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72"/>
  </p:notesMasterIdLst>
  <p:handoutMasterIdLst>
    <p:handoutMasterId r:id="rId73"/>
  </p:handoutMasterIdLst>
  <p:sldIdLst>
    <p:sldId id="269" r:id="rId2"/>
    <p:sldId id="302" r:id="rId3"/>
    <p:sldId id="2367"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1561" r:id="rId21"/>
    <p:sldId id="1562" r:id="rId22"/>
    <p:sldId id="2044" r:id="rId23"/>
    <p:sldId id="1596" r:id="rId24"/>
    <p:sldId id="2088" r:id="rId25"/>
    <p:sldId id="1896" r:id="rId26"/>
    <p:sldId id="1898" r:id="rId27"/>
    <p:sldId id="2373" r:id="rId28"/>
    <p:sldId id="2368" r:id="rId29"/>
    <p:sldId id="2372" r:id="rId30"/>
    <p:sldId id="2041" r:id="rId31"/>
    <p:sldId id="2042" r:id="rId32"/>
    <p:sldId id="2049" r:id="rId33"/>
    <p:sldId id="2051" r:id="rId34"/>
    <p:sldId id="2052" r:id="rId35"/>
    <p:sldId id="2089" r:id="rId36"/>
    <p:sldId id="2385" r:id="rId37"/>
    <p:sldId id="2053" r:id="rId38"/>
    <p:sldId id="2045" r:id="rId39"/>
    <p:sldId id="1936" r:id="rId40"/>
    <p:sldId id="2032" r:id="rId41"/>
    <p:sldId id="2090" r:id="rId42"/>
    <p:sldId id="2091" r:id="rId43"/>
    <p:sldId id="2092" r:id="rId44"/>
    <p:sldId id="2381" r:id="rId45"/>
    <p:sldId id="2093" r:id="rId46"/>
    <p:sldId id="2094" r:id="rId47"/>
    <p:sldId id="2078" r:id="rId48"/>
    <p:sldId id="2379" r:id="rId49"/>
    <p:sldId id="1946" r:id="rId50"/>
    <p:sldId id="2378" r:id="rId51"/>
    <p:sldId id="2095" r:id="rId52"/>
    <p:sldId id="2374" r:id="rId53"/>
    <p:sldId id="1964" r:id="rId54"/>
    <p:sldId id="1965" r:id="rId55"/>
    <p:sldId id="2066" r:id="rId56"/>
    <p:sldId id="1999" r:id="rId57"/>
    <p:sldId id="2079" r:id="rId58"/>
    <p:sldId id="2068" r:id="rId59"/>
    <p:sldId id="2031" r:id="rId60"/>
    <p:sldId id="2382" r:id="rId61"/>
    <p:sldId id="2384" r:id="rId62"/>
    <p:sldId id="2383" r:id="rId63"/>
    <p:sldId id="2064" r:id="rId64"/>
    <p:sldId id="1541" r:id="rId65"/>
    <p:sldId id="2075" r:id="rId66"/>
    <p:sldId id="2076" r:id="rId67"/>
    <p:sldId id="2072" r:id="rId68"/>
    <p:sldId id="2070" r:id="rId69"/>
    <p:sldId id="874" r:id="rId70"/>
    <p:sldId id="305" r:id="rId7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126" d="100"/>
          <a:sy n="126" d="100"/>
        </p:scale>
        <p:origin x="1467" y="75"/>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Sheet1!$B$2:$B$13</c:f>
              <c:numCache>
                <c:formatCode>General</c:formatCode>
                <c:ptCount val="12"/>
                <c:pt idx="0">
                  <c:v>4</c:v>
                </c:pt>
                <c:pt idx="1">
                  <c:v>6</c:v>
                </c:pt>
                <c:pt idx="2">
                  <c:v>6</c:v>
                </c:pt>
                <c:pt idx="3">
                  <c:v>8</c:v>
                </c:pt>
                <c:pt idx="4">
                  <c:v>8</c:v>
                </c:pt>
                <c:pt idx="5">
                  <c:v>8</c:v>
                </c:pt>
                <c:pt idx="6">
                  <c:v>9</c:v>
                </c:pt>
                <c:pt idx="7">
                  <c:v>9</c:v>
                </c:pt>
                <c:pt idx="8">
                  <c:v>9</c:v>
                </c:pt>
                <c:pt idx="9">
                  <c:v>9</c:v>
                </c:pt>
                <c:pt idx="10">
                  <c:v>9</c:v>
                </c:pt>
                <c:pt idx="11">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Sheet1!$C$2:$C$13</c:f>
              <c:numCache>
                <c:formatCode>General</c:formatCode>
                <c:ptCount val="12"/>
                <c:pt idx="0">
                  <c:v>23</c:v>
                </c:pt>
                <c:pt idx="1">
                  <c:v>22</c:v>
                </c:pt>
                <c:pt idx="2">
                  <c:v>26</c:v>
                </c:pt>
                <c:pt idx="3">
                  <c:v>29</c:v>
                </c:pt>
                <c:pt idx="4">
                  <c:v>30</c:v>
                </c:pt>
                <c:pt idx="5">
                  <c:v>29</c:v>
                </c:pt>
                <c:pt idx="6">
                  <c:v>29</c:v>
                </c:pt>
                <c:pt idx="7">
                  <c:v>28</c:v>
                </c:pt>
                <c:pt idx="8">
                  <c:v>27</c:v>
                </c:pt>
                <c:pt idx="9">
                  <c:v>27</c:v>
                </c:pt>
                <c:pt idx="10">
                  <c:v>27</c:v>
                </c:pt>
                <c:pt idx="11">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409"/>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5G</a:t>
            </a:r>
            <a:r>
              <a:rPr lang="en-AU" baseline="0" dirty="0"/>
              <a:t> devices supporting unlicenced bands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LTE-U</c:v>
                </c:pt>
              </c:strCache>
            </c:strRef>
          </c:tx>
          <c:spPr>
            <a:solidFill>
              <a:schemeClr val="accent1"/>
            </a:solidFill>
            <a:ln>
              <a:noFill/>
            </a:ln>
            <a:effectLst/>
          </c:spPr>
          <c:invertIfNegative val="0"/>
          <c:cat>
            <c:numRef>
              <c:f>Sheet1!$A$2:$A$3</c:f>
              <c:numCache>
                <c:formatCode>mmm\-yy</c:formatCode>
                <c:ptCount val="2"/>
                <c:pt idx="0">
                  <c:v>44256</c:v>
                </c:pt>
                <c:pt idx="1">
                  <c:v>44348</c:v>
                </c:pt>
              </c:numCache>
            </c:numRef>
          </c:cat>
          <c:val>
            <c:numRef>
              <c:f>Sheet1!$B$2:$B$3</c:f>
              <c:numCache>
                <c:formatCode>General</c:formatCode>
                <c:ptCount val="2"/>
                <c:pt idx="0">
                  <c:v>46</c:v>
                </c:pt>
                <c:pt idx="1">
                  <c:v>46</c:v>
                </c:pt>
              </c:numCache>
            </c:numRef>
          </c:val>
          <c:extLst>
            <c:ext xmlns:c16="http://schemas.microsoft.com/office/drawing/2014/chart" uri="{C3380CC4-5D6E-409C-BE32-E72D297353CC}">
              <c16:uniqueId val="{00000000-0FF1-4B29-883A-2A785965FAA4}"/>
            </c:ext>
          </c:extLst>
        </c:ser>
        <c:ser>
          <c:idx val="1"/>
          <c:order val="1"/>
          <c:tx>
            <c:strRef>
              <c:f>Sheet1!$C$1</c:f>
              <c:strCache>
                <c:ptCount val="1"/>
                <c:pt idx="0">
                  <c:v>LWA</c:v>
                </c:pt>
              </c:strCache>
            </c:strRef>
          </c:tx>
          <c:spPr>
            <a:solidFill>
              <a:schemeClr val="accent2"/>
            </a:solidFill>
            <a:ln>
              <a:noFill/>
            </a:ln>
            <a:effectLst/>
          </c:spPr>
          <c:invertIfNegative val="0"/>
          <c:cat>
            <c:numRef>
              <c:f>Sheet1!$A$2:$A$3</c:f>
              <c:numCache>
                <c:formatCode>mmm\-yy</c:formatCode>
                <c:ptCount val="2"/>
                <c:pt idx="0">
                  <c:v>44256</c:v>
                </c:pt>
                <c:pt idx="1">
                  <c:v>44348</c:v>
                </c:pt>
              </c:numCache>
            </c:numRef>
          </c:cat>
          <c:val>
            <c:numRef>
              <c:f>Sheet1!$C$2:$C$3</c:f>
              <c:numCache>
                <c:formatCode>General</c:formatCode>
                <c:ptCount val="2"/>
                <c:pt idx="0">
                  <c:v>16</c:v>
                </c:pt>
                <c:pt idx="1">
                  <c:v>16</c:v>
                </c:pt>
              </c:numCache>
            </c:numRef>
          </c:val>
          <c:extLst>
            <c:ext xmlns:c16="http://schemas.microsoft.com/office/drawing/2014/chart" uri="{C3380CC4-5D6E-409C-BE32-E72D297353CC}">
              <c16:uniqueId val="{00000001-0FF1-4B29-883A-2A785965FAA4}"/>
            </c:ext>
          </c:extLst>
        </c:ser>
        <c:ser>
          <c:idx val="2"/>
          <c:order val="2"/>
          <c:tx>
            <c:strRef>
              <c:f>Sheet1!$D$1</c:f>
              <c:strCache>
                <c:ptCount val="1"/>
                <c:pt idx="0">
                  <c:v>LAA</c:v>
                </c:pt>
              </c:strCache>
            </c:strRef>
          </c:tx>
          <c:spPr>
            <a:solidFill>
              <a:srgbClr val="FFC000"/>
            </a:solidFill>
            <a:ln>
              <a:noFill/>
            </a:ln>
            <a:effectLst/>
          </c:spPr>
          <c:invertIfNegative val="0"/>
          <c:cat>
            <c:numRef>
              <c:f>Sheet1!$A$2:$A$3</c:f>
              <c:numCache>
                <c:formatCode>mmm\-yy</c:formatCode>
                <c:ptCount val="2"/>
                <c:pt idx="0">
                  <c:v>44256</c:v>
                </c:pt>
                <c:pt idx="1">
                  <c:v>44348</c:v>
                </c:pt>
              </c:numCache>
            </c:numRef>
          </c:cat>
          <c:val>
            <c:numRef>
              <c:f>Sheet1!$D$2:$D$3</c:f>
              <c:numCache>
                <c:formatCode>General</c:formatCode>
                <c:ptCount val="2"/>
                <c:pt idx="0">
                  <c:v>247</c:v>
                </c:pt>
                <c:pt idx="1">
                  <c:v>329</c:v>
                </c:pt>
              </c:numCache>
            </c:numRef>
          </c:val>
          <c:extLst>
            <c:ext xmlns:c16="http://schemas.microsoft.com/office/drawing/2014/chart" uri="{C3380CC4-5D6E-409C-BE32-E72D297353CC}">
              <c16:uniqueId val="{00000002-0FF1-4B29-883A-2A785965FAA4}"/>
            </c:ext>
          </c:extLst>
        </c:ser>
        <c:dLbls>
          <c:showLegendKey val="0"/>
          <c:showVal val="0"/>
          <c:showCatName val="0"/>
          <c:showSerName val="0"/>
          <c:showPercent val="0"/>
          <c:showBubbleSize val="0"/>
        </c:dLbls>
        <c:gapWidth val="150"/>
        <c:overlap val="100"/>
        <c:axId val="2022479375"/>
        <c:axId val="2022490191"/>
      </c:barChart>
      <c:dateAx>
        <c:axId val="2022479375"/>
        <c:scaling>
          <c:orientation val="minMax"/>
          <c:max val="44409"/>
          <c:min val="43282"/>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2490191"/>
        <c:crosses val="autoZero"/>
        <c:auto val="1"/>
        <c:lblOffset val="100"/>
        <c:baseTimeUnit val="months"/>
        <c:majorUnit val="4"/>
        <c:majorTimeUnit val="months"/>
      </c:dateAx>
      <c:valAx>
        <c:axId val="2022490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2479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2T01:07:47.007"/>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2T01:07:47.008"/>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802.11-21/0951r2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eeesa.webex.com/ieeesa/j.php?MTID=m5f37c64f58ce7088e86780cad6c53266" TargetMode="External"/><Relationship Id="rId2" Type="http://schemas.openxmlformats.org/officeDocument/2006/relationships/hyperlink" Target="https://ieeesa.webex.com/ieeesa/j.php?MTID=m962632c3dafea9c5d6f92634a1dbd6c2"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1/11-21-0973-00-coex-may-2021-meeting-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nokia.com/blog/unlocking-unlicensed-private-wireless-networks-with-the-worlds-first-multefire-solution/" TargetMode="External"/><Relationship Id="rId2" Type="http://schemas.openxmlformats.org/officeDocument/2006/relationships/hyperlink" Target="https://www.globenewswire.com/news-release/2021/06/30/2255311/0/en/Nokia-MulteFire-solution-unlocks-global-unlicensed-spectrum-for-private-4-9G-LTE.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nokia.com/blog/unlocking-unlicensed-private-wireless-networks-with-the-worlds-first-multefire-solu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eee802.org/11/Meetings/Meeting_Plan.html" TargetMode="External"/><Relationship Id="rId2" Type="http://schemas.openxmlformats.org/officeDocument/2006/relationships/hyperlink" Target="https://cvent.me/D5LYLq" TargetMode="External"/><Relationship Id="rId1" Type="http://schemas.openxmlformats.org/officeDocument/2006/relationships/slideLayout" Target="../slideLayouts/slideLayout2.xml"/><Relationship Id="rId4" Type="http://schemas.openxmlformats.org/officeDocument/2006/relationships/hyperlink" Target="https://imat.ieee.org/attendanc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iercewireless.com/tech/uc-research-finds-severe-degradation-wi-fi-due-to-laa" TargetMode="External"/><Relationship Id="rId2" Type="http://schemas.openxmlformats.org/officeDocument/2006/relationships/hyperlink" Target="https://news.uchicago.edu/story/more-cell-phone-data-use-negatively-affecting-wi-fi-performance-study-find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1/11-21-1025-00-0000-liaison-from-etsi-bran-re-5ghz-channel-access-mechanism.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entor.ieee.org/802.11/dcn/21/11-21-1179-00-coex-next-steps-in-the-evaluation-of-the-impact-of-varying-ed-thresholds.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3.xml"/><Relationship Id="rId4" Type="http://schemas.openxmlformats.org/officeDocument/2006/relationships/customXml" Target="../ink/ink2.xml"/></Relationships>
</file>

<file path=ppt/slides/_rels/slide51.xml.rels><?xml version="1.0" encoding="UTF-8" standalone="yes"?>
<Relationships xmlns="http://schemas.openxmlformats.org/package/2006/relationships"><Relationship Id="rId3" Type="http://schemas.openxmlformats.org/officeDocument/2006/relationships/hyperlink" Target="https://www.gsma.com/newsroom/press-release/gsma-calls-on-governments-to-license-6-ghz-to-power-5g/" TargetMode="External"/><Relationship Id="rId2" Type="http://schemas.openxmlformats.org/officeDocument/2006/relationships/hyperlink" Target="https://eur-lex.europa.eu/legal-content/EN/TXT/PDF/?uri=OJ:L:2021:232:FULL&amp;from=EN" TargetMode="External"/><Relationship Id="rId1" Type="http://schemas.openxmlformats.org/officeDocument/2006/relationships/slideLayout" Target="../slideLayouts/slideLayout4.xml"/><Relationship Id="rId5" Type="http://schemas.openxmlformats.org/officeDocument/2006/relationships/hyperlink" Target="https://www.gsma.com/spectrum/resources/5g-mid-band-spectrum-needs-vision-2030/" TargetMode="External"/><Relationship Id="rId4" Type="http://schemas.openxmlformats.org/officeDocument/2006/relationships/hyperlink" Target="https://www.gsma.com/spectrum/wp-content/uploads/2021/05/6-GHz-Capacity-to-Power-Innovation.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1/dcn/21/11-21-0832-00-coex-narrowband-coexistence-with-wi-fi-in-6-ghz.pptx" TargetMode="External"/><Relationship Id="rId2" Type="http://schemas.openxmlformats.org/officeDocument/2006/relationships/hyperlink" Target="https://mentor.ieee.org/802.11/dcn/21/11-21-0814-00-coex-etsi-6ghz-narrow-band-status.ppt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1/11-21-1191-00-coex-nb-coexistence-in-6-ghz-edaa.ppt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July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19 July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hlinkClick r:id="rId4"/>
              </a:rPr>
              <a:t>IEEE SA Copyright Permission</a:t>
            </a:r>
            <a:endParaRPr lang="en-US" dirty="0"/>
          </a:p>
          <a:p>
            <a:pPr lvl="1"/>
            <a:r>
              <a:rPr lang="en-US" dirty="0">
                <a:hlinkClick r:id="rId5"/>
              </a:rPr>
              <a:t>IEEE SA Copyright FAQs</a:t>
            </a:r>
            <a:endParaRPr lang="en-US" dirty="0"/>
          </a:p>
          <a:p>
            <a:pPr lvl="1"/>
            <a:r>
              <a:rPr lang="en-US" dirty="0">
                <a:hlinkClick r:id="rId6"/>
              </a:rPr>
              <a:t>IEEE SA Best Practices for IEEE Standards Development</a:t>
            </a:r>
            <a:r>
              <a:rPr lang="en-US" dirty="0"/>
              <a:t> </a:t>
            </a:r>
          </a:p>
          <a:p>
            <a:pPr lvl="1"/>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only meet once during the virtual IEEE 802 plenary meeting in July 2021</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sz="half" idx="1"/>
          </p:nvPr>
        </p:nvSpPr>
        <p:spPr>
          <a:xfrm>
            <a:off x="685800" y="1981200"/>
            <a:ext cx="3810000" cy="4114800"/>
          </a:xfrm>
        </p:spPr>
        <p:txBody>
          <a:bodyPr/>
          <a:lstStyle/>
          <a:p>
            <a:pPr lvl="1"/>
            <a:r>
              <a:rPr lang="en-AU" dirty="0"/>
              <a:t>Wednesday, 14 July 2021</a:t>
            </a:r>
            <a:br>
              <a:rPr lang="en-AU" dirty="0"/>
            </a:br>
            <a:r>
              <a:rPr lang="en-AU" dirty="0"/>
              <a:t>@ 4-6pm ET</a:t>
            </a:r>
          </a:p>
          <a:p>
            <a:pPr lvl="1"/>
            <a:r>
              <a:rPr lang="en-AU" dirty="0"/>
              <a:t>Webex details:</a:t>
            </a:r>
          </a:p>
          <a:p>
            <a:pPr lvl="2"/>
            <a:r>
              <a:rPr lang="en-AU" b="0" i="0" dirty="0">
                <a:effectLst/>
                <a:latin typeface="Arial" panose="020B0604020202020204" pitchFamily="34" charset="0"/>
                <a:hlinkClick r:id="rId2"/>
              </a:rPr>
              <a:t>https://ieeesa.webex.com/ieeesa/j.php?MTID=m962632c3dafea9c5d6f92634a1dbd6c2</a:t>
            </a:r>
            <a:endParaRPr lang="en-AU" b="0" i="0" dirty="0">
              <a:effectLst/>
              <a:latin typeface="Arial" panose="020B0604020202020204" pitchFamily="34" charset="0"/>
            </a:endParaRPr>
          </a:p>
          <a:p>
            <a:pPr lvl="2"/>
            <a:r>
              <a:rPr lang="en-AU" b="0" i="0" dirty="0">
                <a:solidFill>
                  <a:srgbClr val="222222"/>
                </a:solidFill>
                <a:effectLst/>
                <a:latin typeface="Arial" panose="020B0604020202020204" pitchFamily="34" charset="0"/>
              </a:rPr>
              <a:t>Meeting number: 173 042 3918</a:t>
            </a:r>
          </a:p>
          <a:p>
            <a:pPr lvl="1"/>
            <a:endParaRPr lang="en-AU" dirty="0"/>
          </a:p>
          <a:p>
            <a:pPr lvl="3"/>
            <a:endParaRPr lang="en-AU"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2"/>
          </p:nvPr>
        </p:nvSpPr>
        <p:spPr>
          <a:xfrm>
            <a:off x="4648200" y="1981200"/>
            <a:ext cx="3810000" cy="4114800"/>
          </a:xfrm>
        </p:spPr>
        <p:txBody>
          <a:bodyPr/>
          <a:lstStyle/>
          <a:p>
            <a:pPr lvl="1"/>
            <a:r>
              <a:rPr lang="en-AU" dirty="0"/>
              <a:t>Monday, 19 July 2021</a:t>
            </a:r>
            <a:br>
              <a:rPr lang="en-AU" dirty="0"/>
            </a:br>
            <a:r>
              <a:rPr lang="en-AU" dirty="0"/>
              <a:t>@ 4-6pm ET</a:t>
            </a:r>
          </a:p>
          <a:p>
            <a:pPr lvl="1"/>
            <a:r>
              <a:rPr lang="en-AU" dirty="0"/>
              <a:t>Webex details:</a:t>
            </a:r>
          </a:p>
          <a:p>
            <a:pPr lvl="2"/>
            <a:r>
              <a:rPr lang="en-AU" b="0" i="0" dirty="0">
                <a:effectLst/>
                <a:latin typeface="Arial" panose="020B0604020202020204" pitchFamily="34" charset="0"/>
                <a:hlinkClick r:id="rId3"/>
              </a:rPr>
              <a:t>https://ieeesa.webex.com/ieeesa/j.php?MTID=m5f37c64f58ce7088e86780cad6c53266</a:t>
            </a:r>
            <a:endParaRPr lang="en-AU" b="0" i="0" dirty="0">
              <a:effectLst/>
              <a:latin typeface="Arial" panose="020B0604020202020204" pitchFamily="34" charset="0"/>
            </a:endParaRPr>
          </a:p>
          <a:p>
            <a:pPr lvl="2"/>
            <a:r>
              <a:rPr lang="en-AU" b="0" i="0" dirty="0">
                <a:solidFill>
                  <a:srgbClr val="222222"/>
                </a:solidFill>
                <a:effectLst/>
                <a:latin typeface="Arial" panose="020B0604020202020204" pitchFamily="34" charset="0"/>
              </a:rPr>
              <a:t>Meeting number: 173 927 0443</a:t>
            </a:r>
          </a:p>
          <a:p>
            <a:pPr lvl="1"/>
            <a:endParaRPr lang="en-AU" dirty="0"/>
          </a:p>
          <a:p>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11</a:t>
            </a:fld>
            <a:endParaRPr lang="en-US" dirty="0"/>
          </a:p>
        </p:txBody>
      </p:sp>
      <p:sp>
        <p:nvSpPr>
          <p:cNvPr id="7" name="Rectangle 6">
            <a:extLst>
              <a:ext uri="{FF2B5EF4-FFF2-40B4-BE49-F238E27FC236}">
                <a16:creationId xmlns:a16="http://schemas.microsoft.com/office/drawing/2014/main" id="{6AA6C618-DB72-4261-820A-E799A0976ECA}"/>
              </a:ext>
            </a:extLst>
          </p:cNvPr>
          <p:cNvSpPr/>
          <p:nvPr/>
        </p:nvSpPr>
        <p:spPr bwMode="auto">
          <a:xfrm>
            <a:off x="3886200" y="4724400"/>
            <a:ext cx="4572000" cy="1371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Cancelled because:</a:t>
            </a:r>
          </a:p>
          <a:p>
            <a:pPr marL="171450" indent="-171450" eaLnBrk="0" hangingPunct="0">
              <a:spcBef>
                <a:spcPts val="400"/>
              </a:spcBef>
              <a:buFont typeface="Arial" panose="020B0604020202020204" pitchFamily="34" charset="0"/>
              <a:buChar char="•"/>
            </a:pPr>
            <a:r>
              <a:rPr lang="en-AU" sz="1600" dirty="0">
                <a:solidFill>
                  <a:srgbClr val="FF0000"/>
                </a:solidFill>
                <a:latin typeface="+mj-lt"/>
              </a:rPr>
              <a:t>We don’t have quite enough material for two sessions in July </a:t>
            </a:r>
          </a:p>
          <a:p>
            <a:pPr marL="171450" marR="0" indent="-17145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FF0000"/>
                </a:solidFill>
                <a:effectLst/>
                <a:latin typeface="+mj-lt"/>
              </a:rPr>
              <a:t>The Wednesday</a:t>
            </a:r>
            <a:r>
              <a:rPr lang="en-AU" sz="1600" dirty="0">
                <a:solidFill>
                  <a:srgbClr val="FF0000"/>
                </a:solidFill>
                <a:latin typeface="+mj-lt"/>
              </a:rPr>
              <a:t> session overlaps with TGme, whereas the Monday session does not</a:t>
            </a:r>
            <a:endParaRPr kumimoji="0" lang="en-AU" sz="1600" b="0" i="0" u="none" strike="noStrike" cap="none" normalizeH="0" baseline="0" dirty="0">
              <a:ln>
                <a:noFill/>
              </a:ln>
              <a:solidFill>
                <a:srgbClr val="FF0000"/>
              </a:solidFill>
              <a:effectLst/>
              <a:latin typeface="+mj-lt"/>
            </a:endParaRPr>
          </a:p>
        </p:txBody>
      </p:sp>
      <p:cxnSp>
        <p:nvCxnSpPr>
          <p:cNvPr id="13" name="Connector: Elbow 12">
            <a:extLst>
              <a:ext uri="{FF2B5EF4-FFF2-40B4-BE49-F238E27FC236}">
                <a16:creationId xmlns:a16="http://schemas.microsoft.com/office/drawing/2014/main" id="{731ABDAE-5784-4624-B650-90E26512328A}"/>
              </a:ext>
            </a:extLst>
          </p:cNvPr>
          <p:cNvCxnSpPr>
            <a:stCxn id="7" idx="1"/>
          </p:cNvCxnSpPr>
          <p:nvPr/>
        </p:nvCxnSpPr>
        <p:spPr bwMode="auto">
          <a:xfrm rot="10800000">
            <a:off x="3048000" y="4267200"/>
            <a:ext cx="838200" cy="1143000"/>
          </a:xfrm>
          <a:prstGeom prst="bentConnector2">
            <a:avLst/>
          </a:prstGeom>
          <a:ln w="38100">
            <a:solidFill>
              <a:srgbClr val="FF0000"/>
            </a:solidFill>
            <a:headEnd type="none" w="sm" len="sm"/>
            <a:tailEnd type="triangl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E5256A4-DC4B-42B6-AA0F-C9505315FD5C}"/>
              </a:ext>
            </a:extLst>
          </p:cNvPr>
          <p:cNvCxnSpPr>
            <a:cxnSpLocks/>
          </p:cNvCxnSpPr>
          <p:nvPr/>
        </p:nvCxnSpPr>
        <p:spPr bwMode="auto">
          <a:xfrm>
            <a:off x="762000" y="4267200"/>
            <a:ext cx="3657600" cy="0"/>
          </a:xfrm>
          <a:prstGeom prst="line">
            <a:avLst/>
          </a:prstGeom>
          <a:solidFill>
            <a:schemeClr val="accent1"/>
          </a:solidFill>
          <a:ln w="38100" cap="flat" cmpd="sng" algn="ctr">
            <a:solidFill>
              <a:srgbClr val="FF0000"/>
            </a:solidFill>
            <a:prstDash val="solid"/>
            <a:round/>
            <a:headEnd type="none" w="sm" len="sm"/>
            <a:tailEnd type="none" w="sm" len="sm"/>
          </a:ln>
          <a:effectLst/>
        </p:spPr>
      </p:cxnSp>
      <p:cxnSp>
        <p:nvCxnSpPr>
          <p:cNvPr id="10" name="Straight Connector 9">
            <a:extLst>
              <a:ext uri="{FF2B5EF4-FFF2-40B4-BE49-F238E27FC236}">
                <a16:creationId xmlns:a16="http://schemas.microsoft.com/office/drawing/2014/main" id="{B7095A97-7B9E-4C58-BC54-94D379791FC1}"/>
              </a:ext>
            </a:extLst>
          </p:cNvPr>
          <p:cNvCxnSpPr>
            <a:cxnSpLocks/>
          </p:cNvCxnSpPr>
          <p:nvPr/>
        </p:nvCxnSpPr>
        <p:spPr bwMode="auto">
          <a:xfrm flipV="1">
            <a:off x="762000" y="2057400"/>
            <a:ext cx="3505200" cy="2209800"/>
          </a:xfrm>
          <a:prstGeom prst="line">
            <a:avLst/>
          </a:prstGeom>
          <a:solidFill>
            <a:schemeClr val="accent1"/>
          </a:solidFill>
          <a:ln w="38100" cap="flat" cmpd="sng" algn="ctr">
            <a:solidFill>
              <a:srgbClr val="FF0000"/>
            </a:solidFill>
            <a:prstDash val="solid"/>
            <a:round/>
            <a:headEnd type="none" w="sm" len="sm"/>
            <a:tailEnd type="none" w="sm" len="sm"/>
          </a:ln>
          <a:effectLst/>
        </p:spPr>
      </p:cxnSp>
      <p:cxnSp>
        <p:nvCxnSpPr>
          <p:cNvPr id="12" name="Straight Connector 11">
            <a:extLst>
              <a:ext uri="{FF2B5EF4-FFF2-40B4-BE49-F238E27FC236}">
                <a16:creationId xmlns:a16="http://schemas.microsoft.com/office/drawing/2014/main" id="{2C41F273-4B5F-4A90-808B-B88610878DC2}"/>
              </a:ext>
            </a:extLst>
          </p:cNvPr>
          <p:cNvCxnSpPr>
            <a:cxnSpLocks/>
          </p:cNvCxnSpPr>
          <p:nvPr/>
        </p:nvCxnSpPr>
        <p:spPr bwMode="auto">
          <a:xfrm flipH="1" flipV="1">
            <a:off x="914400" y="2057400"/>
            <a:ext cx="3505200" cy="2209800"/>
          </a:xfrm>
          <a:prstGeom prst="line">
            <a:avLst/>
          </a:prstGeom>
          <a:solidFill>
            <a:schemeClr val="accent1"/>
          </a:solidFill>
          <a:ln w="381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July 2021</a:t>
            </a:r>
          </a:p>
        </p:txBody>
      </p:sp>
      <p:sp>
        <p:nvSpPr>
          <p:cNvPr id="3" name="Content Placeholder 2"/>
          <p:cNvSpPr>
            <a:spLocks noGrp="1"/>
          </p:cNvSpPr>
          <p:nvPr>
            <p:ph idx="1"/>
          </p:nvPr>
        </p:nvSpPr>
        <p:spPr>
          <a:xfrm>
            <a:off x="685800" y="1676400"/>
            <a:ext cx="7772400" cy="4114800"/>
          </a:xfrm>
        </p:spPr>
        <p:txBody>
          <a:bodyPr/>
          <a:lstStyle/>
          <a:p>
            <a:r>
              <a:rPr lang="en-AU" dirty="0"/>
              <a:t>Approved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Review of drivers of Coex SC work</a:t>
            </a:r>
          </a:p>
          <a:p>
            <a:pPr lvl="3"/>
            <a:r>
              <a:rPr lang="en-AU" dirty="0"/>
              <a:t>Announcement of plans by Uni of Chicago for further coex studies</a:t>
            </a:r>
          </a:p>
          <a:p>
            <a:pPr lvl="2"/>
            <a:r>
              <a:rPr lang="en-AU" dirty="0"/>
              <a:t>Review of ETSI BRAN activities</a:t>
            </a:r>
          </a:p>
          <a:p>
            <a:pPr lvl="3"/>
            <a:r>
              <a:rPr lang="en-AU" dirty="0"/>
              <a:t>EN 301 893 issues (5 GHz), incl.</a:t>
            </a:r>
          </a:p>
          <a:p>
            <a:pPr lvl="4"/>
            <a:r>
              <a:rPr lang="en-AU" sz="1400" dirty="0"/>
              <a:t>LS from ETSI BRAN</a:t>
            </a:r>
          </a:p>
          <a:p>
            <a:pPr lvl="4"/>
            <a:r>
              <a:rPr lang="en-AU" sz="1400" dirty="0"/>
              <a:t>Coexistence challenges for 802.11be</a:t>
            </a:r>
          </a:p>
          <a:p>
            <a:pPr lvl="3"/>
            <a:r>
              <a:rPr lang="en-AU" dirty="0"/>
              <a:t>EN 303 687 issues (6 GHz), incl.</a:t>
            </a:r>
          </a:p>
          <a:p>
            <a:pPr lvl="4"/>
            <a:r>
              <a:rPr lang="en-AU" sz="1400" dirty="0"/>
              <a:t>NB FH in 6 GHz</a:t>
            </a:r>
          </a:p>
          <a:p>
            <a:pPr lvl="4"/>
            <a:r>
              <a:rPr lang="en-AU" sz="1400" dirty="0"/>
              <a:t>Specification challenges for 802.11ax/be</a:t>
            </a:r>
          </a:p>
          <a:p>
            <a:pPr lvl="2"/>
            <a:r>
              <a:rPr lang="en-AU" dirty="0"/>
              <a:t>Discussion of 60 GHz coexistence issues</a:t>
            </a:r>
            <a:endParaRPr lang="en-AU" i="1" dirty="0">
              <a:solidFill>
                <a:srgbClr val="FF0000"/>
              </a:solidFill>
            </a:endParaRPr>
          </a:p>
          <a:p>
            <a:pPr lvl="2"/>
            <a:r>
              <a:rPr lang="en-AU" dirty="0"/>
              <a:t>Plans for next meeting</a:t>
            </a:r>
          </a:p>
        </p:txBody>
      </p:sp>
      <p:sp>
        <p:nvSpPr>
          <p:cNvPr id="4" name="Footer Placeholder 3"/>
          <p:cNvSpPr>
            <a:spLocks noGrp="1"/>
          </p:cNvSpPr>
          <p:nvPr>
            <p:ph type="ftr" sz="quarter" idx="10"/>
          </p:nvPr>
        </p:nvSpPr>
        <p:spPr>
          <a:xfrm>
            <a:off x="8053388" y="6477000"/>
            <a:ext cx="490537" cy="182562"/>
          </a:xfrm>
        </p:spPr>
        <p:txBody>
          <a:bodyPr/>
          <a:lstStyle/>
          <a:p>
            <a:r>
              <a:rPr lang="en-US" dirty="0"/>
              <a:t>Andrew Myles, Cisco</a:t>
            </a:r>
          </a:p>
        </p:txBody>
      </p:sp>
      <p:sp>
        <p:nvSpPr>
          <p:cNvPr id="5" name="Slide Number Placeholder 4"/>
          <p:cNvSpPr>
            <a:spLocks noGrp="1"/>
          </p:cNvSpPr>
          <p:nvPr>
            <p:ph type="sldNum" sz="quarter" idx="11"/>
          </p:nvPr>
        </p:nvSpPr>
        <p:spPr>
          <a:xfrm>
            <a:off x="4327525" y="6477000"/>
            <a:ext cx="565150" cy="182562"/>
          </a:xfrm>
        </p:spPr>
        <p:txBody>
          <a:bodyPr/>
          <a:lstStyle/>
          <a:p>
            <a:r>
              <a:rPr lang="en-US" dirty="0"/>
              <a:t>Slide </a:t>
            </a:r>
            <a:fld id="{EF4002E7-DB4D-4CC3-8382-1939D19420D8}" type="slidenum">
              <a:rPr lang="en-US" smtClean="0"/>
              <a:pPr/>
              <a:t>12</a:t>
            </a:fld>
            <a:endParaRPr lang="en-US" dirty="0"/>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May 2021</a:t>
            </a:r>
          </a:p>
        </p:txBody>
      </p:sp>
      <p:sp>
        <p:nvSpPr>
          <p:cNvPr id="3" name="Content Placeholder 2"/>
          <p:cNvSpPr>
            <a:spLocks noGrp="1"/>
          </p:cNvSpPr>
          <p:nvPr>
            <p:ph idx="1"/>
          </p:nvPr>
        </p:nvSpPr>
        <p:spPr/>
        <p:txBody>
          <a:bodyPr/>
          <a:lstStyle/>
          <a:p>
            <a:pPr lvl="1"/>
            <a:r>
              <a:rPr lang="en-AU" dirty="0"/>
              <a:t>The draft minutes for the Coex SC at the virtual meeting in May 2021 are available on Mentor:</a:t>
            </a:r>
          </a:p>
          <a:p>
            <a:pPr lvl="2"/>
            <a:r>
              <a:rPr lang="en-AU" dirty="0"/>
              <a:t>See </a:t>
            </a:r>
            <a:r>
              <a:rPr lang="en-AU" dirty="0">
                <a:hlinkClick r:id="rId2"/>
              </a:rPr>
              <a:t>11-21-0973-00</a:t>
            </a:r>
            <a:endParaRPr lang="en-AU" dirty="0"/>
          </a:p>
          <a:p>
            <a:pPr lvl="1"/>
            <a:r>
              <a:rPr lang="en-AU" dirty="0"/>
              <a:t>Proposed motion:</a:t>
            </a:r>
          </a:p>
          <a:p>
            <a:pPr lvl="2"/>
            <a:r>
              <a:rPr lang="en-AU" i="1" dirty="0"/>
              <a:t>The IEEE 802 Coex SC approves </a:t>
            </a:r>
            <a:r>
              <a:rPr lang="en-AU" i="1" dirty="0">
                <a:hlinkClick r:id="rId2"/>
              </a:rPr>
              <a:t>11-21-0973-00</a:t>
            </a:r>
            <a:r>
              <a:rPr lang="en-AU" i="1" dirty="0"/>
              <a:t> as the minutes of its virtual meeting in May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July 2021</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981200"/>
            <a:ext cx="7772400" cy="4114800"/>
          </a:xfrm>
        </p:spPr>
        <p:txBody>
          <a:bodyPr/>
          <a:lstStyle/>
          <a:p>
            <a:r>
              <a:rPr lang="en-AU" dirty="0"/>
              <a:t>Key messages from today’s session …</a:t>
            </a:r>
          </a:p>
          <a:p>
            <a:pPr lvl="1"/>
            <a:r>
              <a:rPr lang="en-AU" dirty="0"/>
              <a:t>Coexistence between Wi-Fi &amp; LAA is already important … and coexistence with NR-U/MulteFire will become important soon</a:t>
            </a:r>
          </a:p>
          <a:p>
            <a:pPr lvl="1"/>
            <a:r>
              <a:rPr lang="en-AU" dirty="0"/>
              <a:t>Measurement &amp; simulation evidence suggests Wi-Fi/LAA coexistence issues are not yet fully understood or resolved</a:t>
            </a:r>
          </a:p>
          <a:p>
            <a:pPr lvl="1"/>
            <a:r>
              <a:rPr lang="en-AU" dirty="0"/>
              <a:t>There is an agreement on 5 GHz coex in Europe … but it is not yet clear how 802.11be will need to respond to the agreement</a:t>
            </a:r>
          </a:p>
          <a:p>
            <a:pPr lvl="1"/>
            <a:r>
              <a:rPr lang="en-AU" dirty="0"/>
              <a:t>There is continuing resistance to allowing Wi-Fi to use 6 GHz</a:t>
            </a:r>
          </a:p>
          <a:p>
            <a:pPr lvl="1"/>
            <a:r>
              <a:rPr lang="en-AU" dirty="0"/>
              <a:t>There is an agreement on 6 GHz coex in Europe … except in relation to NB FH operation (and there is some 11ax/11be spec work to be done)</a:t>
            </a:r>
          </a:p>
          <a:p>
            <a:pPr lvl="1"/>
            <a:r>
              <a:rPr lang="en-AU" dirty="0"/>
              <a:t>We are still learning about 60 GHz radar coex issues</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7</a:t>
            </a:r>
            <a:r>
              <a:rPr lang="en-AU" baseline="30000" dirty="0"/>
              <a:t>th</a:t>
            </a:r>
            <a:r>
              <a:rPr lang="en-AU" dirty="0"/>
              <a:t> virtual meeting of the </a:t>
            </a:r>
            <a:r>
              <a:rPr lang="en-AU" i="1" dirty="0"/>
              <a:t>Coex SC </a:t>
            </a:r>
            <a:r>
              <a:rPr lang="en-AU" dirty="0"/>
              <a:t>in July 2021</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3128018731"/>
              </p:ext>
            </p:extLst>
          </p:nvPr>
        </p:nvGraphicFramePr>
        <p:xfrm>
          <a:off x="4914900" y="1524000"/>
          <a:ext cx="2667000" cy="4876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30003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300038">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300038">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300038">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300038">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300038">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300038">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300038">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300038">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300038">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300038">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300038">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300038">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300038">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300038">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r h="300038">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366194523"/>
              </p:ext>
            </p:extLst>
          </p:nvPr>
        </p:nvGraphicFramePr>
        <p:xfrm>
          <a:off x="1676400" y="15240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4245637878"/>
              </p:ext>
            </p:extLst>
          </p:nvPr>
        </p:nvGraphicFramePr>
        <p:xfrm>
          <a:off x="1698171" y="3581400"/>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12552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We have tracked the use of 5G by SPs in unlicensed bands to highlight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eLAA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21</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are now also tracking support by 5G clients for unlicensed bands to highlight importance of coex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2705266"/>
              </p:ext>
            </p:extLst>
          </p:nvPr>
        </p:nvGraphicFramePr>
        <p:xfrm>
          <a:off x="457201" y="1981200"/>
          <a:ext cx="5943597" cy="2938473"/>
        </p:xfrm>
        <a:graphic>
          <a:graphicData uri="http://schemas.openxmlformats.org/drawingml/2006/table">
            <a:tbl>
              <a:tblPr firstRow="1" bandRow="1">
                <a:tableStyleId>{21E4AEA4-8DFA-4A89-87EB-49C32662AFE0}</a:tableStyleId>
              </a:tblPr>
              <a:tblGrid>
                <a:gridCol w="634862">
                  <a:extLst>
                    <a:ext uri="{9D8B030D-6E8A-4147-A177-3AD203B41FA5}">
                      <a16:colId xmlns:a16="http://schemas.microsoft.com/office/drawing/2014/main" val="3409454223"/>
                    </a:ext>
                  </a:extLst>
                </a:gridCol>
                <a:gridCol w="962480">
                  <a:extLst>
                    <a:ext uri="{9D8B030D-6E8A-4147-A177-3AD203B41FA5}">
                      <a16:colId xmlns:a16="http://schemas.microsoft.com/office/drawing/2014/main" val="1001302695"/>
                    </a:ext>
                  </a:extLst>
                </a:gridCol>
                <a:gridCol w="869251">
                  <a:extLst>
                    <a:ext uri="{9D8B030D-6E8A-4147-A177-3AD203B41FA5}">
                      <a16:colId xmlns:a16="http://schemas.microsoft.com/office/drawing/2014/main" val="175375953"/>
                    </a:ext>
                  </a:extLst>
                </a:gridCol>
                <a:gridCol w="869251">
                  <a:extLst>
                    <a:ext uri="{9D8B030D-6E8A-4147-A177-3AD203B41FA5}">
                      <a16:colId xmlns:a16="http://schemas.microsoft.com/office/drawing/2014/main" val="3937962473"/>
                    </a:ext>
                  </a:extLst>
                </a:gridCol>
                <a:gridCol w="869251">
                  <a:extLst>
                    <a:ext uri="{9D8B030D-6E8A-4147-A177-3AD203B41FA5}">
                      <a16:colId xmlns:a16="http://schemas.microsoft.com/office/drawing/2014/main" val="4245245893"/>
                    </a:ext>
                  </a:extLst>
                </a:gridCol>
                <a:gridCol w="869251">
                  <a:extLst>
                    <a:ext uri="{9D8B030D-6E8A-4147-A177-3AD203B41FA5}">
                      <a16:colId xmlns:a16="http://schemas.microsoft.com/office/drawing/2014/main" val="1539556242"/>
                    </a:ext>
                  </a:extLst>
                </a:gridCol>
                <a:gridCol w="869251">
                  <a:extLst>
                    <a:ext uri="{9D8B030D-6E8A-4147-A177-3AD203B41FA5}">
                      <a16:colId xmlns:a16="http://schemas.microsoft.com/office/drawing/2014/main" val="3409390921"/>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14</a:t>
                      </a:r>
                      <a:br>
                        <a:rPr lang="en-AU" sz="1200" dirty="0"/>
                      </a:br>
                      <a:r>
                        <a:rPr lang="en-AU" sz="1200" dirty="0"/>
                        <a:t> (Jun ’21)</a:t>
                      </a:r>
                    </a:p>
                  </a:txBody>
                  <a:tcPr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46</a:t>
                      </a:r>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
        <p:nvSpPr>
          <p:cNvPr id="8" name="Rectangle 7"/>
          <p:cNvSpPr/>
          <p:nvPr/>
        </p:nvSpPr>
        <p:spPr bwMode="auto">
          <a:xfrm>
            <a:off x="76200" y="5216211"/>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2578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2"/>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12"/>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startAt="12"/>
              <a:tabLst>
                <a:tab pos="182563" algn="l"/>
              </a:tabLst>
            </a:pPr>
            <a:r>
              <a:rPr lang="en-AU" sz="900" dirty="0">
                <a:latin typeface="+mj-lt"/>
              </a:rPr>
              <a:t>GSA: LTE Ecosystem Report (Status Update Jun 2021)</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cxnSp>
        <p:nvCxnSpPr>
          <p:cNvPr id="10" name="Straight Arrow Connector 9">
            <a:extLst>
              <a:ext uri="{FF2B5EF4-FFF2-40B4-BE49-F238E27FC236}">
                <a16:creationId xmlns:a16="http://schemas.microsoft.com/office/drawing/2014/main" id="{09893B0B-8366-49CE-9E75-318172A2E102}"/>
              </a:ext>
            </a:extLst>
          </p:cNvPr>
          <p:cNvCxnSpPr>
            <a:cxnSpLocks/>
          </p:cNvCxnSpPr>
          <p:nvPr/>
        </p:nvCxnSpPr>
        <p:spPr bwMode="auto">
          <a:xfrm flipH="1">
            <a:off x="6402386" y="3150456"/>
            <a:ext cx="684214"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DEDEBD08-3AC8-40DE-9641-8E89FB65D8D7}"/>
              </a:ext>
            </a:extLst>
          </p:cNvPr>
          <p:cNvCxnSpPr>
            <a:cxnSpLocks/>
          </p:cNvCxnSpPr>
          <p:nvPr/>
        </p:nvCxnSpPr>
        <p:spPr bwMode="auto">
          <a:xfrm flipH="1">
            <a:off x="6400800" y="39886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a:extLst>
              <a:ext uri="{FF2B5EF4-FFF2-40B4-BE49-F238E27FC236}">
                <a16:creationId xmlns:a16="http://schemas.microsoft.com/office/drawing/2014/main" id="{9CF249E0-3624-4227-86A9-0B53E3E5B3A6}"/>
              </a:ext>
            </a:extLst>
          </p:cNvPr>
          <p:cNvCxnSpPr>
            <a:cxnSpLocks/>
          </p:cNvCxnSpPr>
          <p:nvPr/>
        </p:nvCxnSpPr>
        <p:spPr bwMode="auto">
          <a:xfrm flipH="1">
            <a:off x="6400800" y="48268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F812E755-1A4B-47DC-ACFE-56A3A23943F1}"/>
              </a:ext>
            </a:extLst>
          </p:cNvPr>
          <p:cNvSpPr/>
          <p:nvPr/>
        </p:nvSpPr>
        <p:spPr bwMode="auto">
          <a:xfrm>
            <a:off x="7086601" y="3048000"/>
            <a:ext cx="1371600" cy="1904999"/>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j-lt"/>
              </a:rPr>
              <a:t>A new data series, focused on client devices rather than operators</a:t>
            </a:r>
            <a:endParaRPr kumimoji="0" lang="en-AU" sz="14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34229474"/>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23</a:t>
            </a:fld>
            <a:endParaRPr lang="en-US" dirty="0"/>
          </a:p>
        </p:txBody>
      </p:sp>
    </p:spTree>
    <p:extLst>
      <p:ext uri="{BB962C8B-B14F-4D97-AF65-F5344CB8AC3E}">
        <p14:creationId xmlns:p14="http://schemas.microsoft.com/office/powerpoint/2010/main" val="2277572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of devices supporting LAA globally is up by almost 200 in the last three months</a:t>
            </a:r>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graphicFrame>
        <p:nvGraphicFramePr>
          <p:cNvPr id="10" name="Content Placeholder 9">
            <a:extLst>
              <a:ext uri="{FF2B5EF4-FFF2-40B4-BE49-F238E27FC236}">
                <a16:creationId xmlns:a16="http://schemas.microsoft.com/office/drawing/2014/main" id="{9AEC75D2-3A6E-4FFD-931E-0194C8D47DD6}"/>
              </a:ext>
            </a:extLst>
          </p:cNvPr>
          <p:cNvGraphicFramePr>
            <a:graphicFrameLocks noGrp="1"/>
          </p:cNvGraphicFramePr>
          <p:nvPr>
            <p:ph idx="1"/>
            <p:extLst>
              <p:ext uri="{D42A27DB-BD31-4B8C-83A1-F6EECF244321}">
                <p14:modId xmlns:p14="http://schemas.microsoft.com/office/powerpoint/2010/main" val="292645907"/>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986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significant LAA deployment in Chicago as early as Jan 2020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25</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916945" y="762974"/>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a:t>
            </a:r>
            <a:r>
              <a:rPr kumimoji="0" lang="en-AU" sz="1600" b="1" i="0" u="none" strike="noStrike" cap="none" normalizeH="0" baseline="0" dirty="0">
                <a:ln>
                  <a:noFill/>
                </a:ln>
                <a:solidFill>
                  <a:srgbClr val="FF0000"/>
                </a:solidFill>
                <a:effectLst/>
                <a:latin typeface="+mj-lt"/>
              </a:rPr>
              <a:t>from Sept 2020</a:t>
            </a:r>
          </a:p>
        </p:txBody>
      </p:sp>
    </p:spTree>
    <p:extLst>
      <p:ext uri="{BB962C8B-B14F-4D97-AF65-F5344CB8AC3E}">
        <p14:creationId xmlns:p14="http://schemas.microsoft.com/office/powerpoint/2010/main" val="220197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and there is significant overlap between the LAA &amp; Wi-Fi networks in Chicago</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The study in Chicago showed a significant overlap between Wi-Fi &amp; LAA networks</a:t>
            </a:r>
          </a:p>
          <a:p>
            <a:pPr lvl="1"/>
            <a:r>
              <a:rPr lang="en-AU" dirty="0"/>
              <a:t>The overlap is shown on the diagram is for channel 36 in Chicago area</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26</a:t>
            </a:fld>
            <a:endParaRPr lang="en-US" dirty="0"/>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1284538"/>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 Sept 2020</a:t>
            </a:r>
          </a:p>
        </p:txBody>
      </p:sp>
    </p:spTree>
    <p:extLst>
      <p:ext uri="{BB962C8B-B14F-4D97-AF65-F5344CB8AC3E}">
        <p14:creationId xmlns:p14="http://schemas.microsoft.com/office/powerpoint/2010/main" val="684477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MulteFire in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27</a:t>
            </a:fld>
            <a:endParaRPr lang="en-US" dirty="0"/>
          </a:p>
        </p:txBody>
      </p:sp>
    </p:spTree>
    <p:extLst>
      <p:ext uri="{BB962C8B-B14F-4D97-AF65-F5344CB8AC3E}">
        <p14:creationId xmlns:p14="http://schemas.microsoft.com/office/powerpoint/2010/main" val="3489372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EB49-7B46-41B6-9323-1ECE5B1D8CB6}"/>
              </a:ext>
            </a:extLst>
          </p:cNvPr>
          <p:cNvSpPr>
            <a:spLocks noGrp="1"/>
          </p:cNvSpPr>
          <p:nvPr>
            <p:ph type="title"/>
          </p:nvPr>
        </p:nvSpPr>
        <p:spPr/>
        <p:txBody>
          <a:bodyPr/>
          <a:lstStyle/>
          <a:p>
            <a:r>
              <a:rPr lang="en-AU" dirty="0"/>
              <a:t>Nokia has announced that MulteFire will soon operate in the 5 GHz band …</a:t>
            </a:r>
          </a:p>
        </p:txBody>
      </p:sp>
      <p:sp>
        <p:nvSpPr>
          <p:cNvPr id="3" name="Content Placeholder 2">
            <a:extLst>
              <a:ext uri="{FF2B5EF4-FFF2-40B4-BE49-F238E27FC236}">
                <a16:creationId xmlns:a16="http://schemas.microsoft.com/office/drawing/2014/main" id="{C09671D1-856E-43EA-BACB-C0007CE9F378}"/>
              </a:ext>
            </a:extLst>
          </p:cNvPr>
          <p:cNvSpPr>
            <a:spLocks noGrp="1"/>
          </p:cNvSpPr>
          <p:nvPr>
            <p:ph idx="1"/>
          </p:nvPr>
        </p:nvSpPr>
        <p:spPr/>
        <p:txBody>
          <a:bodyPr/>
          <a:lstStyle/>
          <a:p>
            <a:pPr lvl="1"/>
            <a:r>
              <a:rPr lang="en-AU" dirty="0"/>
              <a:t>At the end of June 2021, Nokia </a:t>
            </a:r>
            <a:r>
              <a:rPr lang="en-AU" dirty="0">
                <a:hlinkClick r:id="rId2"/>
              </a:rPr>
              <a:t>announced</a:t>
            </a:r>
            <a:r>
              <a:rPr lang="en-AU" dirty="0"/>
              <a:t> the availability of a MulteFire solution operating in 4.9 GHz band </a:t>
            </a:r>
          </a:p>
          <a:p>
            <a:pPr lvl="1"/>
            <a:r>
              <a:rPr lang="en-AU" dirty="0"/>
              <a:t>An associated </a:t>
            </a:r>
            <a:r>
              <a:rPr lang="en-AU" dirty="0">
                <a:hlinkClick r:id="rId3"/>
              </a:rPr>
              <a:t>blog</a:t>
            </a:r>
            <a:r>
              <a:rPr lang="en-AU" dirty="0"/>
              <a:t> from Nokia suggested that MulteFire will also operate in the 5 GHz band …</a:t>
            </a:r>
          </a:p>
          <a:p>
            <a:pPr lvl="2"/>
            <a:r>
              <a:rPr lang="en-AU" i="1" dirty="0"/>
              <a:t>MulteFire now makes it possible to quickly set up and tear down a private LTE/4G network anywhere that Wi-Fi is allowed in 5.x GHz spectrum </a:t>
            </a:r>
          </a:p>
          <a:p>
            <a:pPr lvl="1"/>
            <a:r>
              <a:rPr lang="en-AU" dirty="0"/>
              <a:t>… with Nokia also claiming that MulteFire is better than Wi-Fi:</a:t>
            </a:r>
          </a:p>
          <a:p>
            <a:pPr lvl="2"/>
            <a:r>
              <a:rPr lang="en-AU" dirty="0">
                <a:latin typeface="+mj-lt"/>
              </a:rPr>
              <a:t>MulteFire </a:t>
            </a:r>
            <a:r>
              <a:rPr lang="en-AU" b="0" i="0" dirty="0">
                <a:solidFill>
                  <a:srgbClr val="1D1E20"/>
                </a:solidFill>
                <a:effectLst/>
                <a:latin typeface="+mj-lt"/>
              </a:rPr>
              <a:t>latency &amp; throughput are stable with an increasing numbers of users</a:t>
            </a:r>
            <a:r>
              <a:rPr lang="en-AU" dirty="0">
                <a:solidFill>
                  <a:srgbClr val="1D1E20"/>
                </a:solidFill>
                <a:latin typeface="+mj-lt"/>
              </a:rPr>
              <a:t>, whereas with Wi-Fi </a:t>
            </a:r>
            <a:r>
              <a:rPr lang="en-AU" i="1" dirty="0">
                <a:solidFill>
                  <a:srgbClr val="1D1E20"/>
                </a:solidFill>
                <a:latin typeface="+mj-lt"/>
              </a:rPr>
              <a:t>throughput quickly decreases to a few Mbps</a:t>
            </a:r>
          </a:p>
          <a:p>
            <a:pPr lvl="2"/>
            <a:r>
              <a:rPr lang="en-AU" dirty="0">
                <a:latin typeface="+mj-lt"/>
              </a:rPr>
              <a:t>MulteFire has range of 700m whereas Wi-Fi range is less than 200m</a:t>
            </a:r>
          </a:p>
          <a:p>
            <a:pPr lvl="2"/>
            <a:r>
              <a:rPr lang="en-AU" dirty="0">
                <a:latin typeface="+mj-lt"/>
              </a:rPr>
              <a:t>MulteFire</a:t>
            </a:r>
            <a:r>
              <a:rPr lang="en-AU" i="1" dirty="0">
                <a:latin typeface="+mj-lt"/>
              </a:rPr>
              <a:t> supports mobility, including high-speed mobility, </a:t>
            </a:r>
            <a:r>
              <a:rPr lang="en-AU" dirty="0">
                <a:latin typeface="+mj-lt"/>
              </a:rPr>
              <a:t>whereas</a:t>
            </a:r>
            <a:r>
              <a:rPr lang="en-AU" i="1" dirty="0">
                <a:latin typeface="+mj-lt"/>
              </a:rPr>
              <a:t> Wi-Fi cannot maintain connectivity during handovers between access points</a:t>
            </a:r>
          </a:p>
          <a:p>
            <a:pPr lvl="2"/>
            <a:r>
              <a:rPr lang="en-AU" dirty="0">
                <a:latin typeface="+mj-lt"/>
              </a:rPr>
              <a:t>MulteFire </a:t>
            </a:r>
            <a:r>
              <a:rPr lang="en-AU" i="1" dirty="0">
                <a:latin typeface="+mj-lt"/>
              </a:rPr>
              <a:t>offers</a:t>
            </a:r>
            <a:r>
              <a:rPr lang="en-AU" dirty="0">
                <a:latin typeface="+mj-lt"/>
              </a:rPr>
              <a:t> </a:t>
            </a:r>
            <a:r>
              <a:rPr lang="en-AU" i="1" dirty="0">
                <a:latin typeface="+mj-lt"/>
              </a:rPr>
              <a:t>inherent 3GPP-defined security features that are suitable for mission-critical networks, </a:t>
            </a:r>
            <a:r>
              <a:rPr lang="en-AU" dirty="0">
                <a:latin typeface="+mj-lt"/>
              </a:rPr>
              <a:t>implying Wi-Fi does not</a:t>
            </a:r>
          </a:p>
        </p:txBody>
      </p:sp>
      <p:sp>
        <p:nvSpPr>
          <p:cNvPr id="4" name="Footer Placeholder 3">
            <a:extLst>
              <a:ext uri="{FF2B5EF4-FFF2-40B4-BE49-F238E27FC236}">
                <a16:creationId xmlns:a16="http://schemas.microsoft.com/office/drawing/2014/main" id="{80421332-4C82-464D-9DEE-40F311C4CD42}"/>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5CB6F58-196D-42CA-B797-7C2E7B475F30}"/>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28</a:t>
            </a:fld>
            <a:endParaRPr lang="en-US" dirty="0"/>
          </a:p>
        </p:txBody>
      </p:sp>
    </p:spTree>
    <p:extLst>
      <p:ext uri="{BB962C8B-B14F-4D97-AF65-F5344CB8AC3E}">
        <p14:creationId xmlns:p14="http://schemas.microsoft.com/office/powerpoint/2010/main" val="365052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FAF9AAF-ABD3-4F1C-A96E-3D33899926CE}"/>
              </a:ext>
            </a:extLst>
          </p:cNvPr>
          <p:cNvSpPr>
            <a:spLocks noGrp="1"/>
          </p:cNvSpPr>
          <p:nvPr>
            <p:ph type="title"/>
          </p:nvPr>
        </p:nvSpPr>
        <p:spPr/>
        <p:txBody>
          <a:bodyPr/>
          <a:lstStyle/>
          <a:p>
            <a:r>
              <a:rPr lang="en-AU" dirty="0"/>
              <a:t>… suggesting the Coex SC probably needs to understand/evaluate MulteFire/Wi-Fi coexistence</a:t>
            </a:r>
          </a:p>
        </p:txBody>
      </p:sp>
      <p:sp>
        <p:nvSpPr>
          <p:cNvPr id="3" name="Content Placeholder 2">
            <a:extLst>
              <a:ext uri="{FF2B5EF4-FFF2-40B4-BE49-F238E27FC236}">
                <a16:creationId xmlns:a16="http://schemas.microsoft.com/office/drawing/2014/main" id="{B539B4AB-3ADD-4AB9-A6EF-6F2FBFFDF8A9}"/>
              </a:ext>
            </a:extLst>
          </p:cNvPr>
          <p:cNvSpPr>
            <a:spLocks noGrp="1"/>
          </p:cNvSpPr>
          <p:nvPr>
            <p:ph idx="1"/>
          </p:nvPr>
        </p:nvSpPr>
        <p:spPr>
          <a:xfrm>
            <a:off x="685800" y="1981200"/>
            <a:ext cx="7772400" cy="4114800"/>
          </a:xfrm>
        </p:spPr>
        <p:txBody>
          <a:bodyPr/>
          <a:lstStyle/>
          <a:p>
            <a:pPr lvl="1"/>
            <a:r>
              <a:rPr lang="en-AU" dirty="0"/>
              <a:t>The Nokia </a:t>
            </a:r>
            <a:r>
              <a:rPr lang="en-AU" dirty="0">
                <a:hlinkClick r:id="rId2"/>
              </a:rPr>
              <a:t>blog</a:t>
            </a:r>
            <a:r>
              <a:rPr lang="en-AU" dirty="0"/>
              <a:t> mentions that MulteFire uses a 3GPP standards-based specification </a:t>
            </a:r>
            <a:r>
              <a:rPr lang="en-AU" i="1" dirty="0"/>
              <a:t>that would make LTE/4G compliant for use in 5 GHz unlicensed spectrum around the world, </a:t>
            </a:r>
            <a:r>
              <a:rPr lang="en-AU" i="1" dirty="0">
                <a:highlight>
                  <a:srgbClr val="FFFF00"/>
                </a:highlight>
              </a:rPr>
              <a:t>ensure coexistence with Wi-Fi</a:t>
            </a:r>
            <a:r>
              <a:rPr lang="en-AU" i="1" dirty="0"/>
              <a:t>, …</a:t>
            </a:r>
          </a:p>
          <a:p>
            <a:pPr lvl="1"/>
            <a:r>
              <a:rPr lang="en-AU" dirty="0"/>
              <a:t>The Nokia </a:t>
            </a:r>
            <a:r>
              <a:rPr lang="en-AU" dirty="0">
                <a:hlinkClick r:id="rId2"/>
              </a:rPr>
              <a:t>blog</a:t>
            </a:r>
            <a:r>
              <a:rPr lang="en-AU" dirty="0"/>
              <a:t> goes on to state that MulteFire uses an adaptive LBT mechanism for coexistence with Wi-Fi</a:t>
            </a:r>
          </a:p>
          <a:p>
            <a:pPr lvl="2"/>
            <a:r>
              <a:rPr lang="en-AU" i="1" dirty="0"/>
              <a:t>… </a:t>
            </a:r>
            <a:r>
              <a:rPr lang="en-AU" i="1" dirty="0">
                <a:highlight>
                  <a:srgbClr val="FFFF00"/>
                </a:highlight>
              </a:rPr>
              <a:t>an adaptive Listen Before Talk (LBT) procedure</a:t>
            </a:r>
            <a:r>
              <a:rPr lang="en-AU" i="1" dirty="0"/>
              <a:t>, which allows for transmission in the unlicensed spectrum for a known duration and opens channel access to ensure that MulteFire can coexist with neighboring Wi-Fi using the same channel</a:t>
            </a:r>
          </a:p>
          <a:p>
            <a:pPr lvl="1"/>
            <a:r>
              <a:rPr lang="en-AU" dirty="0"/>
              <a:t>This suggests some future questions of Coex SC consideration:</a:t>
            </a:r>
          </a:p>
          <a:p>
            <a:pPr lvl="2"/>
            <a:r>
              <a:rPr lang="en-AU" dirty="0"/>
              <a:t>Are MulteFire coexistence mechanisms the same as NR-U?</a:t>
            </a:r>
          </a:p>
          <a:p>
            <a:pPr lvl="2"/>
            <a:r>
              <a:rPr lang="en-AU" dirty="0"/>
              <a:t>If not, does MulteFire raise any additional coexistence issues?</a:t>
            </a:r>
          </a:p>
          <a:p>
            <a:pPr lvl="1"/>
            <a:r>
              <a:rPr lang="en-AU" b="1" dirty="0"/>
              <a:t>REQUEST</a:t>
            </a:r>
            <a:r>
              <a:rPr lang="en-AU" dirty="0"/>
              <a:t>: would anyone with knowledge of MulteFire coexistence mechanisms volunteer to lead a future discussion in the Coex SC?</a:t>
            </a:r>
          </a:p>
        </p:txBody>
      </p:sp>
      <p:sp>
        <p:nvSpPr>
          <p:cNvPr id="4" name="Footer Placeholder 3">
            <a:extLst>
              <a:ext uri="{FF2B5EF4-FFF2-40B4-BE49-F238E27FC236}">
                <a16:creationId xmlns:a16="http://schemas.microsoft.com/office/drawing/2014/main" id="{83EA539A-E4FA-4F35-AE44-59C1183FDD5E}"/>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262136B-CB10-48B4-886A-6C46DC3AC4A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29</a:t>
            </a:fld>
            <a:endParaRPr lang="en-US" dirty="0"/>
          </a:p>
        </p:txBody>
      </p:sp>
    </p:spTree>
    <p:extLst>
      <p:ext uri="{BB962C8B-B14F-4D97-AF65-F5344CB8AC3E}">
        <p14:creationId xmlns:p14="http://schemas.microsoft.com/office/powerpoint/2010/main" val="237490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July 802 electronic plenary session</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802 plenary session</a:t>
            </a:r>
          </a:p>
          <a:p>
            <a:pPr lvl="1"/>
            <a:r>
              <a:rPr lang="en-US" dirty="0"/>
              <a:t>You must pay the registration fee in order to attend</a:t>
            </a:r>
          </a:p>
          <a:p>
            <a:pPr lvl="1"/>
            <a:r>
              <a:rPr lang="en-US" dirty="0"/>
              <a:t>If you have not already done so:</a:t>
            </a:r>
          </a:p>
          <a:p>
            <a:pPr lvl="2"/>
            <a:r>
              <a:rPr lang="en-US" dirty="0"/>
              <a:t>You can register </a:t>
            </a:r>
            <a:r>
              <a:rPr lang="en-US" dirty="0">
                <a:hlinkClick r:id="rId2"/>
              </a:rPr>
              <a:t>here</a:t>
            </a:r>
            <a:r>
              <a:rPr lang="en-US" dirty="0"/>
              <a:t> </a:t>
            </a:r>
          </a:p>
          <a:p>
            <a:pPr lvl="2"/>
            <a:r>
              <a:rPr lang="en-US" dirty="0"/>
              <a:t>Or follow the registration link for this session here </a:t>
            </a:r>
            <a:r>
              <a:rPr lang="en-US" dirty="0">
                <a:hlinkClick r:id="rId3"/>
              </a:rPr>
              <a:t>https://www.ieee802.org/11/Meetings/Meeting_Plan.html</a:t>
            </a:r>
            <a:endParaRPr lang="en-US" dirty="0"/>
          </a:p>
          <a:p>
            <a:pPr lvl="1"/>
            <a:r>
              <a:rPr lang="en-US" dirty="0"/>
              <a:t>If you do not intend to register for this session:</a:t>
            </a:r>
          </a:p>
          <a:p>
            <a:pPr lvl="2"/>
            <a:r>
              <a:rPr lang="en-US" dirty="0"/>
              <a:t>You must leave this meeting</a:t>
            </a:r>
          </a:p>
          <a:p>
            <a:pPr lvl="2"/>
            <a:r>
              <a:rPr lang="en-US" dirty="0"/>
              <a:t>If you have logged attendance on IMAT, email the IEEE 802.11 WG Chair or Vice Chairs to have your attendance cancelled</a:t>
            </a:r>
          </a:p>
          <a:p>
            <a:pPr lvl="1"/>
            <a:r>
              <a:rPr lang="en-AU" dirty="0">
                <a:sym typeface="Wingdings" panose="05000000000000000000" pitchFamily="2" charset="2"/>
              </a:rPr>
              <a:t>Please remember to register your attendance using IMAT</a:t>
            </a:r>
          </a:p>
          <a:p>
            <a:pPr lvl="2"/>
            <a:r>
              <a:rPr lang="en-AU" dirty="0">
                <a:sym typeface="Wingdings" panose="05000000000000000000" pitchFamily="2" charset="2"/>
                <a:hlinkClick r:id="rId4"/>
              </a:rPr>
              <a:t>https://imat.ieee.org/attendance</a:t>
            </a:r>
            <a:endParaRPr lang="en-US" dirty="0"/>
          </a:p>
          <a:p>
            <a:endParaRPr lang="en-AU"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1296328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30</a:t>
            </a:fld>
            <a:endParaRPr lang="en-US" dirty="0"/>
          </a:p>
        </p:txBody>
      </p:sp>
    </p:spTree>
    <p:extLst>
      <p:ext uri="{BB962C8B-B14F-4D97-AF65-F5344CB8AC3E}">
        <p14:creationId xmlns:p14="http://schemas.microsoft.com/office/powerpoint/2010/main" val="3831584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study in Chicago in Jan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early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31</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7213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Beacon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32</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data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33</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uses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D1CC-E698-4B26-89BF-E0FC07B986FE}"/>
              </a:ext>
            </a:extLst>
          </p:cNvPr>
          <p:cNvSpPr>
            <a:spLocks noGrp="1"/>
          </p:cNvSpPr>
          <p:nvPr>
            <p:ph type="title"/>
          </p:nvPr>
        </p:nvSpPr>
        <p:spPr/>
        <p:txBody>
          <a:bodyPr/>
          <a:lstStyle/>
          <a:p>
            <a:r>
              <a:rPr lang="en-AU" dirty="0"/>
              <a:t>The previous discussions suggested a need to discuss the Uni of Chicago results in more detail</a:t>
            </a:r>
          </a:p>
        </p:txBody>
      </p:sp>
      <p:sp>
        <p:nvSpPr>
          <p:cNvPr id="3" name="Content Placeholder 2">
            <a:extLst>
              <a:ext uri="{FF2B5EF4-FFF2-40B4-BE49-F238E27FC236}">
                <a16:creationId xmlns:a16="http://schemas.microsoft.com/office/drawing/2014/main" id="{FA8FD887-5164-4057-8C4E-808C5625CA36}"/>
              </a:ext>
            </a:extLst>
          </p:cNvPr>
          <p:cNvSpPr>
            <a:spLocks noGrp="1"/>
          </p:cNvSpPr>
          <p:nvPr>
            <p:ph idx="1"/>
          </p:nvPr>
        </p:nvSpPr>
        <p:spPr/>
        <p:txBody>
          <a:bodyPr/>
          <a:lstStyle/>
          <a:p>
            <a:pPr lvl="1"/>
            <a:r>
              <a:rPr lang="en-AU" dirty="0"/>
              <a:t>There was some limited discussion about the Uni of Chicago results in January 2021 </a:t>
            </a:r>
          </a:p>
          <a:p>
            <a:pPr lvl="2"/>
            <a:r>
              <a:rPr lang="en-AU" dirty="0"/>
              <a:t>There were questions &amp; concerns about test setup &amp; realism from some …</a:t>
            </a:r>
          </a:p>
          <a:p>
            <a:pPr lvl="2"/>
            <a:r>
              <a:rPr lang="en-AU" dirty="0"/>
              <a:t>… but others drew the conclusion that </a:t>
            </a:r>
            <a:r>
              <a:rPr lang="en-AU" i="1" dirty="0"/>
              <a:t>this is a typical scenario and Wi-Fi is significantly impacted by a single LAA </a:t>
            </a:r>
            <a:r>
              <a:rPr lang="en-AU" dirty="0"/>
              <a:t>(from minutes)</a:t>
            </a:r>
          </a:p>
          <a:p>
            <a:pPr lvl="1"/>
            <a:r>
              <a:rPr lang="en-AU" dirty="0"/>
              <a:t>There has not been much discussion since despite some agreement that these results are important …</a:t>
            </a:r>
          </a:p>
          <a:p>
            <a:pPr lvl="2"/>
            <a:r>
              <a:rPr lang="en-AU" dirty="0"/>
              <a:t>Do the results represent something of concern to Wi-Fi operators/users?</a:t>
            </a:r>
          </a:p>
          <a:p>
            <a:pPr lvl="2"/>
            <a:r>
              <a:rPr lang="en-AU" dirty="0"/>
              <a:t>Is there an understanding of the causes of these results?</a:t>
            </a:r>
          </a:p>
          <a:p>
            <a:pPr lvl="2"/>
            <a:r>
              <a:rPr lang="en-AU" dirty="0"/>
              <a:t>Are there additional testing/monitoring that should occur?</a:t>
            </a:r>
          </a:p>
          <a:p>
            <a:pPr lvl="2"/>
            <a:r>
              <a:rPr lang="en-AU" dirty="0"/>
              <a:t>Is there anything that should/could be done to mitigate the risk?</a:t>
            </a:r>
          </a:p>
        </p:txBody>
      </p:sp>
      <p:sp>
        <p:nvSpPr>
          <p:cNvPr id="4" name="Footer Placeholder 3">
            <a:extLst>
              <a:ext uri="{FF2B5EF4-FFF2-40B4-BE49-F238E27FC236}">
                <a16:creationId xmlns:a16="http://schemas.microsoft.com/office/drawing/2014/main" id="{486A6F4C-99DC-4685-914D-45EAB2C94DF2}"/>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827F100C-BFA0-4B4E-ADCC-6C043CF0EDB0}"/>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34</a:t>
            </a:fld>
            <a:endParaRPr lang="en-US" dirty="0"/>
          </a:p>
        </p:txBody>
      </p:sp>
    </p:spTree>
    <p:extLst>
      <p:ext uri="{BB962C8B-B14F-4D97-AF65-F5344CB8AC3E}">
        <p14:creationId xmlns:p14="http://schemas.microsoft.com/office/powerpoint/2010/main" val="993654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E880-0F02-4085-91EF-4234B1378747}"/>
              </a:ext>
            </a:extLst>
          </p:cNvPr>
          <p:cNvSpPr>
            <a:spLocks noGrp="1"/>
          </p:cNvSpPr>
          <p:nvPr>
            <p:ph type="title"/>
          </p:nvPr>
        </p:nvSpPr>
        <p:spPr>
          <a:xfrm>
            <a:off x="685800" y="685800"/>
            <a:ext cx="7772400" cy="1066800"/>
          </a:xfrm>
        </p:spPr>
        <p:txBody>
          <a:bodyPr/>
          <a:lstStyle/>
          <a:p>
            <a:r>
              <a:rPr lang="en-AU" dirty="0"/>
              <a:t>The Uni of Chicago is planning to undertake further measurements (and simulations)</a:t>
            </a:r>
          </a:p>
        </p:txBody>
      </p:sp>
      <p:sp>
        <p:nvSpPr>
          <p:cNvPr id="3" name="Content Placeholder 2">
            <a:extLst>
              <a:ext uri="{FF2B5EF4-FFF2-40B4-BE49-F238E27FC236}">
                <a16:creationId xmlns:a16="http://schemas.microsoft.com/office/drawing/2014/main" id="{CE5D7EB5-2E87-458A-9A26-6DD435E6D3FD}"/>
              </a:ext>
            </a:extLst>
          </p:cNvPr>
          <p:cNvSpPr>
            <a:spLocks noGrp="1"/>
          </p:cNvSpPr>
          <p:nvPr>
            <p:ph idx="1"/>
          </p:nvPr>
        </p:nvSpPr>
        <p:spPr>
          <a:xfrm>
            <a:off x="685800" y="1981200"/>
            <a:ext cx="7772400" cy="4114800"/>
          </a:xfrm>
        </p:spPr>
        <p:txBody>
          <a:bodyPr/>
          <a:lstStyle/>
          <a:p>
            <a:pPr lvl="1"/>
            <a:r>
              <a:rPr lang="en-AU" dirty="0"/>
              <a:t>Monisha Ghosh (University of Chicago) has notified the Chair that they are continuing their Wi-Fi/LAA coexistence work and are expecting to be ready to report further results in September 2021</a:t>
            </a:r>
          </a:p>
          <a:p>
            <a:pPr lvl="1"/>
            <a:r>
              <a:rPr lang="en-AU" dirty="0"/>
              <a:t>The planned report in September 2021 is </a:t>
            </a:r>
            <a:r>
              <a:rPr lang="en-AU" i="1" dirty="0"/>
              <a:t>Coexistence of multiple LAA and Wi-Fi networks in 5 GHz</a:t>
            </a:r>
            <a:endParaRPr lang="en-AU" dirty="0"/>
          </a:p>
          <a:p>
            <a:pPr lvl="2"/>
            <a:r>
              <a:rPr lang="en-AU" dirty="0"/>
              <a:t>Abstract: </a:t>
            </a:r>
            <a:r>
              <a:rPr lang="en-AU" i="1" dirty="0"/>
              <a:t>Our measurement campaign in the Chicago area revealed multiple areas where two operators have deployed LAA on the same channels in close proximity to each other. In order to study the coexistence behavior in such scenarios, we present new measurement results on Wi-Fi/LAA coexistence, using newer, more capable, enterprise access points, deployed LAA and a National Instrument SDR based LAA to study coexistence performance between Wi-Fi and two LAA deployments.</a:t>
            </a:r>
          </a:p>
          <a:p>
            <a:pPr lvl="1"/>
            <a:endParaRPr lang="en-AU" dirty="0"/>
          </a:p>
        </p:txBody>
      </p:sp>
      <p:sp>
        <p:nvSpPr>
          <p:cNvPr id="4" name="Footer Placeholder 3">
            <a:extLst>
              <a:ext uri="{FF2B5EF4-FFF2-40B4-BE49-F238E27FC236}">
                <a16:creationId xmlns:a16="http://schemas.microsoft.com/office/drawing/2014/main" id="{40657DD9-3FA4-4075-81FC-982837A021F9}"/>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DFF8626D-393F-491E-8977-42A776EED38C}"/>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35</a:t>
            </a:fld>
            <a:endParaRPr lang="en-US" dirty="0"/>
          </a:p>
        </p:txBody>
      </p:sp>
    </p:spTree>
    <p:extLst>
      <p:ext uri="{BB962C8B-B14F-4D97-AF65-F5344CB8AC3E}">
        <p14:creationId xmlns:p14="http://schemas.microsoft.com/office/powerpoint/2010/main" val="3154480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E880-0F02-4085-91EF-4234B1378747}"/>
              </a:ext>
            </a:extLst>
          </p:cNvPr>
          <p:cNvSpPr>
            <a:spLocks noGrp="1"/>
          </p:cNvSpPr>
          <p:nvPr>
            <p:ph type="title"/>
          </p:nvPr>
        </p:nvSpPr>
        <p:spPr>
          <a:xfrm>
            <a:off x="685800" y="685800"/>
            <a:ext cx="7772400" cy="1066800"/>
          </a:xfrm>
        </p:spPr>
        <p:txBody>
          <a:bodyPr/>
          <a:lstStyle/>
          <a:p>
            <a:r>
              <a:rPr lang="en-AU" dirty="0"/>
              <a:t>There has been some reporting and discussion of previous University of Chicago results </a:t>
            </a:r>
          </a:p>
        </p:txBody>
      </p:sp>
      <p:sp>
        <p:nvSpPr>
          <p:cNvPr id="3" name="Content Placeholder 2">
            <a:extLst>
              <a:ext uri="{FF2B5EF4-FFF2-40B4-BE49-F238E27FC236}">
                <a16:creationId xmlns:a16="http://schemas.microsoft.com/office/drawing/2014/main" id="{CE5D7EB5-2E87-458A-9A26-6DD435E6D3FD}"/>
              </a:ext>
            </a:extLst>
          </p:cNvPr>
          <p:cNvSpPr>
            <a:spLocks noGrp="1"/>
          </p:cNvSpPr>
          <p:nvPr>
            <p:ph idx="1"/>
          </p:nvPr>
        </p:nvSpPr>
        <p:spPr>
          <a:xfrm>
            <a:off x="685800" y="1981200"/>
            <a:ext cx="7772400" cy="4114800"/>
          </a:xfrm>
        </p:spPr>
        <p:txBody>
          <a:bodyPr/>
          <a:lstStyle/>
          <a:p>
            <a:pPr lvl="1"/>
            <a:r>
              <a:rPr lang="en-AU" dirty="0"/>
              <a:t>The previous University of Chicago results were reported publicly </a:t>
            </a:r>
            <a:r>
              <a:rPr lang="en-AU" dirty="0">
                <a:hlinkClick r:id="rId2"/>
              </a:rPr>
              <a:t>here</a:t>
            </a:r>
            <a:br>
              <a:rPr lang="en-AU" dirty="0"/>
            </a:br>
            <a:r>
              <a:rPr lang="en-AU" dirty="0"/>
              <a:t>(7Jul 2021)</a:t>
            </a:r>
          </a:p>
          <a:p>
            <a:pPr lvl="1"/>
            <a:r>
              <a:rPr lang="en-AU" dirty="0"/>
              <a:t>There was some subsequent commentary in </a:t>
            </a:r>
            <a:r>
              <a:rPr lang="en-AU" dirty="0">
                <a:hlinkClick r:id="rId3"/>
              </a:rPr>
              <a:t>FierceWireless</a:t>
            </a:r>
            <a:br>
              <a:rPr lang="en-AU" dirty="0"/>
            </a:br>
            <a:r>
              <a:rPr lang="en-AU" dirty="0"/>
              <a:t>(16 July 2021)</a:t>
            </a:r>
          </a:p>
          <a:p>
            <a:pPr lvl="2"/>
            <a:r>
              <a:rPr lang="en-AU" dirty="0"/>
              <a:t>The reported response from Qualcomm used the 3GPP simulations from some years ago to claim that </a:t>
            </a:r>
            <a:r>
              <a:rPr lang="en-AU" i="1" dirty="0"/>
              <a:t>after years of testing and evaluation, the wireless industry and FCC determined the use of LAA has “no adverse impact” on Wi-Fi performance </a:t>
            </a:r>
            <a:r>
              <a:rPr lang="en-AU" dirty="0"/>
              <a:t>(see above article for full response)</a:t>
            </a:r>
          </a:p>
          <a:p>
            <a:pPr lvl="2"/>
            <a:r>
              <a:rPr lang="en-AU" dirty="0"/>
              <a:t>The reported response from the Wi-Fi Alliance stated they are </a:t>
            </a:r>
            <a:r>
              <a:rPr lang="en-AU" i="1" dirty="0"/>
              <a:t>ready to engage constructively with industry stakeholders to ensure that new technologies in unlicensed spectrum do not disadvantage Wi-Fi operation </a:t>
            </a:r>
          </a:p>
          <a:p>
            <a:pPr lvl="1"/>
            <a:r>
              <a:rPr lang="en-AU" dirty="0"/>
              <a:t>The question for the Coex SC is whether the University of Chicago measurement results represent a common scenario or an uncommon outlier?</a:t>
            </a:r>
          </a:p>
        </p:txBody>
      </p:sp>
      <p:sp>
        <p:nvSpPr>
          <p:cNvPr id="4" name="Footer Placeholder 3">
            <a:extLst>
              <a:ext uri="{FF2B5EF4-FFF2-40B4-BE49-F238E27FC236}">
                <a16:creationId xmlns:a16="http://schemas.microsoft.com/office/drawing/2014/main" id="{40657DD9-3FA4-4075-81FC-982837A021F9}"/>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DFF8626D-393F-491E-8977-42A776EED38C}"/>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36</a:t>
            </a:fld>
            <a:endParaRPr lang="en-US" dirty="0"/>
          </a:p>
        </p:txBody>
      </p:sp>
    </p:spTree>
    <p:extLst>
      <p:ext uri="{BB962C8B-B14F-4D97-AF65-F5344CB8AC3E}">
        <p14:creationId xmlns:p14="http://schemas.microsoft.com/office/powerpoint/2010/main" val="1035565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37</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38</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39</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(way back in July 2017 at a time when we actually saw each other F2F) to be appointed the IEEE 802.11 Coexistence SC’s permanent Secretary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includes the adaptivity compromise &amp; associated testing</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81200"/>
            <a:ext cx="7772400" cy="4114800"/>
          </a:xfrm>
        </p:spPr>
        <p:txBody>
          <a:bodyPr/>
          <a:lstStyle/>
          <a:p>
            <a:r>
              <a:rPr lang="en-AU" dirty="0"/>
              <a:t>Document status after BRAN#110 (June 2021)</a:t>
            </a:r>
          </a:p>
          <a:p>
            <a:pPr lvl="1"/>
            <a:r>
              <a:rPr lang="en-US" dirty="0"/>
              <a:t>Draft EN 301 893 </a:t>
            </a:r>
            <a:r>
              <a:rPr lang="en-AU" dirty="0"/>
              <a:t>v.2.1.44 (stable draft) – 29 Jun 2021</a:t>
            </a:r>
            <a:endParaRPr lang="en-GB" dirty="0"/>
          </a:p>
          <a:p>
            <a:r>
              <a:rPr lang="en-GB" dirty="0"/>
              <a:t>Discussion during </a:t>
            </a:r>
            <a:r>
              <a:rPr lang="en-AU" dirty="0"/>
              <a:t>BRAN#110</a:t>
            </a:r>
          </a:p>
          <a:p>
            <a:pPr lvl="1"/>
            <a:r>
              <a:rPr lang="en-AU" dirty="0">
                <a:solidFill>
                  <a:srgbClr val="00B050"/>
                </a:solidFill>
              </a:rPr>
              <a:t>All ETSI BRAN agreements so far were approved in BRAN(21)110055, which was subsequently published as EN 301 893 v2.1.44</a:t>
            </a:r>
          </a:p>
          <a:p>
            <a:pPr lvl="2"/>
            <a:r>
              <a:rPr lang="en-AU" dirty="0">
                <a:solidFill>
                  <a:srgbClr val="00B050"/>
                </a:solidFill>
              </a:rPr>
              <a:t>Variety of editorial issues &amp; other issues with less relevance to coexistence</a:t>
            </a:r>
          </a:p>
          <a:p>
            <a:pPr lvl="2"/>
            <a:r>
              <a:rPr lang="en-AU" dirty="0">
                <a:solidFill>
                  <a:srgbClr val="00B050"/>
                </a:solidFill>
              </a:rPr>
              <a:t>Compromise for adaptivity (and associated testing), as agreed at BRAN#109</a:t>
            </a:r>
          </a:p>
          <a:p>
            <a:pPr lvl="3"/>
            <a:r>
              <a:rPr lang="en-AU" dirty="0">
                <a:solidFill>
                  <a:srgbClr val="00B050"/>
                </a:solidFill>
              </a:rPr>
              <a:t>The adaptivity requirements most relevant to Wi-Fi equipment are the requirements in clause 4.2.7.3.2 (</a:t>
            </a:r>
            <a:r>
              <a:rPr lang="en-AU" i="1" dirty="0">
                <a:solidFill>
                  <a:srgbClr val="00B050"/>
                </a:solidFill>
              </a:rPr>
              <a:t>Load Based Equipment (LBE)</a:t>
            </a:r>
            <a:r>
              <a:rPr lang="en-AU" dirty="0">
                <a:solidFill>
                  <a:srgbClr val="00B050"/>
                </a:solidFill>
              </a:rPr>
              <a:t>)</a:t>
            </a:r>
          </a:p>
          <a:p>
            <a:pPr lvl="4"/>
            <a:r>
              <a:rPr lang="en-AU" dirty="0">
                <a:solidFill>
                  <a:srgbClr val="00B050"/>
                </a:solidFill>
              </a:rPr>
              <a:t>… </a:t>
            </a:r>
            <a:r>
              <a:rPr lang="en-AU" sz="1400" dirty="0">
                <a:solidFill>
                  <a:srgbClr val="00B050"/>
                </a:solidFill>
              </a:rPr>
              <a:t>and sub-clauses</a:t>
            </a:r>
          </a:p>
          <a:p>
            <a:pPr lvl="4"/>
            <a:r>
              <a:rPr lang="en-AU" sz="1400" dirty="0">
                <a:solidFill>
                  <a:srgbClr val="00B050"/>
                </a:solidFill>
              </a:rPr>
              <a:t>… particularly 4.2.7.3.2.5 (</a:t>
            </a:r>
            <a:r>
              <a:rPr lang="en-AU" sz="1400" i="1" dirty="0">
                <a:solidFill>
                  <a:srgbClr val="00B050"/>
                </a:solidFill>
              </a:rPr>
              <a:t>Energy Detection Threshold (EDT) level</a:t>
            </a:r>
            <a:r>
              <a:rPr lang="en-AU" sz="1400" dirty="0">
                <a:solidFill>
                  <a:srgbClr val="00B050"/>
                </a:solidFill>
              </a:rPr>
              <a:t>)</a:t>
            </a:r>
          </a:p>
          <a:p>
            <a:pPr lvl="3"/>
            <a:r>
              <a:rPr lang="en-AU" dirty="0">
                <a:solidFill>
                  <a:srgbClr val="00B050"/>
                </a:solidFill>
              </a:rPr>
              <a:t>The associated testing procedures most relevant to Wi-Fi equipment are the procedures in clause 5.4.9.3.2 (</a:t>
            </a:r>
            <a:r>
              <a:rPr lang="en-AU" i="1" dirty="0">
                <a:solidFill>
                  <a:srgbClr val="00B050"/>
                </a:solidFill>
              </a:rPr>
              <a:t>Conducted measurements</a:t>
            </a:r>
            <a:r>
              <a:rPr lang="en-AU" dirty="0">
                <a:solidFill>
                  <a:srgbClr val="00B050"/>
                </a:solidFill>
              </a:rPr>
              <a:t>)</a:t>
            </a:r>
          </a:p>
          <a:p>
            <a:pPr lvl="4"/>
            <a:r>
              <a:rPr lang="en-AU" sz="1400" dirty="0">
                <a:solidFill>
                  <a:srgbClr val="00B050"/>
                </a:solidFill>
              </a:rPr>
              <a:t>… and sub-clauses</a:t>
            </a:r>
          </a:p>
          <a:p>
            <a:pPr lvl="3"/>
            <a:endParaRPr lang="en-AU" dirty="0"/>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40</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7E5AE-EFFF-490D-B294-09B2D4B22222}"/>
              </a:ext>
            </a:extLst>
          </p:cNvPr>
          <p:cNvSpPr>
            <a:spLocks noGrp="1"/>
          </p:cNvSpPr>
          <p:nvPr>
            <p:ph type="title"/>
          </p:nvPr>
        </p:nvSpPr>
        <p:spPr>
          <a:xfrm>
            <a:off x="685800" y="685800"/>
            <a:ext cx="7772400" cy="1066800"/>
          </a:xfrm>
        </p:spPr>
        <p:txBody>
          <a:bodyPr/>
          <a:lstStyle/>
          <a:p>
            <a:r>
              <a:rPr lang="en-AU" dirty="0"/>
              <a:t>A LS from ETSI BRAN highlights recent progress related to adaptivity in EN 301 893 (5 GHz)</a:t>
            </a:r>
          </a:p>
        </p:txBody>
      </p:sp>
      <p:sp>
        <p:nvSpPr>
          <p:cNvPr id="3" name="Content Placeholder 2">
            <a:extLst>
              <a:ext uri="{FF2B5EF4-FFF2-40B4-BE49-F238E27FC236}">
                <a16:creationId xmlns:a16="http://schemas.microsoft.com/office/drawing/2014/main" id="{FCFCE2C5-F875-47C2-9156-6B7CBE9A4E1F}"/>
              </a:ext>
            </a:extLst>
          </p:cNvPr>
          <p:cNvSpPr>
            <a:spLocks noGrp="1"/>
          </p:cNvSpPr>
          <p:nvPr>
            <p:ph idx="1"/>
          </p:nvPr>
        </p:nvSpPr>
        <p:spPr>
          <a:xfrm>
            <a:off x="685800" y="1981200"/>
            <a:ext cx="7772400" cy="4114800"/>
          </a:xfrm>
        </p:spPr>
        <p:txBody>
          <a:bodyPr/>
          <a:lstStyle/>
          <a:p>
            <a:pPr lvl="1"/>
            <a:r>
              <a:rPr lang="en-AU" dirty="0"/>
              <a:t>ETSI BRAN recently sent IEEE 802.11 WG a LS that highlights recent progress related to adaptivity in EN 301 893 (5 GHz)</a:t>
            </a:r>
          </a:p>
          <a:p>
            <a:pPr lvl="2"/>
            <a:r>
              <a:rPr lang="en-AU" dirty="0"/>
              <a:t>See </a:t>
            </a:r>
            <a:r>
              <a:rPr lang="en-AU" dirty="0">
                <a:hlinkClick r:id="rId2"/>
              </a:rPr>
              <a:t>11-21-1025-00</a:t>
            </a:r>
            <a:endParaRPr lang="en-AU" dirty="0"/>
          </a:p>
          <a:p>
            <a:pPr lvl="1"/>
            <a:r>
              <a:rPr lang="en-AU" dirty="0"/>
              <a:t> ETSI BRAN’s LS was also sent to 3GPP RAN/RAN1/RAN4 &amp; GSMA</a:t>
            </a:r>
          </a:p>
          <a:p>
            <a:pPr lvl="2"/>
            <a:r>
              <a:rPr lang="en-AU" dirty="0"/>
              <a:t>Interestingly, it was not sent to the WFA</a:t>
            </a:r>
          </a:p>
          <a:p>
            <a:pPr lvl="1"/>
            <a:r>
              <a:rPr lang="en-AU" dirty="0"/>
              <a:t>The LS has a few important elements</a:t>
            </a:r>
          </a:p>
          <a:p>
            <a:pPr lvl="2"/>
            <a:r>
              <a:rPr lang="en-AU" dirty="0"/>
              <a:t>It documents the agreed clause 4 text for the </a:t>
            </a:r>
            <a:r>
              <a:rPr lang="en-AU" i="1" dirty="0"/>
              <a:t>EDT</a:t>
            </a:r>
            <a:r>
              <a:rPr lang="en-AU" dirty="0"/>
              <a:t>, which is an important component of the adaptivity mechanism is EN 301 893</a:t>
            </a:r>
          </a:p>
          <a:p>
            <a:pPr lvl="2"/>
            <a:r>
              <a:rPr lang="en-AU" dirty="0"/>
              <a:t>It explains that the </a:t>
            </a:r>
            <a:r>
              <a:rPr lang="en-AU" i="1" dirty="0"/>
              <a:t>EDT</a:t>
            </a:r>
            <a:r>
              <a:rPr lang="en-AU" dirty="0"/>
              <a:t> text in EN 301 893 may be updated in the future</a:t>
            </a:r>
          </a:p>
          <a:p>
            <a:pPr lvl="2"/>
            <a:r>
              <a:rPr lang="en-AU" dirty="0"/>
              <a:t>It notes associated tests have also been accepted for inclusion into EN 301 893 </a:t>
            </a:r>
          </a:p>
          <a:p>
            <a:pPr lvl="3"/>
            <a:endParaRPr lang="en-AU" dirty="0"/>
          </a:p>
        </p:txBody>
      </p:sp>
      <p:sp>
        <p:nvSpPr>
          <p:cNvPr id="4" name="Footer Placeholder 3">
            <a:extLst>
              <a:ext uri="{FF2B5EF4-FFF2-40B4-BE49-F238E27FC236}">
                <a16:creationId xmlns:a16="http://schemas.microsoft.com/office/drawing/2014/main" id="{D307D25E-29C5-44B2-B5E6-CBB3B5B8DC56}"/>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4BE18026-B834-4136-870E-7269DC7A0B6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41</a:t>
            </a:fld>
            <a:endParaRPr lang="en-US" dirty="0"/>
          </a:p>
        </p:txBody>
      </p:sp>
    </p:spTree>
    <p:extLst>
      <p:ext uri="{BB962C8B-B14F-4D97-AF65-F5344CB8AC3E}">
        <p14:creationId xmlns:p14="http://schemas.microsoft.com/office/powerpoint/2010/main" val="361940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3B4A0A-4DEB-4BBE-836C-AC712B5DC4A0}"/>
              </a:ext>
            </a:extLst>
          </p:cNvPr>
          <p:cNvSpPr>
            <a:spLocks noGrp="1"/>
          </p:cNvSpPr>
          <p:nvPr>
            <p:ph type="title"/>
          </p:nvPr>
        </p:nvSpPr>
        <p:spPr/>
        <p:txBody>
          <a:bodyPr/>
          <a:lstStyle/>
          <a:p>
            <a:r>
              <a:rPr lang="en-AU" dirty="0"/>
              <a:t>ETSI BRAN’s LS highlights the key adaptivity text in EN 301 893 (5 GHz)</a:t>
            </a:r>
          </a:p>
        </p:txBody>
      </p:sp>
      <p:sp>
        <p:nvSpPr>
          <p:cNvPr id="3" name="Footer Placeholder 2">
            <a:extLst>
              <a:ext uri="{FF2B5EF4-FFF2-40B4-BE49-F238E27FC236}">
                <a16:creationId xmlns:a16="http://schemas.microsoft.com/office/drawing/2014/main" id="{66ABD29C-B81B-44BC-AF3A-BC1D09374785}"/>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23877C9E-8B71-4AE3-8775-E92A64D4490A}"/>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42</a:t>
            </a:fld>
            <a:endParaRPr lang="en-US" dirty="0"/>
          </a:p>
        </p:txBody>
      </p:sp>
      <p:sp>
        <p:nvSpPr>
          <p:cNvPr id="7" name="Rectangle 6">
            <a:extLst>
              <a:ext uri="{FF2B5EF4-FFF2-40B4-BE49-F238E27FC236}">
                <a16:creationId xmlns:a16="http://schemas.microsoft.com/office/drawing/2014/main" id="{99ABB825-1F99-4032-82B1-93F4ECDD2843}"/>
              </a:ext>
            </a:extLst>
          </p:cNvPr>
          <p:cNvSpPr/>
          <p:nvPr/>
        </p:nvSpPr>
        <p:spPr bwMode="auto">
          <a:xfrm>
            <a:off x="228600" y="1752600"/>
            <a:ext cx="4953000" cy="4648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050" b="1" i="0" u="none" strike="noStrike" cap="none" normalizeH="0" baseline="0" dirty="0">
                <a:ln>
                  <a:noFill/>
                </a:ln>
                <a:solidFill>
                  <a:schemeClr val="tx1"/>
                </a:solidFill>
                <a:effectLst/>
                <a:latin typeface="+mj-lt"/>
              </a:rPr>
              <a:t>4.2.7.3.2.5 	ED Threshold Level (Energy Detection Threshold Level) </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000" b="0" i="0" u="none" strike="noStrike" cap="none" normalizeH="0" baseline="0" dirty="0">
                <a:ln>
                  <a:noFill/>
                </a:ln>
                <a:solidFill>
                  <a:schemeClr val="tx1"/>
                </a:solidFill>
                <a:effectLst/>
                <a:latin typeface="+mj-lt"/>
              </a:rPr>
              <a:t>An </a:t>
            </a:r>
            <a:r>
              <a:rPr kumimoji="0" lang="en-AU" sz="1000" b="0" i="1" u="none" strike="noStrike" cap="none" normalizeH="0" baseline="0" dirty="0">
                <a:ln>
                  <a:noFill/>
                </a:ln>
                <a:solidFill>
                  <a:schemeClr val="tx1"/>
                </a:solidFill>
                <a:effectLst/>
                <a:latin typeface="+mj-lt"/>
              </a:rPr>
              <a:t>Operating Channel </a:t>
            </a:r>
            <a:r>
              <a:rPr kumimoji="0" lang="en-AU" sz="1000" b="0" i="0" u="none" strike="noStrike" cap="none" normalizeH="0" baseline="0" dirty="0">
                <a:ln>
                  <a:noFill/>
                </a:ln>
                <a:solidFill>
                  <a:schemeClr val="tx1"/>
                </a:solidFill>
                <a:effectLst/>
                <a:latin typeface="+mj-lt"/>
              </a:rPr>
              <a:t>is an </a:t>
            </a:r>
            <a:r>
              <a:rPr kumimoji="0" lang="en-AU" sz="1000" b="0" i="1" u="none" strike="noStrike" cap="none" normalizeH="0" baseline="0" dirty="0">
                <a:ln>
                  <a:noFill/>
                </a:ln>
                <a:solidFill>
                  <a:schemeClr val="tx1"/>
                </a:solidFill>
                <a:effectLst/>
                <a:latin typeface="+mj-lt"/>
              </a:rPr>
              <a:t>Occupied Channel </a:t>
            </a:r>
            <a:r>
              <a:rPr kumimoji="0" lang="en-AU" sz="1000" b="0" i="0" u="none" strike="noStrike" cap="none" normalizeH="0" baseline="0" dirty="0">
                <a:ln>
                  <a:noFill/>
                </a:ln>
                <a:solidFill>
                  <a:schemeClr val="tx1"/>
                </a:solidFill>
                <a:effectLst/>
                <a:latin typeface="+mj-lt"/>
              </a:rPr>
              <a:t>as long as transmissions in that channel are present at a power level greater than the </a:t>
            </a:r>
            <a:r>
              <a:rPr kumimoji="0" lang="en-AU" sz="1000" b="0" i="1" u="none" strike="noStrike" cap="none" normalizeH="0" baseline="0" dirty="0">
                <a:ln>
                  <a:noFill/>
                </a:ln>
                <a:solidFill>
                  <a:schemeClr val="tx1"/>
                </a:solidFill>
                <a:effectLst/>
                <a:latin typeface="+mj-lt"/>
              </a:rPr>
              <a:t>ED Threshold (EDT)</a:t>
            </a:r>
            <a:r>
              <a:rPr kumimoji="0" lang="en-AU" sz="1000" b="0" i="0" u="none" strike="noStrike" cap="none" normalizeH="0" baseline="0" dirty="0">
                <a:ln>
                  <a:noFill/>
                </a:ln>
                <a:solidFill>
                  <a:schemeClr val="tx1"/>
                </a:solidFill>
                <a:effectLst/>
                <a:latin typeface="+mj-lt"/>
              </a:rPr>
              <a:t>. The power level is determined by integrating the received power over the channel, and then normalized to per MHz power. The received power shall be measured at the interface between the device and the antenna assembly. If no transmissions are present at a power level greater than the </a:t>
            </a:r>
            <a:r>
              <a:rPr kumimoji="0" lang="en-AU" sz="1000" b="0" i="1" u="none" strike="noStrike" cap="none" normalizeH="0" baseline="0" dirty="0">
                <a:ln>
                  <a:noFill/>
                </a:ln>
                <a:solidFill>
                  <a:schemeClr val="tx1"/>
                </a:solidFill>
                <a:effectLst/>
                <a:latin typeface="+mj-lt"/>
              </a:rPr>
              <a:t>ED Threshold (EDT)</a:t>
            </a:r>
            <a:r>
              <a:rPr kumimoji="0" lang="en-AU" sz="1000" b="0" i="0" u="none" strike="noStrike" cap="none" normalizeH="0" baseline="0" dirty="0">
                <a:ln>
                  <a:noFill/>
                </a:ln>
                <a:solidFill>
                  <a:schemeClr val="tx1"/>
                </a:solidFill>
                <a:effectLst/>
                <a:latin typeface="+mj-lt"/>
              </a:rPr>
              <a:t>, the </a:t>
            </a:r>
            <a:r>
              <a:rPr kumimoji="0" lang="en-AU" sz="1000" b="0" i="1" u="none" strike="noStrike" cap="none" normalizeH="0" baseline="0" dirty="0">
                <a:ln>
                  <a:noFill/>
                </a:ln>
                <a:solidFill>
                  <a:schemeClr val="tx1"/>
                </a:solidFill>
                <a:effectLst/>
                <a:latin typeface="+mj-lt"/>
              </a:rPr>
              <a:t>Operating Channel </a:t>
            </a:r>
            <a:r>
              <a:rPr kumimoji="0" lang="en-AU" sz="1000" b="0" i="0" u="none" strike="noStrike" cap="none" normalizeH="0" baseline="0" dirty="0">
                <a:ln>
                  <a:noFill/>
                </a:ln>
                <a:solidFill>
                  <a:schemeClr val="tx1"/>
                </a:solidFill>
                <a:effectLst/>
                <a:latin typeface="+mj-lt"/>
              </a:rPr>
              <a:t>is an </a:t>
            </a:r>
            <a:r>
              <a:rPr kumimoji="0" lang="en-AU" sz="1000" b="0" i="1" u="none" strike="noStrike" cap="none" normalizeH="0" baseline="0" dirty="0">
                <a:ln>
                  <a:noFill/>
                </a:ln>
                <a:solidFill>
                  <a:schemeClr val="tx1"/>
                </a:solidFill>
                <a:effectLst/>
                <a:latin typeface="+mj-lt"/>
              </a:rPr>
              <a:t>Unoccupied Channel</a:t>
            </a:r>
            <a:r>
              <a:rPr kumimoji="0" lang="en-AU" sz="1000" b="0" i="0" u="none" strike="noStrike" cap="none" normalizeH="0" baseline="0" dirty="0">
                <a:ln>
                  <a:noFill/>
                </a:ln>
                <a:solidFill>
                  <a:schemeClr val="tx1"/>
                </a:solidFill>
                <a:effectLst/>
                <a:latin typeface="+mj-lt"/>
              </a:rPr>
              <a:t>. Equipment may consist of one or more devices. A device shall operate according to one of the following categories. The EDT depends on the category of operation. 	</a:t>
            </a:r>
          </a:p>
          <a:p>
            <a:pPr marL="177800" lvl="1" eaLnBrk="0" hangingPunct="0">
              <a:spcBef>
                <a:spcPts val="800"/>
              </a:spcBef>
            </a:pPr>
            <a:r>
              <a:rPr kumimoji="0" lang="en-AU" sz="1000" b="0" i="0" u="none" strike="noStrike" cap="none" normalizeH="0" baseline="0" dirty="0">
                <a:ln>
                  <a:noFill/>
                </a:ln>
                <a:solidFill>
                  <a:schemeClr val="tx1"/>
                </a:solidFill>
                <a:effectLst/>
                <a:latin typeface="+mj-lt"/>
              </a:rPr>
              <a:t>Category 1: For a device operating only in conformance to IEEE 802.11ax/D8.0 [REF] clause 27, IEEE 802.11™2016 [9], clause 17, clause 19 or clause 21, or any combination of these clauses, independent of the device's maximum transmit power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the EDT shall be: </a:t>
            </a:r>
          </a:p>
          <a:p>
            <a:pPr marL="538163" lvl="1" eaLnBrk="0" hangingPunct="0">
              <a:spcBef>
                <a:spcPts val="400"/>
              </a:spcBef>
              <a:tabLst>
                <a:tab pos="4572000" algn="l"/>
                <a:tab pos="7264400" algn="l"/>
              </a:tabLst>
            </a:pPr>
            <a:r>
              <a:rPr kumimoji="0" lang="en-AU" sz="1000" b="0" i="0" u="none" strike="noStrike" cap="none" normalizeH="0" baseline="0" dirty="0">
                <a:ln>
                  <a:noFill/>
                </a:ln>
                <a:solidFill>
                  <a:schemeClr val="tx1"/>
                </a:solidFill>
                <a:effectLst/>
                <a:latin typeface="+mj-lt"/>
              </a:rPr>
              <a:t>EDT = −75 dBm/MHz	(1) </a:t>
            </a:r>
          </a:p>
          <a:p>
            <a:pPr marL="177800" lvl="1" eaLnBrk="0" hangingPunct="0">
              <a:spcBef>
                <a:spcPts val="800"/>
              </a:spcBef>
            </a:pPr>
            <a:r>
              <a:rPr kumimoji="0" lang="en-AU" sz="1000" b="0" i="0" u="none" strike="noStrike" cap="none" normalizeH="0" baseline="0" dirty="0">
                <a:ln>
                  <a:noFill/>
                </a:ln>
                <a:solidFill>
                  <a:schemeClr val="tx1"/>
                </a:solidFill>
                <a:effectLst/>
                <a:latin typeface="+mj-lt"/>
              </a:rPr>
              <a:t>Category 2: Else, the EDT shall be proportional to the device's maximum transmit power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a:t>
            </a:r>
          </a:p>
          <a:p>
            <a:pPr marL="538163" lvl="1" eaLnBrk="0" hangingPunct="0">
              <a:spcBef>
                <a:spcPts val="400"/>
              </a:spcBef>
              <a:tabLst>
                <a:tab pos="2243138" algn="l"/>
              </a:tabLst>
            </a:pPr>
            <a:r>
              <a:rPr kumimoji="0" lang="en-AU" sz="1000" b="0" i="0" u="none" strike="noStrike" cap="none" normalizeH="0" baseline="0" dirty="0">
                <a:ln>
                  <a:noFill/>
                </a:ln>
                <a:solidFill>
                  <a:schemeClr val="tx1"/>
                </a:solidFill>
                <a:effectLst/>
                <a:latin typeface="+mj-lt"/>
              </a:rPr>
              <a:t>For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 13 dBm:	EDT = −75 dBm/MHz </a:t>
            </a:r>
          </a:p>
          <a:p>
            <a:pPr marL="538163" lvl="1" eaLnBrk="0" hangingPunct="0">
              <a:spcBef>
                <a:spcPts val="400"/>
              </a:spcBef>
              <a:tabLst>
                <a:tab pos="2243138" algn="l"/>
                <a:tab pos="4572000" algn="l"/>
              </a:tabLst>
            </a:pPr>
            <a:r>
              <a:rPr kumimoji="0" lang="en-AU" sz="1000" b="0" i="0" u="none" strike="noStrike" cap="none" normalizeH="0" baseline="0" dirty="0">
                <a:ln>
                  <a:noFill/>
                </a:ln>
                <a:solidFill>
                  <a:schemeClr val="tx1"/>
                </a:solidFill>
                <a:effectLst/>
                <a:latin typeface="+mj-lt"/>
              </a:rPr>
              <a:t>For 13 dBm &lt;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&lt; 23 dBm:	EDT = −85 dBm/MHz + (23 dBm −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(2) </a:t>
            </a:r>
          </a:p>
          <a:p>
            <a:pPr marL="538163" lvl="1" eaLnBrk="0" hangingPunct="0">
              <a:spcBef>
                <a:spcPts val="400"/>
              </a:spcBef>
              <a:tabLst>
                <a:tab pos="2243138" algn="l"/>
              </a:tabLst>
            </a:pPr>
            <a:r>
              <a:rPr kumimoji="0" lang="en-AU" sz="1000" b="0" i="0" u="none" strike="noStrike" cap="none" normalizeH="0" baseline="0" dirty="0">
                <a:ln>
                  <a:noFill/>
                </a:ln>
                <a:solidFill>
                  <a:schemeClr val="tx1"/>
                </a:solidFill>
                <a:effectLst/>
                <a:latin typeface="+mj-lt"/>
              </a:rPr>
              <a:t>For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 23 dBm: </a:t>
            </a:r>
            <a:r>
              <a:rPr lang="en-AU" sz="1000" dirty="0">
                <a:latin typeface="+mj-lt"/>
              </a:rPr>
              <a:t>	</a:t>
            </a:r>
            <a:r>
              <a:rPr kumimoji="0" lang="en-AU" sz="1000" b="0" i="0" u="none" strike="noStrike" cap="none" normalizeH="0" baseline="0" dirty="0">
                <a:ln>
                  <a:noFill/>
                </a:ln>
                <a:solidFill>
                  <a:schemeClr val="tx1"/>
                </a:solidFill>
                <a:effectLst/>
                <a:latin typeface="+mj-lt"/>
              </a:rPr>
              <a:t>EDT = −85 dBm/MHz </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000" b="0" i="0" u="none" strike="noStrike" cap="none" normalizeH="0" baseline="0" dirty="0">
                <a:ln>
                  <a:noFill/>
                </a:ln>
                <a:solidFill>
                  <a:schemeClr val="tx1"/>
                </a:solidFill>
                <a:effectLst/>
                <a:latin typeface="+mj-lt"/>
              </a:rPr>
              <a:t>A device capable of operating in either category, when changing operation from Category 2 to Category 1, shall not increase the EDT for a period of at least [60] s. </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000" b="0" i="0" u="none" strike="noStrike" cap="none" normalizeH="0" baseline="0" dirty="0">
                <a:ln>
                  <a:noFill/>
                </a:ln>
                <a:solidFill>
                  <a:schemeClr val="tx1"/>
                </a:solidFill>
                <a:effectLst/>
                <a:latin typeface="+mj-lt"/>
              </a:rPr>
              <a:t>The EDT levels defined above are absolute levels that apply at all times independent of background noise of other signals being present in the channel.</a:t>
            </a:r>
          </a:p>
          <a:p>
            <a:pPr marL="0" marR="0" indent="0" algn="l" defTabSz="914400" rtl="0" eaLnBrk="0" fontAlgn="base" latinLnBrk="0" hangingPunct="0">
              <a:lnSpc>
                <a:spcPct val="100000"/>
              </a:lnSpc>
              <a:spcBef>
                <a:spcPct val="0"/>
              </a:spcBef>
              <a:spcAft>
                <a:spcPct val="0"/>
              </a:spcAft>
              <a:buClrTx/>
              <a:buSzTx/>
              <a:buFontTx/>
              <a:buNone/>
              <a:tabLst/>
            </a:pPr>
            <a:endParaRPr kumimoji="0" lang="en-AU" sz="1000" b="0" i="0" u="none" strike="noStrike" cap="none" normalizeH="0" baseline="0" dirty="0">
              <a:ln>
                <a:noFill/>
              </a:ln>
              <a:solidFill>
                <a:schemeClr val="tx1"/>
              </a:solidFill>
              <a:effectLst/>
              <a:latin typeface="+mj-lt"/>
            </a:endParaRPr>
          </a:p>
        </p:txBody>
      </p:sp>
      <p:sp>
        <p:nvSpPr>
          <p:cNvPr id="11" name="Right Brace 10">
            <a:extLst>
              <a:ext uri="{FF2B5EF4-FFF2-40B4-BE49-F238E27FC236}">
                <a16:creationId xmlns:a16="http://schemas.microsoft.com/office/drawing/2014/main" id="{7AFC8A25-91C8-44D0-9027-E4F78DF4AC29}"/>
              </a:ext>
            </a:extLst>
          </p:cNvPr>
          <p:cNvSpPr/>
          <p:nvPr/>
        </p:nvSpPr>
        <p:spPr bwMode="auto">
          <a:xfrm>
            <a:off x="5257800" y="2057400"/>
            <a:ext cx="228600" cy="12954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3" name="Right Brace 12">
            <a:extLst>
              <a:ext uri="{FF2B5EF4-FFF2-40B4-BE49-F238E27FC236}">
                <a16:creationId xmlns:a16="http://schemas.microsoft.com/office/drawing/2014/main" id="{2C857D68-850D-4034-BB19-F14E715257BD}"/>
              </a:ext>
            </a:extLst>
          </p:cNvPr>
          <p:cNvSpPr/>
          <p:nvPr/>
        </p:nvSpPr>
        <p:spPr bwMode="auto">
          <a:xfrm>
            <a:off x="5257800" y="3458633"/>
            <a:ext cx="228600" cy="884767"/>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5A61C5D0-D90C-41FD-884B-9A3D1513AAF0}"/>
              </a:ext>
            </a:extLst>
          </p:cNvPr>
          <p:cNvSpPr/>
          <p:nvPr/>
        </p:nvSpPr>
        <p:spPr bwMode="auto">
          <a:xfrm>
            <a:off x="5257800" y="4449233"/>
            <a:ext cx="228600" cy="884767"/>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ight Brace 14">
            <a:extLst>
              <a:ext uri="{FF2B5EF4-FFF2-40B4-BE49-F238E27FC236}">
                <a16:creationId xmlns:a16="http://schemas.microsoft.com/office/drawing/2014/main" id="{01837679-EBB2-4046-A578-C5D0C6BC319F}"/>
              </a:ext>
            </a:extLst>
          </p:cNvPr>
          <p:cNvSpPr/>
          <p:nvPr/>
        </p:nvSpPr>
        <p:spPr bwMode="auto">
          <a:xfrm>
            <a:off x="5262033" y="5439833"/>
            <a:ext cx="228600" cy="351367"/>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A30C7F87-742B-44A4-90CD-C124FFDB8F00}"/>
              </a:ext>
            </a:extLst>
          </p:cNvPr>
          <p:cNvSpPr/>
          <p:nvPr/>
        </p:nvSpPr>
        <p:spPr bwMode="auto">
          <a:xfrm>
            <a:off x="5715000" y="1752600"/>
            <a:ext cx="3200400" cy="13335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Highlights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is used to determining if a channel is </a:t>
            </a:r>
            <a:r>
              <a:rPr kumimoji="0" lang="en-AU" sz="1400" b="0" i="1" u="none" strike="noStrike" cap="none" normalizeH="0" baseline="0" dirty="0">
                <a:ln>
                  <a:noFill/>
                </a:ln>
                <a:solidFill>
                  <a:schemeClr val="tx1"/>
                </a:solidFill>
                <a:effectLst/>
                <a:latin typeface="+mj-lt"/>
              </a:rPr>
              <a:t>busy</a:t>
            </a:r>
          </a:p>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Notes that equi</a:t>
            </a:r>
            <a:r>
              <a:rPr lang="en-AU" sz="1400" dirty="0">
                <a:latin typeface="+mj-lt"/>
              </a:rPr>
              <a:t>pment consists of multiple devices, each operating in one of following categories</a:t>
            </a:r>
            <a:endParaRPr kumimoji="0" lang="en-AU" sz="1400" b="0" i="0" u="none" strike="noStrike" cap="none" normalizeH="0" baseline="0" dirty="0">
              <a:ln>
                <a:noFill/>
              </a:ln>
              <a:solidFill>
                <a:schemeClr val="tx1"/>
              </a:solidFill>
              <a:effectLst/>
              <a:latin typeface="+mj-lt"/>
            </a:endParaRPr>
          </a:p>
        </p:txBody>
      </p:sp>
      <p:sp>
        <p:nvSpPr>
          <p:cNvPr id="17" name="Rectangle 16">
            <a:extLst>
              <a:ext uri="{FF2B5EF4-FFF2-40B4-BE49-F238E27FC236}">
                <a16:creationId xmlns:a16="http://schemas.microsoft.com/office/drawing/2014/main" id="{EC1415C3-487E-4C7D-9371-24FB8980A235}"/>
              </a:ext>
            </a:extLst>
          </p:cNvPr>
          <p:cNvSpPr/>
          <p:nvPr/>
        </p:nvSpPr>
        <p:spPr bwMode="auto">
          <a:xfrm>
            <a:off x="5715000" y="3238500"/>
            <a:ext cx="3200400" cy="11049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Allows 802.11a/n/ac/ax to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-62 dBm</a:t>
            </a:r>
          </a:p>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Implicitly assumes </a:t>
            </a:r>
            <a:r>
              <a:rPr lang="en-AU" sz="1400" dirty="0">
                <a:latin typeface="+mj-lt"/>
              </a:rPr>
              <a:t>use of </a:t>
            </a:r>
            <a:r>
              <a:rPr kumimoji="0" lang="en-AU" sz="1400" b="0" i="1" u="none" strike="noStrike" cap="none" normalizeH="0" baseline="0" dirty="0">
                <a:ln>
                  <a:noFill/>
                </a:ln>
                <a:solidFill>
                  <a:schemeClr val="tx1"/>
                </a:solidFill>
                <a:effectLst/>
                <a:latin typeface="+mj-lt"/>
              </a:rPr>
              <a:t>PDT</a:t>
            </a:r>
            <a:br>
              <a:rPr lang="en-AU" sz="1400" dirty="0">
                <a:latin typeface="+mj-lt"/>
              </a:rPr>
            </a:br>
            <a:r>
              <a:rPr kumimoji="0" lang="en-AU" sz="1400" b="0" i="0" u="none" strike="noStrike" cap="none" normalizeH="0" baseline="0" dirty="0">
                <a:ln>
                  <a:noFill/>
                </a:ln>
                <a:solidFill>
                  <a:schemeClr val="tx1"/>
                </a:solidFill>
                <a:effectLst/>
                <a:latin typeface="+mj-lt"/>
              </a:rPr>
              <a:t>@ -82 dBm, as specified in 802.11</a:t>
            </a:r>
          </a:p>
        </p:txBody>
      </p:sp>
      <p:sp>
        <p:nvSpPr>
          <p:cNvPr id="18" name="Rectangle 17">
            <a:extLst>
              <a:ext uri="{FF2B5EF4-FFF2-40B4-BE49-F238E27FC236}">
                <a16:creationId xmlns:a16="http://schemas.microsoft.com/office/drawing/2014/main" id="{414D3001-B3AC-4CC2-BC62-C61E454BD460}"/>
              </a:ext>
            </a:extLst>
          </p:cNvPr>
          <p:cNvSpPr/>
          <p:nvPr/>
        </p:nvSpPr>
        <p:spPr bwMode="auto">
          <a:xfrm>
            <a:off x="5715000" y="4495800"/>
            <a:ext cx="32004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Requires other devices to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-72dBm (scaled with tx power)</a:t>
            </a:r>
          </a:p>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Applies to LAA/NR-U, 802.11be, …</a:t>
            </a:r>
          </a:p>
        </p:txBody>
      </p:sp>
      <p:sp>
        <p:nvSpPr>
          <p:cNvPr id="19" name="Rectangle 18">
            <a:extLst>
              <a:ext uri="{FF2B5EF4-FFF2-40B4-BE49-F238E27FC236}">
                <a16:creationId xmlns:a16="http://schemas.microsoft.com/office/drawing/2014/main" id="{6F55E97E-E0CC-4DE9-9950-B366AAD31886}"/>
              </a:ext>
            </a:extLst>
          </p:cNvPr>
          <p:cNvSpPr/>
          <p:nvPr/>
        </p:nvSpPr>
        <p:spPr bwMode="auto">
          <a:xfrm>
            <a:off x="5715000" y="5562600"/>
            <a:ext cx="3200400" cy="7620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Avoids “game playing” by devices that frequently swap between categories</a:t>
            </a:r>
          </a:p>
        </p:txBody>
      </p:sp>
      <p:cxnSp>
        <p:nvCxnSpPr>
          <p:cNvPr id="22" name="Straight Connector 21">
            <a:extLst>
              <a:ext uri="{FF2B5EF4-FFF2-40B4-BE49-F238E27FC236}">
                <a16:creationId xmlns:a16="http://schemas.microsoft.com/office/drawing/2014/main" id="{5D2435D0-470E-481A-9137-E8686481B454}"/>
              </a:ext>
            </a:extLst>
          </p:cNvPr>
          <p:cNvCxnSpPr>
            <a:cxnSpLocks/>
            <a:stCxn id="13" idx="1"/>
            <a:endCxn id="17" idx="1"/>
          </p:cNvCxnSpPr>
          <p:nvPr/>
        </p:nvCxnSpPr>
        <p:spPr bwMode="auto">
          <a:xfrm flipV="1">
            <a:off x="5486400" y="3790950"/>
            <a:ext cx="228600" cy="11006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4" name="Straight Connector 33">
            <a:extLst>
              <a:ext uri="{FF2B5EF4-FFF2-40B4-BE49-F238E27FC236}">
                <a16:creationId xmlns:a16="http://schemas.microsoft.com/office/drawing/2014/main" id="{E21380ED-9999-4064-8D01-51FBE2BA5B5E}"/>
              </a:ext>
            </a:extLst>
          </p:cNvPr>
          <p:cNvCxnSpPr>
            <a:cxnSpLocks/>
            <a:stCxn id="11" idx="1"/>
            <a:endCxn id="12" idx="1"/>
          </p:cNvCxnSpPr>
          <p:nvPr/>
        </p:nvCxnSpPr>
        <p:spPr bwMode="auto">
          <a:xfrm flipV="1">
            <a:off x="5486400" y="2419350"/>
            <a:ext cx="228600" cy="2857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6" name="Straight Connector 35">
            <a:extLst>
              <a:ext uri="{FF2B5EF4-FFF2-40B4-BE49-F238E27FC236}">
                <a16:creationId xmlns:a16="http://schemas.microsoft.com/office/drawing/2014/main" id="{25C6BE53-F47C-4BDD-8B1D-C8DD3BD760A2}"/>
              </a:ext>
            </a:extLst>
          </p:cNvPr>
          <p:cNvCxnSpPr>
            <a:cxnSpLocks/>
            <a:stCxn id="14" idx="1"/>
            <a:endCxn id="18" idx="1"/>
          </p:cNvCxnSpPr>
          <p:nvPr/>
        </p:nvCxnSpPr>
        <p:spPr bwMode="auto">
          <a:xfrm>
            <a:off x="5486400" y="4891617"/>
            <a:ext cx="228600" cy="6138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9" name="Straight Connector 38">
            <a:extLst>
              <a:ext uri="{FF2B5EF4-FFF2-40B4-BE49-F238E27FC236}">
                <a16:creationId xmlns:a16="http://schemas.microsoft.com/office/drawing/2014/main" id="{952A0E72-1104-4A45-A698-16C09D317ACE}"/>
              </a:ext>
            </a:extLst>
          </p:cNvPr>
          <p:cNvCxnSpPr>
            <a:cxnSpLocks/>
            <a:stCxn id="15" idx="1"/>
            <a:endCxn id="19" idx="1"/>
          </p:cNvCxnSpPr>
          <p:nvPr/>
        </p:nvCxnSpPr>
        <p:spPr bwMode="auto">
          <a:xfrm>
            <a:off x="5490633" y="5615517"/>
            <a:ext cx="224367" cy="3280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1" name="Rectangle 40">
            <a:extLst>
              <a:ext uri="{FF2B5EF4-FFF2-40B4-BE49-F238E27FC236}">
                <a16:creationId xmlns:a16="http://schemas.microsoft.com/office/drawing/2014/main" id="{C5948277-184A-4DE5-9F4C-612E0F634DD3}"/>
              </a:ext>
            </a:extLst>
          </p:cNvPr>
          <p:cNvSpPr/>
          <p:nvPr/>
        </p:nvSpPr>
        <p:spPr bwMode="auto">
          <a:xfrm>
            <a:off x="228600" y="1447800"/>
            <a:ext cx="495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Text in EN 301 893 from ETSI BRAN’s LS</a:t>
            </a:r>
          </a:p>
        </p:txBody>
      </p:sp>
    </p:spTree>
    <p:extLst>
      <p:ext uri="{BB962C8B-B14F-4D97-AF65-F5344CB8AC3E}">
        <p14:creationId xmlns:p14="http://schemas.microsoft.com/office/powerpoint/2010/main" val="2084781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A766-E13A-4179-ACF7-5D3376274FC4}"/>
              </a:ext>
            </a:extLst>
          </p:cNvPr>
          <p:cNvSpPr>
            <a:spLocks noGrp="1"/>
          </p:cNvSpPr>
          <p:nvPr>
            <p:ph type="title"/>
          </p:nvPr>
        </p:nvSpPr>
        <p:spPr/>
        <p:txBody>
          <a:bodyPr/>
          <a:lstStyle/>
          <a:p>
            <a:r>
              <a:rPr lang="en-AU" dirty="0"/>
              <a:t>ETSI BRAN’s LS highlights that the key adaptivity text may be updated in the future</a:t>
            </a:r>
          </a:p>
        </p:txBody>
      </p:sp>
      <p:sp>
        <p:nvSpPr>
          <p:cNvPr id="4" name="Footer Placeholder 3">
            <a:extLst>
              <a:ext uri="{FF2B5EF4-FFF2-40B4-BE49-F238E27FC236}">
                <a16:creationId xmlns:a16="http://schemas.microsoft.com/office/drawing/2014/main" id="{EF645912-F351-4A62-908B-E97BCD3B84B6}"/>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0645566C-6FF5-47D0-9DAE-2BF266142709}"/>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43</a:t>
            </a:fld>
            <a:endParaRPr lang="en-US" dirty="0"/>
          </a:p>
        </p:txBody>
      </p:sp>
      <p:sp>
        <p:nvSpPr>
          <p:cNvPr id="6" name="Rectangle 5">
            <a:extLst>
              <a:ext uri="{FF2B5EF4-FFF2-40B4-BE49-F238E27FC236}">
                <a16:creationId xmlns:a16="http://schemas.microsoft.com/office/drawing/2014/main" id="{C5CED75D-8368-404C-BBD8-836D245833A2}"/>
              </a:ext>
            </a:extLst>
          </p:cNvPr>
          <p:cNvSpPr/>
          <p:nvPr/>
        </p:nvSpPr>
        <p:spPr bwMode="auto">
          <a:xfrm>
            <a:off x="228600" y="2382307"/>
            <a:ext cx="3352800" cy="340889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360363" marR="0" indent="-360363" algn="l" defTabSz="914400" rtl="0" eaLnBrk="0" fontAlgn="base" latinLnBrk="0" hangingPunct="0">
              <a:lnSpc>
                <a:spcPct val="100000"/>
              </a:lnSpc>
              <a:spcBef>
                <a:spcPts val="400"/>
              </a:spcBef>
              <a:spcAft>
                <a:spcPct val="0"/>
              </a:spcAft>
              <a:buClrTx/>
              <a:buSzTx/>
              <a:buFontTx/>
              <a:buAutoNum type="arabicPeriod" startAt="2"/>
              <a:tabLst/>
            </a:pPr>
            <a:r>
              <a:rPr kumimoji="0" lang="en-AU" sz="1400" b="0" i="1" u="none" strike="noStrike" cap="none" normalizeH="0" baseline="0" dirty="0">
                <a:ln>
                  <a:noFill/>
                </a:ln>
                <a:solidFill>
                  <a:schemeClr val="tx1"/>
                </a:solidFill>
                <a:effectLst/>
                <a:latin typeface="+mj-lt"/>
              </a:rPr>
              <a:t>EDT requirements may be further updated by ETSI TC BRAN in the future. It is the current understanding that such updates would most likely be considered in the context of a future work item. The following alternatives are among those that may be considered:</a:t>
            </a:r>
          </a:p>
          <a:p>
            <a:pPr marL="538163" lvl="1" indent="-177800" eaLnBrk="0" hangingPunct="0">
              <a:spcBef>
                <a:spcPts val="400"/>
              </a:spcBef>
              <a:buFont typeface="Arial" panose="020B0604020202020204" pitchFamily="34" charset="0"/>
              <a:buChar char="•"/>
            </a:pPr>
            <a:r>
              <a:rPr kumimoji="0" lang="en-AU" sz="1400" b="0" i="1" u="none" strike="noStrike" cap="none" normalizeH="0" baseline="0" dirty="0">
                <a:ln>
                  <a:noFill/>
                </a:ln>
                <a:solidFill>
                  <a:schemeClr val="tx1"/>
                </a:solidFill>
                <a:effectLst/>
                <a:latin typeface="+mj-lt"/>
              </a:rPr>
              <a:t>Alt 1: common EDT = −85 dBm/MHz for all technologies, possibly as a function of PH.</a:t>
            </a:r>
          </a:p>
          <a:p>
            <a:pPr marL="538163" lvl="1" indent="-177800" eaLnBrk="0" hangingPunct="0">
              <a:spcBef>
                <a:spcPts val="400"/>
              </a:spcBef>
              <a:buFont typeface="Arial" panose="020B0604020202020204" pitchFamily="34" charset="0"/>
              <a:buChar char="•"/>
            </a:pPr>
            <a:r>
              <a:rPr kumimoji="0" lang="en-AU" sz="1400" b="0" i="1" u="none" strike="noStrike" cap="none" normalizeH="0" baseline="0" dirty="0">
                <a:ln>
                  <a:noFill/>
                </a:ln>
                <a:solidFill>
                  <a:schemeClr val="tx1"/>
                </a:solidFill>
                <a:effectLst/>
                <a:latin typeface="+mj-lt"/>
              </a:rPr>
              <a:t>Alt 2: common EDT = −75 dBm/MHz for all technologies. </a:t>
            </a:r>
          </a:p>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7" name="Right Brace 6">
            <a:extLst>
              <a:ext uri="{FF2B5EF4-FFF2-40B4-BE49-F238E27FC236}">
                <a16:creationId xmlns:a16="http://schemas.microsoft.com/office/drawing/2014/main" id="{A3D1DCA1-2FAD-4CA4-8BFD-45DC9E7B47F5}"/>
              </a:ext>
            </a:extLst>
          </p:cNvPr>
          <p:cNvSpPr/>
          <p:nvPr/>
        </p:nvSpPr>
        <p:spPr bwMode="auto">
          <a:xfrm>
            <a:off x="3664569" y="2362200"/>
            <a:ext cx="221632" cy="6096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8" name="Right Brace 7">
            <a:extLst>
              <a:ext uri="{FF2B5EF4-FFF2-40B4-BE49-F238E27FC236}">
                <a16:creationId xmlns:a16="http://schemas.microsoft.com/office/drawing/2014/main" id="{1595CBE4-C864-41CC-9BF8-D1AF7FC282E9}"/>
              </a:ext>
            </a:extLst>
          </p:cNvPr>
          <p:cNvSpPr/>
          <p:nvPr/>
        </p:nvSpPr>
        <p:spPr bwMode="auto">
          <a:xfrm>
            <a:off x="3664569" y="3039533"/>
            <a:ext cx="228600" cy="609601"/>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9" name="Right Brace 8">
            <a:extLst>
              <a:ext uri="{FF2B5EF4-FFF2-40B4-BE49-F238E27FC236}">
                <a16:creationId xmlns:a16="http://schemas.microsoft.com/office/drawing/2014/main" id="{F867E724-7075-4BFF-B428-EAC24A991CF8}"/>
              </a:ext>
            </a:extLst>
          </p:cNvPr>
          <p:cNvSpPr/>
          <p:nvPr/>
        </p:nvSpPr>
        <p:spPr bwMode="auto">
          <a:xfrm>
            <a:off x="3664569" y="3765549"/>
            <a:ext cx="228600" cy="1720851"/>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51C4C7F4-9814-4B8D-8FAE-FBA7FD7697AA}"/>
              </a:ext>
            </a:extLst>
          </p:cNvPr>
          <p:cNvSpPr/>
          <p:nvPr/>
        </p:nvSpPr>
        <p:spPr bwMode="auto">
          <a:xfrm>
            <a:off x="4892675" y="2382306"/>
            <a:ext cx="4022725" cy="528109"/>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2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Highlights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requirements are not </a:t>
            </a:r>
            <a:r>
              <a:rPr kumimoji="0" lang="en-AU" sz="1400" b="0" i="1" u="none" strike="noStrike" cap="none" normalizeH="0" baseline="0" dirty="0">
                <a:ln>
                  <a:noFill/>
                </a:ln>
                <a:solidFill>
                  <a:schemeClr val="tx1"/>
                </a:solidFill>
                <a:effectLst/>
                <a:latin typeface="+mj-lt"/>
              </a:rPr>
              <a:t>set in stone </a:t>
            </a:r>
            <a:r>
              <a:rPr kumimoji="0" lang="en-AU" sz="1400" b="0" i="0" u="none" strike="noStrike" cap="none" normalizeH="0" baseline="0" dirty="0">
                <a:ln>
                  <a:noFill/>
                </a:ln>
                <a:solidFill>
                  <a:schemeClr val="tx1"/>
                </a:solidFill>
                <a:effectLst/>
                <a:latin typeface="+mj-lt"/>
              </a:rPr>
              <a:t>forever …</a:t>
            </a:r>
          </a:p>
        </p:txBody>
      </p:sp>
      <p:sp>
        <p:nvSpPr>
          <p:cNvPr id="12" name="Rectangle 11">
            <a:extLst>
              <a:ext uri="{FF2B5EF4-FFF2-40B4-BE49-F238E27FC236}">
                <a16:creationId xmlns:a16="http://schemas.microsoft.com/office/drawing/2014/main" id="{69425831-F3B2-470D-B98C-A6F709C9484A}"/>
              </a:ext>
            </a:extLst>
          </p:cNvPr>
          <p:cNvSpPr/>
          <p:nvPr/>
        </p:nvSpPr>
        <p:spPr bwMode="auto">
          <a:xfrm>
            <a:off x="4892674" y="3035299"/>
            <a:ext cx="4022725" cy="517525"/>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2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 but if updated, the update is unlikely to occur in the current EN 301 893 Work Item </a:t>
            </a:r>
          </a:p>
        </p:txBody>
      </p:sp>
      <p:sp>
        <p:nvSpPr>
          <p:cNvPr id="13" name="Rectangle 12">
            <a:extLst>
              <a:ext uri="{FF2B5EF4-FFF2-40B4-BE49-F238E27FC236}">
                <a16:creationId xmlns:a16="http://schemas.microsoft.com/office/drawing/2014/main" id="{384C614D-9B50-489E-ACEE-1292B4BDAA72}"/>
              </a:ext>
            </a:extLst>
          </p:cNvPr>
          <p:cNvSpPr/>
          <p:nvPr/>
        </p:nvSpPr>
        <p:spPr bwMode="auto">
          <a:xfrm>
            <a:off x="4892674" y="3677707"/>
            <a:ext cx="4022724" cy="2113493"/>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2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The two potential updates highlighted are:</a:t>
            </a:r>
          </a:p>
          <a:p>
            <a:pPr marL="360363" marR="0" indent="-182563" algn="l" defTabSz="914400" rtl="0" eaLnBrk="0" fontAlgn="base" latinLnBrk="0" hangingPunct="0">
              <a:lnSpc>
                <a:spcPct val="100000"/>
              </a:lnSpc>
              <a:spcBef>
                <a:spcPts val="200"/>
              </a:spcBef>
              <a:spcAft>
                <a:spcPct val="0"/>
              </a:spcAft>
              <a:buClrTx/>
              <a:buSzTx/>
              <a:buFont typeface="Arial" panose="020B0604020202020204" pitchFamily="34" charset="0"/>
              <a:buChar char="-"/>
              <a:tabLst/>
            </a:pPr>
            <a:r>
              <a:rPr lang="en-AU" sz="1400" i="1" dirty="0">
                <a:latin typeface="+mj-lt"/>
              </a:rPr>
              <a:t>ED-only</a:t>
            </a:r>
            <a:r>
              <a:rPr lang="en-AU" sz="1400" dirty="0">
                <a:latin typeface="+mj-lt"/>
              </a:rPr>
              <a:t> @ -62 dBm for all technologies</a:t>
            </a:r>
          </a:p>
          <a:p>
            <a:pPr marL="360363" indent="-182563" eaLnBrk="0" hangingPunct="0">
              <a:spcBef>
                <a:spcPts val="200"/>
              </a:spcBef>
              <a:buFont typeface="Arial" panose="020B0604020202020204" pitchFamily="34" charset="0"/>
              <a:buChar char="-"/>
            </a:pPr>
            <a:r>
              <a:rPr lang="en-AU" sz="1400" i="1" dirty="0">
                <a:latin typeface="+mj-lt"/>
              </a:rPr>
              <a:t>ED-only</a:t>
            </a:r>
            <a:r>
              <a:rPr lang="en-AU" sz="1400" dirty="0">
                <a:latin typeface="+mj-lt"/>
              </a:rPr>
              <a:t> @ -72 dBm (scaled?) for all technologies</a:t>
            </a:r>
          </a:p>
          <a:p>
            <a:pPr marL="177800" indent="-177800" eaLnBrk="0" hangingPunct="0">
              <a:spcBef>
                <a:spcPts val="200"/>
              </a:spcBef>
              <a:buFont typeface="Arial" panose="020B0604020202020204" pitchFamily="34" charset="0"/>
              <a:buChar char="•"/>
            </a:pPr>
            <a:r>
              <a:rPr lang="en-AU" sz="1400" dirty="0">
                <a:latin typeface="+mj-lt"/>
              </a:rPr>
              <a:t>There is no mention of </a:t>
            </a:r>
            <a:r>
              <a:rPr lang="en-AU" sz="1400" i="1" dirty="0">
                <a:latin typeface="+mj-lt"/>
              </a:rPr>
              <a:t>PD/ED </a:t>
            </a:r>
            <a:r>
              <a:rPr lang="en-AU" sz="1400" dirty="0">
                <a:latin typeface="+mj-lt"/>
              </a:rPr>
              <a:t>for technologies beyond 802.11a/n/ac/ax; while such an option is technically not excluded, it is clear that it is somewhat unlikely unless an overwhelming case is made for it</a:t>
            </a:r>
            <a:endParaRPr kumimoji="0" lang="en-AU" sz="1400" b="0" i="0" u="none" strike="noStrike" cap="none" normalizeH="0" baseline="0" dirty="0">
              <a:ln>
                <a:noFill/>
              </a:ln>
              <a:solidFill>
                <a:schemeClr val="tx1"/>
              </a:solidFill>
              <a:effectLst/>
              <a:latin typeface="+mj-lt"/>
            </a:endParaRPr>
          </a:p>
        </p:txBody>
      </p:sp>
      <p:cxnSp>
        <p:nvCxnSpPr>
          <p:cNvPr id="15" name="Straight Connector 14">
            <a:extLst>
              <a:ext uri="{FF2B5EF4-FFF2-40B4-BE49-F238E27FC236}">
                <a16:creationId xmlns:a16="http://schemas.microsoft.com/office/drawing/2014/main" id="{021A90A6-C05C-4FA7-BE8E-DEB5ADB6835F}"/>
              </a:ext>
            </a:extLst>
          </p:cNvPr>
          <p:cNvCxnSpPr>
            <a:cxnSpLocks/>
            <a:stCxn id="8" idx="1"/>
            <a:endCxn id="12" idx="1"/>
          </p:cNvCxnSpPr>
          <p:nvPr/>
        </p:nvCxnSpPr>
        <p:spPr bwMode="auto">
          <a:xfrm flipV="1">
            <a:off x="3893169" y="3294062"/>
            <a:ext cx="999505" cy="5027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Connector 15">
            <a:extLst>
              <a:ext uri="{FF2B5EF4-FFF2-40B4-BE49-F238E27FC236}">
                <a16:creationId xmlns:a16="http://schemas.microsoft.com/office/drawing/2014/main" id="{D614DD15-EAA7-41B8-8EAA-8F5481B34D4B}"/>
              </a:ext>
            </a:extLst>
          </p:cNvPr>
          <p:cNvCxnSpPr>
            <a:cxnSpLocks/>
            <a:stCxn id="7" idx="1"/>
            <a:endCxn id="11" idx="1"/>
          </p:cNvCxnSpPr>
          <p:nvPr/>
        </p:nvCxnSpPr>
        <p:spPr bwMode="auto">
          <a:xfrm flipV="1">
            <a:off x="3886201" y="2646361"/>
            <a:ext cx="1006474" cy="206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a:extLst>
              <a:ext uri="{FF2B5EF4-FFF2-40B4-BE49-F238E27FC236}">
                <a16:creationId xmlns:a16="http://schemas.microsoft.com/office/drawing/2014/main" id="{55F1F612-FDDB-4066-BEA5-B9B5754D10D2}"/>
              </a:ext>
            </a:extLst>
          </p:cNvPr>
          <p:cNvCxnSpPr>
            <a:cxnSpLocks/>
            <a:stCxn id="9" idx="1"/>
            <a:endCxn id="13" idx="1"/>
          </p:cNvCxnSpPr>
          <p:nvPr/>
        </p:nvCxnSpPr>
        <p:spPr bwMode="auto">
          <a:xfrm>
            <a:off x="3893169" y="4625975"/>
            <a:ext cx="999505" cy="10847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9" name="Rectangle 18">
            <a:extLst>
              <a:ext uri="{FF2B5EF4-FFF2-40B4-BE49-F238E27FC236}">
                <a16:creationId xmlns:a16="http://schemas.microsoft.com/office/drawing/2014/main" id="{F6E999E0-537D-461B-97B4-5CC9FA42D18D}"/>
              </a:ext>
            </a:extLst>
          </p:cNvPr>
          <p:cNvSpPr/>
          <p:nvPr/>
        </p:nvSpPr>
        <p:spPr bwMode="auto">
          <a:xfrm>
            <a:off x="228600" y="2057400"/>
            <a:ext cx="43434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Text ETSI BRAN’s LS</a:t>
            </a:r>
          </a:p>
        </p:txBody>
      </p:sp>
    </p:spTree>
    <p:extLst>
      <p:ext uri="{BB962C8B-B14F-4D97-AF65-F5344CB8AC3E}">
        <p14:creationId xmlns:p14="http://schemas.microsoft.com/office/powerpoint/2010/main" val="2585555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8730-DE1B-4CC4-8C12-0D6ACAFE0BBD}"/>
              </a:ext>
            </a:extLst>
          </p:cNvPr>
          <p:cNvSpPr>
            <a:spLocks noGrp="1"/>
          </p:cNvSpPr>
          <p:nvPr>
            <p:ph type="title"/>
          </p:nvPr>
        </p:nvSpPr>
        <p:spPr>
          <a:xfrm>
            <a:off x="685800" y="685800"/>
            <a:ext cx="7772400" cy="1066800"/>
          </a:xfrm>
        </p:spPr>
        <p:txBody>
          <a:bodyPr/>
          <a:lstStyle/>
          <a:p>
            <a:r>
              <a:rPr lang="en-AU" dirty="0"/>
              <a:t>Is there any need to reply to the LS wrt EN 301 893 from ETSI BRAN?</a:t>
            </a:r>
          </a:p>
        </p:txBody>
      </p:sp>
      <p:sp>
        <p:nvSpPr>
          <p:cNvPr id="3" name="Content Placeholder 2">
            <a:extLst>
              <a:ext uri="{FF2B5EF4-FFF2-40B4-BE49-F238E27FC236}">
                <a16:creationId xmlns:a16="http://schemas.microsoft.com/office/drawing/2014/main" id="{3A57CEA5-6B50-4CF9-A88F-ED613F683B43}"/>
              </a:ext>
            </a:extLst>
          </p:cNvPr>
          <p:cNvSpPr>
            <a:spLocks noGrp="1"/>
          </p:cNvSpPr>
          <p:nvPr>
            <p:ph idx="1"/>
          </p:nvPr>
        </p:nvSpPr>
        <p:spPr>
          <a:xfrm>
            <a:off x="685800" y="1981200"/>
            <a:ext cx="7772400" cy="4114800"/>
          </a:xfrm>
        </p:spPr>
        <p:txBody>
          <a:bodyPr/>
          <a:lstStyle/>
          <a:p>
            <a:pPr lvl="1"/>
            <a:r>
              <a:rPr lang="en-AU" dirty="0"/>
              <a:t>ETSI BRAN’s LS does not request a reply</a:t>
            </a:r>
          </a:p>
          <a:p>
            <a:pPr lvl="2"/>
            <a:r>
              <a:rPr lang="en-GB" i="1" dirty="0"/>
              <a:t>The recipients of this Liaison Letter are respectfully requested to consider the provided information</a:t>
            </a:r>
            <a:endParaRPr lang="en-AU" i="1" dirty="0"/>
          </a:p>
          <a:p>
            <a:pPr lvl="1"/>
            <a:r>
              <a:rPr lang="en-AU" dirty="0"/>
              <a:t>Do we want of provide any sort of reply?</a:t>
            </a:r>
          </a:p>
          <a:p>
            <a:pPr lvl="2"/>
            <a:r>
              <a:rPr lang="en-AU" dirty="0"/>
              <a:t>None has been prepared …</a:t>
            </a:r>
          </a:p>
          <a:p>
            <a:pPr lvl="2"/>
            <a:r>
              <a:rPr lang="en-AU" dirty="0"/>
              <a:t>… the Chair could put a short reply together for consideration by the IEEE 802.11 WG at the closing plenary</a:t>
            </a:r>
          </a:p>
        </p:txBody>
      </p:sp>
      <p:sp>
        <p:nvSpPr>
          <p:cNvPr id="4" name="Footer Placeholder 3">
            <a:extLst>
              <a:ext uri="{FF2B5EF4-FFF2-40B4-BE49-F238E27FC236}">
                <a16:creationId xmlns:a16="http://schemas.microsoft.com/office/drawing/2014/main" id="{48D8A85D-E052-4EC0-A89B-4662568E2B1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C662E3C-77BD-4DCB-AA81-07A5D1FD492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44</a:t>
            </a:fld>
            <a:endParaRPr lang="en-US" dirty="0"/>
          </a:p>
        </p:txBody>
      </p:sp>
    </p:spTree>
    <p:extLst>
      <p:ext uri="{BB962C8B-B14F-4D97-AF65-F5344CB8AC3E}">
        <p14:creationId xmlns:p14="http://schemas.microsoft.com/office/powerpoint/2010/main" val="2553407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3276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434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590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2163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8458200" cy="1066800"/>
          </a:xfrm>
        </p:spPr>
        <p:txBody>
          <a:bodyPr/>
          <a:lstStyle/>
          <a:p>
            <a:r>
              <a:rPr lang="en-AU" dirty="0"/>
              <a:t>The EN 301 893 journey has been long &amp; interesting, achieving good sharing but with future risks for 802.11be</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45</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2057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3200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48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V2.1.44</a:t>
            </a:r>
          </a:p>
          <a:p>
            <a:pPr algn="ctr">
              <a:spcBef>
                <a:spcPts val="400"/>
              </a:spcBef>
            </a:pPr>
            <a:r>
              <a:rPr lang="en-AU" sz="1400" dirty="0">
                <a:latin typeface="+mj-lt"/>
              </a:rPr>
              <a:t>Stable draft</a:t>
            </a:r>
          </a:p>
          <a:p>
            <a:pPr algn="ctr">
              <a:spcBef>
                <a:spcPts val="400"/>
              </a:spcBef>
            </a:pPr>
            <a:r>
              <a:rPr lang="en-AU" sz="1400" dirty="0">
                <a:latin typeface="+mj-lt"/>
              </a:rPr>
              <a:t>Jun 2021</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4343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2057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3200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4343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486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971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4114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5257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2057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9900"/>
                </a:solidFill>
                <a:latin typeface="+mj-lt"/>
              </a:rPr>
              <a:t>… but not clear there is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3200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good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9900"/>
                </a:solidFill>
                <a:effectLst/>
                <a:latin typeface="+mj-lt"/>
              </a:rPr>
              <a:t>… but a compromis</a:t>
            </a:r>
            <a:r>
              <a:rPr lang="en-AU" sz="1400" dirty="0">
                <a:solidFill>
                  <a:srgbClr val="FF9900"/>
                </a:solidFill>
                <a:latin typeface="+mj-lt"/>
              </a:rPr>
              <a:t>e, with different thresholds for Wi-Fi &amp; LAA/NR-U</a:t>
            </a:r>
            <a:endParaRPr kumimoji="0" lang="en-AU" sz="1400" b="0" i="0" u="none" strike="noStrike" cap="none" normalizeH="0" baseline="0" dirty="0">
              <a:ln>
                <a:noFill/>
              </a:ln>
              <a:solidFill>
                <a:srgbClr val="FF99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4343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Assisted placement of 802.11ax on market today</a:t>
            </a:r>
            <a:endParaRPr kumimoji="0" lang="en-AU" sz="1400" b="0" i="0" u="none" strike="noStrike" cap="none" normalizeH="0" baseline="0" dirty="0">
              <a:ln>
                <a:noFill/>
              </a:ln>
              <a:solidFill>
                <a:srgbClr val="00B05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486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9900"/>
                </a:solidFill>
                <a:latin typeface="+mj-lt"/>
              </a:rPr>
              <a:t>Required compromise to make progress</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9900"/>
                </a:solidFill>
                <a:latin typeface="+mj-lt"/>
              </a:rPr>
              <a:t>… but forces 802.11be to use </a:t>
            </a:r>
            <a:r>
              <a:rPr lang="en-AU" sz="1400" i="1" dirty="0">
                <a:solidFill>
                  <a:srgbClr val="FF9900"/>
                </a:solidFill>
                <a:latin typeface="+mj-lt"/>
              </a:rPr>
              <a:t>ED-only</a:t>
            </a:r>
            <a:br>
              <a:rPr lang="en-AU" sz="1400" i="1" dirty="0">
                <a:solidFill>
                  <a:srgbClr val="FF9900"/>
                </a:solidFill>
                <a:latin typeface="+mj-lt"/>
              </a:rPr>
            </a:br>
            <a:r>
              <a:rPr lang="en-AU" sz="1400" dirty="0">
                <a:solidFill>
                  <a:srgbClr val="FF9900"/>
                </a:solidFill>
                <a:latin typeface="+mj-lt"/>
              </a:rPr>
              <a:t>@ -72 dBm, with potential issues</a:t>
            </a:r>
            <a:endParaRPr kumimoji="0" lang="en-AU" sz="1400" b="0" i="0" u="none" strike="noStrike" cap="none" normalizeH="0" baseline="0" dirty="0">
              <a:ln>
                <a:noFill/>
              </a:ln>
              <a:solidFill>
                <a:srgbClr val="FF9900"/>
              </a:solidFill>
              <a:effectLst/>
              <a:latin typeface="+mj-lt"/>
            </a:endParaRPr>
          </a:p>
        </p:txBody>
      </p:sp>
    </p:spTree>
    <p:extLst>
      <p:ext uri="{BB962C8B-B14F-4D97-AF65-F5344CB8AC3E}">
        <p14:creationId xmlns:p14="http://schemas.microsoft.com/office/powerpoint/2010/main" val="1485839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4AAA-1EBF-40BC-8E01-8FCCAA1085DB}"/>
              </a:ext>
            </a:extLst>
          </p:cNvPr>
          <p:cNvSpPr>
            <a:spLocks noGrp="1"/>
          </p:cNvSpPr>
          <p:nvPr>
            <p:ph type="title"/>
          </p:nvPr>
        </p:nvSpPr>
        <p:spPr/>
        <p:txBody>
          <a:bodyPr/>
          <a:lstStyle/>
          <a:p>
            <a:r>
              <a:rPr lang="en-AU" dirty="0"/>
              <a:t>The EN 301 893 journey will continue, with multiple options for consideration by the Coex SC</a:t>
            </a:r>
          </a:p>
        </p:txBody>
      </p:sp>
      <p:sp>
        <p:nvSpPr>
          <p:cNvPr id="4" name="Footer Placeholder 3">
            <a:extLst>
              <a:ext uri="{FF2B5EF4-FFF2-40B4-BE49-F238E27FC236}">
                <a16:creationId xmlns:a16="http://schemas.microsoft.com/office/drawing/2014/main" id="{C9406D5A-0426-4E64-B93C-F6CBA70331FA}"/>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FFD4D663-8E7C-44A1-AFDC-9BA11B6DBC93}"/>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46</a:t>
            </a:fld>
            <a:endParaRPr lang="en-US" dirty="0"/>
          </a:p>
        </p:txBody>
      </p:sp>
      <p:sp>
        <p:nvSpPr>
          <p:cNvPr id="6" name="Rectangle 5">
            <a:extLst>
              <a:ext uri="{FF2B5EF4-FFF2-40B4-BE49-F238E27FC236}">
                <a16:creationId xmlns:a16="http://schemas.microsoft.com/office/drawing/2014/main" id="{DBED9377-5F13-4807-A6F5-E4C44B8A829A}"/>
              </a:ext>
            </a:extLst>
          </p:cNvPr>
          <p:cNvSpPr/>
          <p:nvPr/>
        </p:nvSpPr>
        <p:spPr bwMode="auto">
          <a:xfrm>
            <a:off x="381000" y="2577304"/>
            <a:ext cx="1905000" cy="54186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1: </a:t>
            </a:r>
            <a:r>
              <a:rPr kumimoji="0" lang="en-AU" sz="1400" b="1" i="1" u="none" strike="noStrike" cap="none" normalizeH="0" baseline="0" dirty="0">
                <a:ln>
                  <a:noFill/>
                </a:ln>
                <a:solidFill>
                  <a:schemeClr val="tx1"/>
                </a:solidFill>
                <a:effectLst/>
                <a:latin typeface="+mj-lt"/>
              </a:rPr>
              <a:t>status quo </a:t>
            </a:r>
            <a:r>
              <a:rPr kumimoji="0" lang="en-AU" sz="1400" b="1" i="0" u="none" strike="noStrike" cap="none" normalizeH="0" baseline="0" dirty="0">
                <a:ln>
                  <a:noFill/>
                </a:ln>
                <a:solidFill>
                  <a:schemeClr val="tx1"/>
                </a:solidFill>
                <a:effectLst/>
                <a:latin typeface="+mj-lt"/>
              </a:rPr>
              <a:t>based on </a:t>
            </a:r>
            <a:r>
              <a:rPr lang="en-AU" sz="1400" b="1" dirty="0">
                <a:latin typeface="+mj-lt"/>
              </a:rPr>
              <a:t>v.2.1.44</a:t>
            </a:r>
            <a:r>
              <a:rPr kumimoji="0" lang="en-AU" sz="1400" b="1" i="0" u="none" strike="noStrike" cap="none" normalizeH="0" baseline="0" dirty="0">
                <a:ln>
                  <a:noFill/>
                </a:ln>
                <a:solidFill>
                  <a:schemeClr val="tx1"/>
                </a:solidFill>
                <a:effectLst/>
                <a:latin typeface="+mj-lt"/>
              </a:rPr>
              <a:t> </a:t>
            </a:r>
          </a:p>
        </p:txBody>
      </p:sp>
      <p:sp>
        <p:nvSpPr>
          <p:cNvPr id="7" name="Rectangle 6">
            <a:extLst>
              <a:ext uri="{FF2B5EF4-FFF2-40B4-BE49-F238E27FC236}">
                <a16:creationId xmlns:a16="http://schemas.microsoft.com/office/drawing/2014/main" id="{C5C833E5-1A6E-4145-8AB6-82D9D0CE4B69}"/>
              </a:ext>
            </a:extLst>
          </p:cNvPr>
          <p:cNvSpPr/>
          <p:nvPr/>
        </p:nvSpPr>
        <p:spPr bwMode="auto">
          <a:xfrm>
            <a:off x="4724402" y="2573069"/>
            <a:ext cx="1905000" cy="54186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3: </a:t>
            </a:r>
            <a:r>
              <a:rPr kumimoji="0" lang="en-AU" sz="1400" b="1" i="1" u="none" strike="noStrike" cap="none" normalizeH="0" baseline="0" dirty="0">
                <a:ln>
                  <a:noFill/>
                </a:ln>
                <a:solidFill>
                  <a:schemeClr val="tx1"/>
                </a:solidFill>
                <a:effectLst/>
                <a:latin typeface="+mj-lt"/>
              </a:rPr>
              <a:t>ED-only</a:t>
            </a:r>
            <a:br>
              <a:rPr lang="en-AU" sz="1400" b="1" dirty="0">
                <a:latin typeface="+mj-lt"/>
              </a:rPr>
            </a:br>
            <a:r>
              <a:rPr kumimoji="0" lang="en-AU" sz="1400" b="1" i="0" u="none" strike="noStrike" cap="none" normalizeH="0" baseline="0" dirty="0">
                <a:ln>
                  <a:noFill/>
                </a:ln>
                <a:solidFill>
                  <a:schemeClr val="tx1"/>
                </a:solidFill>
                <a:effectLst/>
                <a:latin typeface="+mj-lt"/>
              </a:rPr>
              <a:t>@ -72 dB (sca</a:t>
            </a:r>
            <a:r>
              <a:rPr lang="en-AU" sz="1400" b="1" dirty="0">
                <a:latin typeface="+mj-lt"/>
              </a:rPr>
              <a:t>led)</a:t>
            </a:r>
            <a:endParaRPr kumimoji="0" lang="en-AU" sz="1400" b="1" i="0" u="none" strike="noStrike" cap="none" normalizeH="0" baseline="0" dirty="0">
              <a:ln>
                <a:noFill/>
              </a:ln>
              <a:solidFill>
                <a:schemeClr val="tx1"/>
              </a:solidFill>
              <a:effectLst/>
              <a:latin typeface="+mj-lt"/>
            </a:endParaRPr>
          </a:p>
        </p:txBody>
      </p:sp>
      <p:sp>
        <p:nvSpPr>
          <p:cNvPr id="8" name="Rectangle 7">
            <a:extLst>
              <a:ext uri="{FF2B5EF4-FFF2-40B4-BE49-F238E27FC236}">
                <a16:creationId xmlns:a16="http://schemas.microsoft.com/office/drawing/2014/main" id="{5D45E8D2-8CB7-4A36-B027-3ADAF0C86F3F}"/>
              </a:ext>
            </a:extLst>
          </p:cNvPr>
          <p:cNvSpPr/>
          <p:nvPr/>
        </p:nvSpPr>
        <p:spPr bwMode="auto">
          <a:xfrm>
            <a:off x="2514600" y="2577304"/>
            <a:ext cx="1904999" cy="53763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2: </a:t>
            </a:r>
            <a:r>
              <a:rPr kumimoji="0" lang="en-AU" sz="1400" b="1" i="1" u="none" strike="noStrike" cap="none" normalizeH="0" baseline="0" dirty="0">
                <a:ln>
                  <a:noFill/>
                </a:ln>
                <a:solidFill>
                  <a:schemeClr val="tx1"/>
                </a:solidFill>
                <a:effectLst/>
                <a:latin typeface="+mj-lt"/>
              </a:rPr>
              <a:t>ED-only</a:t>
            </a:r>
            <a:br>
              <a:rPr lang="en-AU" sz="1400" b="1" dirty="0">
                <a:latin typeface="+mj-lt"/>
              </a:rPr>
            </a:br>
            <a:r>
              <a:rPr kumimoji="0" lang="en-AU" sz="1400" b="1" i="0" u="none" strike="noStrike" cap="none" normalizeH="0" baseline="0" dirty="0">
                <a:ln>
                  <a:noFill/>
                </a:ln>
                <a:solidFill>
                  <a:schemeClr val="tx1"/>
                </a:solidFill>
                <a:effectLst/>
                <a:latin typeface="+mj-lt"/>
              </a:rPr>
              <a:t>@ -62 dBm</a:t>
            </a:r>
          </a:p>
        </p:txBody>
      </p:sp>
      <p:sp>
        <p:nvSpPr>
          <p:cNvPr id="9" name="Rectangle 8">
            <a:extLst>
              <a:ext uri="{FF2B5EF4-FFF2-40B4-BE49-F238E27FC236}">
                <a16:creationId xmlns:a16="http://schemas.microsoft.com/office/drawing/2014/main" id="{2E48D334-0E32-4BC3-A615-EB80EE99AE71}"/>
              </a:ext>
            </a:extLst>
          </p:cNvPr>
          <p:cNvSpPr/>
          <p:nvPr/>
        </p:nvSpPr>
        <p:spPr bwMode="auto">
          <a:xfrm>
            <a:off x="6858002" y="2573069"/>
            <a:ext cx="1904998" cy="53763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4: Something else</a:t>
            </a:r>
          </a:p>
        </p:txBody>
      </p:sp>
      <p:sp>
        <p:nvSpPr>
          <p:cNvPr id="10" name="Rectangle 9">
            <a:extLst>
              <a:ext uri="{FF2B5EF4-FFF2-40B4-BE49-F238E27FC236}">
                <a16:creationId xmlns:a16="http://schemas.microsoft.com/office/drawing/2014/main" id="{25DD688D-66ED-4867-970E-569E94B08114}"/>
              </a:ext>
            </a:extLst>
          </p:cNvPr>
          <p:cNvSpPr/>
          <p:nvPr/>
        </p:nvSpPr>
        <p:spPr bwMode="auto">
          <a:xfrm>
            <a:off x="381000" y="3114937"/>
            <a:ext cx="1905000" cy="287152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00B050"/>
                </a:solidFill>
                <a:effectLst/>
                <a:latin typeface="+mj-lt"/>
              </a:rPr>
              <a:t>Likely to be acceptable for next 2-3 years fo</a:t>
            </a:r>
            <a:r>
              <a:rPr lang="en-AU" sz="1400" dirty="0">
                <a:solidFill>
                  <a:srgbClr val="00B050"/>
                </a:solidFill>
                <a:latin typeface="+mj-lt"/>
              </a:rPr>
              <a:t>r reasonable coex between 802.11a/n/ac/ax &amp; LAA/NR-U</a:t>
            </a:r>
          </a:p>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FF9900"/>
                </a:solidFill>
                <a:latin typeface="+mj-lt"/>
              </a:rPr>
              <a:t>Coex SC will need to evaluate coex between 802.11ax &amp; 802.11be</a:t>
            </a:r>
            <a:endParaRPr kumimoji="0" lang="en-AU" sz="1400" i="0" u="none" strike="noStrike" cap="none" normalizeH="0" baseline="0" dirty="0">
              <a:ln>
                <a:noFill/>
              </a:ln>
              <a:solidFill>
                <a:srgbClr val="FF9900"/>
              </a:solidFill>
              <a:effectLst/>
              <a:latin typeface="+mj-lt"/>
            </a:endParaRPr>
          </a:p>
        </p:txBody>
      </p:sp>
      <p:sp>
        <p:nvSpPr>
          <p:cNvPr id="11" name="Rectangle 10">
            <a:extLst>
              <a:ext uri="{FF2B5EF4-FFF2-40B4-BE49-F238E27FC236}">
                <a16:creationId xmlns:a16="http://schemas.microsoft.com/office/drawing/2014/main" id="{CC266D19-58F8-4C36-8915-A9EFB950DD88}"/>
              </a:ext>
            </a:extLst>
          </p:cNvPr>
          <p:cNvSpPr/>
          <p:nvPr/>
        </p:nvSpPr>
        <p:spPr bwMode="auto">
          <a:xfrm>
            <a:off x="4724402" y="3114935"/>
            <a:ext cx="1905000" cy="287152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00B050"/>
                </a:solidFill>
                <a:latin typeface="+mj-lt"/>
              </a:rPr>
              <a:t>Attractive in that it would establish similar rules in both 5 GHz &amp; 6 GHz</a:t>
            </a:r>
          </a:p>
          <a:p>
            <a:pPr marL="177800" indent="-177800" eaLnBrk="0" hangingPunct="0">
              <a:spcBef>
                <a:spcPts val="400"/>
              </a:spcBef>
              <a:buFont typeface="Arial" panose="020B0604020202020204" pitchFamily="34" charset="0"/>
              <a:buChar char="•"/>
            </a:pPr>
            <a:r>
              <a:rPr lang="en-AU" sz="1400" dirty="0">
                <a:solidFill>
                  <a:srgbClr val="FF9900"/>
                </a:solidFill>
                <a:latin typeface="+mj-lt"/>
              </a:rPr>
              <a:t>Coex SC will need to evaluate: </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Impact on legacy </a:t>
            </a:r>
          </a:p>
          <a:p>
            <a:pPr marL="360363" lvl="1" indent="-182563" eaLnBrk="0" hangingPunct="0">
              <a:spcBef>
                <a:spcPts val="200"/>
              </a:spcBef>
              <a:buFont typeface="Arial" panose="020B0604020202020204" pitchFamily="34" charset="0"/>
              <a:buChar char="-"/>
            </a:pPr>
            <a:r>
              <a:rPr kumimoji="0" lang="en-AU" i="0" u="none" strike="noStrike" cap="none" normalizeH="0" baseline="0" dirty="0">
                <a:ln>
                  <a:noFill/>
                </a:ln>
                <a:solidFill>
                  <a:srgbClr val="FF9900"/>
                </a:solidFill>
                <a:effectLst/>
                <a:latin typeface="+mj-lt"/>
              </a:rPr>
              <a:t>Whether 802.11 should use </a:t>
            </a:r>
            <a:r>
              <a:rPr kumimoji="0" lang="en-AU" i="1" u="none" strike="noStrike" cap="none" normalizeH="0" baseline="0" dirty="0">
                <a:ln>
                  <a:noFill/>
                </a:ln>
                <a:solidFill>
                  <a:srgbClr val="FF9900"/>
                </a:solidFill>
                <a:effectLst/>
                <a:latin typeface="+mj-lt"/>
              </a:rPr>
              <a:t>PD/ED </a:t>
            </a:r>
            <a:r>
              <a:rPr kumimoji="0" lang="en-AU" u="none" strike="noStrike" cap="none" normalizeH="0" baseline="0" dirty="0">
                <a:ln>
                  <a:noFill/>
                </a:ln>
                <a:solidFill>
                  <a:srgbClr val="FF9900"/>
                </a:solidFill>
                <a:effectLst/>
                <a:latin typeface="+mj-lt"/>
              </a:rPr>
              <a:t>@ -82/-72 dBm </a:t>
            </a:r>
            <a:r>
              <a:rPr kumimoji="0" lang="en-AU" i="1" u="none" strike="noStrike" cap="none" normalizeH="0" baseline="0" dirty="0">
                <a:ln>
                  <a:noFill/>
                </a:ln>
                <a:solidFill>
                  <a:srgbClr val="FF9900"/>
                </a:solidFill>
                <a:effectLst/>
                <a:latin typeface="+mj-lt"/>
              </a:rPr>
              <a:t>or ED-only </a:t>
            </a:r>
            <a:r>
              <a:rPr kumimoji="0" lang="en-AU" u="none" strike="noStrike" cap="none" normalizeH="0" baseline="0" dirty="0">
                <a:ln>
                  <a:noFill/>
                </a:ln>
                <a:solidFill>
                  <a:srgbClr val="FF9900"/>
                </a:solidFill>
                <a:effectLst/>
                <a:latin typeface="+mj-lt"/>
              </a:rPr>
              <a:t>@ -72 dBm  </a:t>
            </a:r>
            <a:r>
              <a:rPr kumimoji="0" lang="en-AU" i="0" u="none" strike="noStrike" cap="none" normalizeH="0" baseline="0" dirty="0">
                <a:ln>
                  <a:noFill/>
                </a:ln>
                <a:solidFill>
                  <a:srgbClr val="FF9900"/>
                </a:solidFill>
                <a:effectLst/>
                <a:latin typeface="+mj-lt"/>
              </a:rPr>
              <a:t>when coexisting with </a:t>
            </a:r>
            <a:r>
              <a:rPr lang="en-AU" dirty="0">
                <a:solidFill>
                  <a:srgbClr val="FF9900"/>
                </a:solidFill>
                <a:latin typeface="+mj-lt"/>
              </a:rPr>
              <a:t>LAA/NR-U</a:t>
            </a:r>
          </a:p>
        </p:txBody>
      </p:sp>
      <p:sp>
        <p:nvSpPr>
          <p:cNvPr id="12" name="Rectangle 11">
            <a:extLst>
              <a:ext uri="{FF2B5EF4-FFF2-40B4-BE49-F238E27FC236}">
                <a16:creationId xmlns:a16="http://schemas.microsoft.com/office/drawing/2014/main" id="{1AD48C1B-7C84-4EB2-BADF-2B97F2F7A254}"/>
              </a:ext>
            </a:extLst>
          </p:cNvPr>
          <p:cNvSpPr/>
          <p:nvPr/>
        </p:nvSpPr>
        <p:spPr bwMode="auto">
          <a:xfrm>
            <a:off x="2514600" y="3114936"/>
            <a:ext cx="1905000" cy="287152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00B050"/>
                </a:solidFill>
                <a:effectLst/>
                <a:latin typeface="+mj-lt"/>
              </a:rPr>
              <a:t>Very simple and flexible</a:t>
            </a:r>
          </a:p>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00B050"/>
                </a:solidFill>
                <a:latin typeface="+mj-lt"/>
              </a:rPr>
              <a:t>Aligned with US</a:t>
            </a:r>
            <a:endParaRPr kumimoji="0" lang="en-AU" sz="1400" i="0" u="none" strike="noStrike" cap="none" normalizeH="0" baseline="0" dirty="0">
              <a:ln>
                <a:noFill/>
              </a:ln>
              <a:solidFill>
                <a:srgbClr val="00B050"/>
              </a:solidFill>
              <a:effectLst/>
              <a:latin typeface="+mj-lt"/>
            </a:endParaRPr>
          </a:p>
          <a:p>
            <a:pPr marL="177800" indent="-177800" eaLnBrk="0" hangingPunct="0">
              <a:spcBef>
                <a:spcPts val="400"/>
              </a:spcBef>
              <a:buFont typeface="Arial" panose="020B0604020202020204" pitchFamily="34" charset="0"/>
              <a:buChar char="•"/>
            </a:pPr>
            <a:r>
              <a:rPr lang="en-AU" sz="1400" dirty="0">
                <a:solidFill>
                  <a:srgbClr val="FF9900"/>
                </a:solidFill>
                <a:latin typeface="+mj-lt"/>
              </a:rPr>
              <a:t>Coex SC will need to evaluate: </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Effect on reuse vs interference </a:t>
            </a:r>
          </a:p>
          <a:p>
            <a:pPr marL="360363" lvl="1" indent="-182563" eaLnBrk="0" hangingPunct="0">
              <a:spcBef>
                <a:spcPts val="200"/>
              </a:spcBef>
              <a:buFont typeface="Arial" panose="020B0604020202020204" pitchFamily="34" charset="0"/>
              <a:buChar char="-"/>
            </a:pPr>
            <a:r>
              <a:rPr kumimoji="0" lang="en-AU" i="0" u="none" strike="noStrike" cap="none" normalizeH="0" baseline="0" dirty="0">
                <a:ln>
                  <a:noFill/>
                </a:ln>
                <a:solidFill>
                  <a:srgbClr val="FF9900"/>
                </a:solidFill>
                <a:effectLst/>
                <a:latin typeface="+mj-lt"/>
              </a:rPr>
              <a:t>Whether 802.11 should use </a:t>
            </a:r>
            <a:r>
              <a:rPr kumimoji="0" lang="en-AU" i="1" u="none" strike="noStrike" cap="none" normalizeH="0" baseline="0" dirty="0">
                <a:ln>
                  <a:noFill/>
                </a:ln>
                <a:solidFill>
                  <a:srgbClr val="FF9900"/>
                </a:solidFill>
                <a:effectLst/>
                <a:latin typeface="+mj-lt"/>
              </a:rPr>
              <a:t>PD/ED </a:t>
            </a:r>
            <a:r>
              <a:rPr kumimoji="0" lang="en-AU" u="none" strike="noStrike" cap="none" normalizeH="0" baseline="0" dirty="0">
                <a:ln>
                  <a:noFill/>
                </a:ln>
                <a:solidFill>
                  <a:srgbClr val="FF9900"/>
                </a:solidFill>
                <a:effectLst/>
                <a:latin typeface="+mj-lt"/>
              </a:rPr>
              <a:t>@ -82/-62 dBm </a:t>
            </a:r>
            <a:r>
              <a:rPr kumimoji="0" lang="en-AU" i="1" u="none" strike="noStrike" cap="none" normalizeH="0" baseline="0" dirty="0">
                <a:ln>
                  <a:noFill/>
                </a:ln>
                <a:solidFill>
                  <a:srgbClr val="FF9900"/>
                </a:solidFill>
                <a:effectLst/>
                <a:latin typeface="+mj-lt"/>
              </a:rPr>
              <a:t>or ED-only </a:t>
            </a:r>
            <a:r>
              <a:rPr kumimoji="0" lang="en-AU" u="none" strike="noStrike" cap="none" normalizeH="0" baseline="0" dirty="0">
                <a:ln>
                  <a:noFill/>
                </a:ln>
                <a:solidFill>
                  <a:srgbClr val="FF9900"/>
                </a:solidFill>
                <a:effectLst/>
                <a:latin typeface="+mj-lt"/>
              </a:rPr>
              <a:t>@ -62 dBm </a:t>
            </a:r>
            <a:r>
              <a:rPr kumimoji="0" lang="en-AU" i="0" u="none" strike="noStrike" cap="none" normalizeH="0" baseline="0" dirty="0">
                <a:ln>
                  <a:noFill/>
                </a:ln>
                <a:solidFill>
                  <a:srgbClr val="FF9900"/>
                </a:solidFill>
                <a:effectLst/>
                <a:latin typeface="+mj-lt"/>
              </a:rPr>
              <a:t>when coexisting with </a:t>
            </a:r>
            <a:r>
              <a:rPr lang="en-AU" dirty="0">
                <a:solidFill>
                  <a:srgbClr val="FF9900"/>
                </a:solidFill>
                <a:latin typeface="+mj-lt"/>
              </a:rPr>
              <a:t>LAA/NR-U</a:t>
            </a:r>
          </a:p>
        </p:txBody>
      </p:sp>
      <p:sp>
        <p:nvSpPr>
          <p:cNvPr id="13" name="Rectangle 12">
            <a:extLst>
              <a:ext uri="{FF2B5EF4-FFF2-40B4-BE49-F238E27FC236}">
                <a16:creationId xmlns:a16="http://schemas.microsoft.com/office/drawing/2014/main" id="{7ABC14EB-6514-43E4-A3FC-353432B594F1}"/>
              </a:ext>
            </a:extLst>
          </p:cNvPr>
          <p:cNvSpPr/>
          <p:nvPr/>
        </p:nvSpPr>
        <p:spPr bwMode="auto">
          <a:xfrm>
            <a:off x="6858001" y="3106468"/>
            <a:ext cx="1904998" cy="2878671"/>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FF9900"/>
                </a:solidFill>
                <a:effectLst/>
                <a:latin typeface="+mj-lt"/>
              </a:rPr>
              <a:t>What?</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Coex SC could make proposals</a:t>
            </a:r>
            <a:endParaRPr kumimoji="0" lang="en-AU" i="0" u="none" strike="noStrike" cap="none" normalizeH="0" baseline="0" dirty="0">
              <a:ln>
                <a:noFill/>
              </a:ln>
              <a:solidFill>
                <a:srgbClr val="FF9900"/>
              </a:solidFill>
              <a:effectLst/>
              <a:latin typeface="+mj-lt"/>
            </a:endParaRPr>
          </a:p>
        </p:txBody>
      </p:sp>
      <p:cxnSp>
        <p:nvCxnSpPr>
          <p:cNvPr id="14" name="Connector: Elbow 13">
            <a:extLst>
              <a:ext uri="{FF2B5EF4-FFF2-40B4-BE49-F238E27FC236}">
                <a16:creationId xmlns:a16="http://schemas.microsoft.com/office/drawing/2014/main" id="{F4B0E79D-4F72-471B-AC63-1E54142FECC0}"/>
              </a:ext>
            </a:extLst>
          </p:cNvPr>
          <p:cNvCxnSpPr>
            <a:cxnSpLocks/>
            <a:stCxn id="16" idx="2"/>
            <a:endCxn id="6" idx="0"/>
          </p:cNvCxnSpPr>
          <p:nvPr/>
        </p:nvCxnSpPr>
        <p:spPr bwMode="auto">
          <a:xfrm rot="5400000">
            <a:off x="2599268" y="604572"/>
            <a:ext cx="706964" cy="3238500"/>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sp>
        <p:nvSpPr>
          <p:cNvPr id="16" name="Rectangle 15">
            <a:extLst>
              <a:ext uri="{FF2B5EF4-FFF2-40B4-BE49-F238E27FC236}">
                <a16:creationId xmlns:a16="http://schemas.microsoft.com/office/drawing/2014/main" id="{ABF933EB-32F9-466D-9A4E-55E58DEDA86D}"/>
              </a:ext>
            </a:extLst>
          </p:cNvPr>
          <p:cNvSpPr/>
          <p:nvPr/>
        </p:nvSpPr>
        <p:spPr bwMode="auto">
          <a:xfrm>
            <a:off x="3810000" y="1524000"/>
            <a:ext cx="1524000" cy="34634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chemeClr val="tx1"/>
                </a:solidFill>
                <a:effectLst/>
                <a:latin typeface="+mj-lt"/>
              </a:rPr>
              <a:t>The future?</a:t>
            </a:r>
          </a:p>
        </p:txBody>
      </p:sp>
      <p:cxnSp>
        <p:nvCxnSpPr>
          <p:cNvPr id="18" name="Connector: Elbow 17">
            <a:extLst>
              <a:ext uri="{FF2B5EF4-FFF2-40B4-BE49-F238E27FC236}">
                <a16:creationId xmlns:a16="http://schemas.microsoft.com/office/drawing/2014/main" id="{1AAE73AB-6D2E-4677-9DF4-668A6A20AF9A}"/>
              </a:ext>
            </a:extLst>
          </p:cNvPr>
          <p:cNvCxnSpPr>
            <a:cxnSpLocks/>
            <a:stCxn id="16" idx="2"/>
            <a:endCxn id="8" idx="0"/>
          </p:cNvCxnSpPr>
          <p:nvPr/>
        </p:nvCxnSpPr>
        <p:spPr bwMode="auto">
          <a:xfrm rot="5400000">
            <a:off x="3666068" y="1671372"/>
            <a:ext cx="706964" cy="1104900"/>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cxnSp>
        <p:nvCxnSpPr>
          <p:cNvPr id="21" name="Connector: Elbow 20">
            <a:extLst>
              <a:ext uri="{FF2B5EF4-FFF2-40B4-BE49-F238E27FC236}">
                <a16:creationId xmlns:a16="http://schemas.microsoft.com/office/drawing/2014/main" id="{410D3DB2-034A-4FC8-A29B-7A0601668DD8}"/>
              </a:ext>
            </a:extLst>
          </p:cNvPr>
          <p:cNvCxnSpPr>
            <a:cxnSpLocks/>
            <a:stCxn id="16" idx="2"/>
            <a:endCxn id="7" idx="0"/>
          </p:cNvCxnSpPr>
          <p:nvPr/>
        </p:nvCxnSpPr>
        <p:spPr bwMode="auto">
          <a:xfrm rot="16200000" flipH="1">
            <a:off x="4773087" y="1669253"/>
            <a:ext cx="702729" cy="1104902"/>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cxnSp>
        <p:nvCxnSpPr>
          <p:cNvPr id="24" name="Connector: Elbow 23">
            <a:extLst>
              <a:ext uri="{FF2B5EF4-FFF2-40B4-BE49-F238E27FC236}">
                <a16:creationId xmlns:a16="http://schemas.microsoft.com/office/drawing/2014/main" id="{3483D9F3-D52B-4F9C-93A4-1F2B146DF513}"/>
              </a:ext>
            </a:extLst>
          </p:cNvPr>
          <p:cNvCxnSpPr>
            <a:cxnSpLocks/>
            <a:stCxn id="16" idx="2"/>
            <a:endCxn id="9" idx="0"/>
          </p:cNvCxnSpPr>
          <p:nvPr/>
        </p:nvCxnSpPr>
        <p:spPr bwMode="auto">
          <a:xfrm rot="16200000" flipH="1">
            <a:off x="5839886" y="602453"/>
            <a:ext cx="702729" cy="3238501"/>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sp>
        <p:nvSpPr>
          <p:cNvPr id="55" name="Rectangle 54">
            <a:extLst>
              <a:ext uri="{FF2B5EF4-FFF2-40B4-BE49-F238E27FC236}">
                <a16:creationId xmlns:a16="http://schemas.microsoft.com/office/drawing/2014/main" id="{727B2091-EE45-4745-A146-1A00577CB3C4}"/>
              </a:ext>
            </a:extLst>
          </p:cNvPr>
          <p:cNvSpPr/>
          <p:nvPr/>
        </p:nvSpPr>
        <p:spPr bwMode="auto">
          <a:xfrm>
            <a:off x="2514600" y="6061075"/>
            <a:ext cx="6248399" cy="263526"/>
          </a:xfrm>
          <a:prstGeom prst="rect">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400"/>
              </a:spcBef>
              <a:spcAft>
                <a:spcPct val="0"/>
              </a:spcAft>
              <a:buClrTx/>
              <a:buSzTx/>
              <a:tabLst/>
            </a:pPr>
            <a:r>
              <a:rPr lang="en-AU" sz="1400" b="1" dirty="0">
                <a:latin typeface="+mj-lt"/>
              </a:rPr>
              <a:t>Similar discussions on options 2-4 could apply to 6 GHz coexistence</a:t>
            </a:r>
            <a:endParaRPr lang="en-AU" b="1" dirty="0">
              <a:latin typeface="+mj-lt"/>
            </a:endParaRPr>
          </a:p>
        </p:txBody>
      </p:sp>
    </p:spTree>
    <p:extLst>
      <p:ext uri="{BB962C8B-B14F-4D97-AF65-F5344CB8AC3E}">
        <p14:creationId xmlns:p14="http://schemas.microsoft.com/office/powerpoint/2010/main" val="3451630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The Coex SC has started a process of evaluating the optimum path for 5 GHz (&amp; 6 GHz) coexistence</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In May 2021, two submissions started the discussions about the optimum future path for coexistence in 5 GHz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3"/>
            <a:r>
              <a:rPr lang="en-AU" dirty="0"/>
              <a:t>Uniform use of </a:t>
            </a:r>
            <a:r>
              <a:rPr lang="en-AU" i="1" dirty="0"/>
              <a:t>EDT</a:t>
            </a:r>
            <a:r>
              <a:rPr lang="en-AU" dirty="0"/>
              <a:t> @ -72 dBm likely to have a positive impact on sharing</a:t>
            </a:r>
          </a:p>
          <a:p>
            <a:pPr lvl="3"/>
            <a:r>
              <a:rPr lang="en-AU" i="1" dirty="0"/>
              <a:t>EDT</a:t>
            </a:r>
            <a:r>
              <a:rPr lang="en-AU" dirty="0"/>
              <a:t> @ -72 dBm in 5 GHz will sometimes disadvantage 802.11be compared to legacy using </a:t>
            </a:r>
            <a:r>
              <a:rPr lang="en-AU" i="1" dirty="0"/>
              <a:t>EDT</a:t>
            </a:r>
            <a:r>
              <a:rPr lang="en-AU" dirty="0"/>
              <a:t> @ -62 dBm, with some mitigation from RTS/CTS</a:t>
            </a:r>
          </a:p>
          <a:p>
            <a:pPr lvl="3"/>
            <a:r>
              <a:rPr lang="en-AU" dirty="0"/>
              <a:t>Specification work is required in both TGme (for 802.11ax) and TGbe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3"/>
            <a:r>
              <a:rPr lang="en-AU" i="1" dirty="0"/>
              <a:t>EDT</a:t>
            </a:r>
            <a:r>
              <a:rPr lang="en-AU" dirty="0"/>
              <a:t> @ -72 dBm in 5 GHz will sometimes disadvantage 802.11be compared to legacy</a:t>
            </a:r>
          </a:p>
          <a:p>
            <a:pPr lvl="3"/>
            <a:r>
              <a:rPr lang="en-AU" dirty="0"/>
              <a:t>Use of </a:t>
            </a:r>
            <a:r>
              <a:rPr lang="en-AU" i="1" dirty="0"/>
              <a:t>EDT</a:t>
            </a:r>
            <a:r>
              <a:rPr lang="en-AU" dirty="0"/>
              <a:t> @ -72 dBm limits spectral reuse</a:t>
            </a:r>
          </a:p>
          <a:p>
            <a:pPr lvl="3"/>
            <a:r>
              <a:rPr lang="en-AU" dirty="0"/>
              <a:t>EDT of -62 dBm may be a better long-term approach</a:t>
            </a:r>
          </a:p>
          <a:p>
            <a:pPr lvl="1"/>
            <a:r>
              <a:rPr lang="en-AU" dirty="0"/>
              <a:t>… with no clear or agreed next steps (yet!)</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47</a:t>
            </a:fld>
            <a:endParaRPr lang="en-US" dirty="0"/>
          </a:p>
        </p:txBody>
      </p:sp>
    </p:spTree>
    <p:extLst>
      <p:ext uri="{BB962C8B-B14F-4D97-AF65-F5344CB8AC3E}">
        <p14:creationId xmlns:p14="http://schemas.microsoft.com/office/powerpoint/2010/main" val="1736842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E0E4-8DC0-45BF-96EB-7F324982071F}"/>
              </a:ext>
            </a:extLst>
          </p:cNvPr>
          <p:cNvSpPr>
            <a:spLocks noGrp="1"/>
          </p:cNvSpPr>
          <p:nvPr>
            <p:ph type="title"/>
          </p:nvPr>
        </p:nvSpPr>
        <p:spPr>
          <a:xfrm>
            <a:off x="685800" y="685800"/>
            <a:ext cx="8077200" cy="1066800"/>
          </a:xfrm>
        </p:spPr>
        <p:txBody>
          <a:bodyPr/>
          <a:lstStyle/>
          <a:p>
            <a:r>
              <a:rPr lang="en-AU" dirty="0"/>
              <a:t>The Coex SC may hear a brief proposal on next steps to help decide the best 5 GHz options for 802.11be</a:t>
            </a:r>
          </a:p>
        </p:txBody>
      </p:sp>
      <p:sp>
        <p:nvSpPr>
          <p:cNvPr id="3" name="Content Placeholder 2">
            <a:extLst>
              <a:ext uri="{FF2B5EF4-FFF2-40B4-BE49-F238E27FC236}">
                <a16:creationId xmlns:a16="http://schemas.microsoft.com/office/drawing/2014/main" id="{71CFA039-8D69-4C21-968A-8F6A965DA0B7}"/>
              </a:ext>
            </a:extLst>
          </p:cNvPr>
          <p:cNvSpPr>
            <a:spLocks noGrp="1"/>
          </p:cNvSpPr>
          <p:nvPr>
            <p:ph idx="1"/>
          </p:nvPr>
        </p:nvSpPr>
        <p:spPr>
          <a:xfrm>
            <a:off x="685800" y="1981200"/>
            <a:ext cx="7772400" cy="4114800"/>
          </a:xfrm>
        </p:spPr>
        <p:txBody>
          <a:bodyPr/>
          <a:lstStyle/>
          <a:p>
            <a:pPr lvl="1"/>
            <a:r>
              <a:rPr lang="en-US" dirty="0"/>
              <a:t>Stuart Strickland (HPE) has submitted a discussion on possible next steps in relation to 5 GHz coexistence, especially in relation to the use of 802.11be</a:t>
            </a:r>
          </a:p>
          <a:p>
            <a:pPr lvl="2"/>
            <a:r>
              <a:rPr lang="en-AU" dirty="0"/>
              <a:t>See </a:t>
            </a:r>
            <a:r>
              <a:rPr lang="en-AU" dirty="0">
                <a:hlinkClick r:id="rId2"/>
              </a:rPr>
              <a:t>11-21-1179-00</a:t>
            </a:r>
            <a:endParaRPr lang="en-AU" dirty="0"/>
          </a:p>
          <a:p>
            <a:pPr lvl="2"/>
            <a:r>
              <a:rPr lang="en-AU" dirty="0"/>
              <a:t>Note: Stuart may not be available to present until the last 30 min of today’s session</a:t>
            </a:r>
          </a:p>
        </p:txBody>
      </p:sp>
      <p:sp>
        <p:nvSpPr>
          <p:cNvPr id="4" name="Footer Placeholder 3">
            <a:extLst>
              <a:ext uri="{FF2B5EF4-FFF2-40B4-BE49-F238E27FC236}">
                <a16:creationId xmlns:a16="http://schemas.microsoft.com/office/drawing/2014/main" id="{FA84A010-2EE1-4074-B952-5960188B3E8D}"/>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601A79B-6ED4-48F0-9006-916B5CBA2EA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48</a:t>
            </a:fld>
            <a:endParaRPr lang="en-US" dirty="0"/>
          </a:p>
        </p:txBody>
      </p:sp>
    </p:spTree>
    <p:extLst>
      <p:ext uri="{BB962C8B-B14F-4D97-AF65-F5344CB8AC3E}">
        <p14:creationId xmlns:p14="http://schemas.microsoft.com/office/powerpoint/2010/main" val="249213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availability</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49</a:t>
            </a:fld>
            <a:endParaRPr lang="en-US" dirty="0"/>
          </a:p>
        </p:txBody>
      </p:sp>
    </p:spTree>
    <p:extLst>
      <p:ext uri="{BB962C8B-B14F-4D97-AF65-F5344CB8AC3E}">
        <p14:creationId xmlns:p14="http://schemas.microsoft.com/office/powerpoint/2010/main" val="434706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Coexistence will become increasingly important as</a:t>
            </a:r>
            <a:br>
              <a:rPr lang="en-AU" dirty="0"/>
            </a:br>
            <a:r>
              <a:rPr lang="en-AU" dirty="0"/>
              <a:t>6 GHz spectrum opens globally for unlicenced operation</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50</a:t>
            </a:fld>
            <a:endParaRPr lang="en-US" dirty="0"/>
          </a:p>
        </p:txBody>
      </p:sp>
      <p:grpSp>
        <p:nvGrpSpPr>
          <p:cNvPr id="250" name="Group 249">
            <a:extLst>
              <a:ext uri="{FF2B5EF4-FFF2-40B4-BE49-F238E27FC236}">
                <a16:creationId xmlns:a16="http://schemas.microsoft.com/office/drawing/2014/main" id="{786AE111-1676-4954-B752-3DEA91C1292C}"/>
              </a:ext>
            </a:extLst>
          </p:cNvPr>
          <p:cNvGrpSpPr/>
          <p:nvPr/>
        </p:nvGrpSpPr>
        <p:grpSpPr>
          <a:xfrm>
            <a:off x="1156699" y="2247790"/>
            <a:ext cx="6754094" cy="3402876"/>
            <a:chOff x="914431" y="754087"/>
            <a:chExt cx="8153691" cy="3927607"/>
          </a:xfrm>
        </p:grpSpPr>
        <p:sp>
          <p:nvSpPr>
            <p:cNvPr id="251" name="Freeform 1688">
              <a:extLst>
                <a:ext uri="{FF2B5EF4-FFF2-40B4-BE49-F238E27FC236}">
                  <a16:creationId xmlns:a16="http://schemas.microsoft.com/office/drawing/2014/main" id="{8480E39C-A6A8-4DE9-92E6-20021CA7B041}"/>
                </a:ext>
              </a:extLst>
            </p:cNvPr>
            <p:cNvSpPr>
              <a:spLocks noEditPoints="1"/>
            </p:cNvSpPr>
            <p:nvPr/>
          </p:nvSpPr>
          <p:spPr bwMode="auto">
            <a:xfrm>
              <a:off x="6120029" y="2425781"/>
              <a:ext cx="423878" cy="360375"/>
            </a:xfrm>
            <a:custGeom>
              <a:avLst/>
              <a:gdLst>
                <a:gd name="T0" fmla="*/ 142 w 330"/>
                <a:gd name="T1" fmla="*/ 288 h 288"/>
                <a:gd name="T2" fmla="*/ 241 w 330"/>
                <a:gd name="T3" fmla="*/ 125 h 288"/>
                <a:gd name="T4" fmla="*/ 222 w 330"/>
                <a:gd name="T5" fmla="*/ 143 h 288"/>
                <a:gd name="T6" fmla="*/ 201 w 330"/>
                <a:gd name="T7" fmla="*/ 171 h 288"/>
                <a:gd name="T8" fmla="*/ 179 w 330"/>
                <a:gd name="T9" fmla="*/ 185 h 288"/>
                <a:gd name="T10" fmla="*/ 153 w 330"/>
                <a:gd name="T11" fmla="*/ 201 h 288"/>
                <a:gd name="T12" fmla="*/ 172 w 330"/>
                <a:gd name="T13" fmla="*/ 231 h 288"/>
                <a:gd name="T14" fmla="*/ 165 w 330"/>
                <a:gd name="T15" fmla="*/ 251 h 288"/>
                <a:gd name="T16" fmla="*/ 132 w 330"/>
                <a:gd name="T17" fmla="*/ 263 h 288"/>
                <a:gd name="T18" fmla="*/ 128 w 330"/>
                <a:gd name="T19" fmla="*/ 262 h 288"/>
                <a:gd name="T20" fmla="*/ 109 w 330"/>
                <a:gd name="T21" fmla="*/ 243 h 288"/>
                <a:gd name="T22" fmla="*/ 87 w 330"/>
                <a:gd name="T23" fmla="*/ 230 h 288"/>
                <a:gd name="T24" fmla="*/ 45 w 330"/>
                <a:gd name="T25" fmla="*/ 232 h 288"/>
                <a:gd name="T26" fmla="*/ 11 w 330"/>
                <a:gd name="T27" fmla="*/ 230 h 288"/>
                <a:gd name="T28" fmla="*/ 39 w 330"/>
                <a:gd name="T29" fmla="*/ 207 h 288"/>
                <a:gd name="T30" fmla="*/ 26 w 330"/>
                <a:gd name="T31" fmla="*/ 174 h 288"/>
                <a:gd name="T32" fmla="*/ 0 w 330"/>
                <a:gd name="T33" fmla="*/ 149 h 288"/>
                <a:gd name="T34" fmla="*/ 98 w 330"/>
                <a:gd name="T35" fmla="*/ 143 h 288"/>
                <a:gd name="T36" fmla="*/ 110 w 330"/>
                <a:gd name="T37" fmla="*/ 117 h 288"/>
                <a:gd name="T38" fmla="*/ 141 w 330"/>
                <a:gd name="T39" fmla="*/ 108 h 288"/>
                <a:gd name="T40" fmla="*/ 155 w 330"/>
                <a:gd name="T41" fmla="*/ 81 h 288"/>
                <a:gd name="T42" fmla="*/ 161 w 330"/>
                <a:gd name="T43" fmla="*/ 63 h 288"/>
                <a:gd name="T44" fmla="*/ 183 w 330"/>
                <a:gd name="T45" fmla="*/ 49 h 288"/>
                <a:gd name="T46" fmla="*/ 188 w 330"/>
                <a:gd name="T47" fmla="*/ 26 h 288"/>
                <a:gd name="T48" fmla="*/ 193 w 330"/>
                <a:gd name="T49" fmla="*/ 16 h 288"/>
                <a:gd name="T50" fmla="*/ 226 w 330"/>
                <a:gd name="T51" fmla="*/ 6 h 288"/>
                <a:gd name="T52" fmla="*/ 247 w 330"/>
                <a:gd name="T53" fmla="*/ 3 h 288"/>
                <a:gd name="T54" fmla="*/ 269 w 330"/>
                <a:gd name="T55" fmla="*/ 15 h 288"/>
                <a:gd name="T56" fmla="*/ 292 w 330"/>
                <a:gd name="T57" fmla="*/ 33 h 288"/>
                <a:gd name="T58" fmla="*/ 306 w 330"/>
                <a:gd name="T59" fmla="*/ 41 h 288"/>
                <a:gd name="T60" fmla="*/ 317 w 330"/>
                <a:gd name="T61" fmla="*/ 70 h 288"/>
                <a:gd name="T62" fmla="*/ 316 w 330"/>
                <a:gd name="T63" fmla="*/ 91 h 288"/>
                <a:gd name="T64" fmla="*/ 302 w 330"/>
                <a:gd name="T65" fmla="*/ 85 h 288"/>
                <a:gd name="T66" fmla="*/ 281 w 330"/>
                <a:gd name="T67" fmla="*/ 80 h 288"/>
                <a:gd name="T68" fmla="*/ 270 w 330"/>
                <a:gd name="T69" fmla="*/ 93 h 288"/>
                <a:gd name="T70" fmla="*/ 254 w 330"/>
                <a:gd name="T71" fmla="*/ 9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0" h="288">
                  <a:moveTo>
                    <a:pt x="142" y="288"/>
                  </a:moveTo>
                  <a:cubicBezTo>
                    <a:pt x="142" y="288"/>
                    <a:pt x="142" y="288"/>
                    <a:pt x="142" y="288"/>
                  </a:cubicBezTo>
                  <a:moveTo>
                    <a:pt x="245" y="112"/>
                  </a:moveTo>
                  <a:cubicBezTo>
                    <a:pt x="244" y="118"/>
                    <a:pt x="245" y="125"/>
                    <a:pt x="241" y="125"/>
                  </a:cubicBezTo>
                  <a:cubicBezTo>
                    <a:pt x="237" y="126"/>
                    <a:pt x="233" y="127"/>
                    <a:pt x="233" y="135"/>
                  </a:cubicBezTo>
                  <a:cubicBezTo>
                    <a:pt x="233" y="143"/>
                    <a:pt x="224" y="141"/>
                    <a:pt x="222" y="143"/>
                  </a:cubicBezTo>
                  <a:cubicBezTo>
                    <a:pt x="221" y="146"/>
                    <a:pt x="217" y="160"/>
                    <a:pt x="215" y="162"/>
                  </a:cubicBezTo>
                  <a:cubicBezTo>
                    <a:pt x="213" y="164"/>
                    <a:pt x="201" y="165"/>
                    <a:pt x="201" y="171"/>
                  </a:cubicBezTo>
                  <a:cubicBezTo>
                    <a:pt x="200" y="178"/>
                    <a:pt x="195" y="185"/>
                    <a:pt x="191" y="185"/>
                  </a:cubicBezTo>
                  <a:cubicBezTo>
                    <a:pt x="188" y="184"/>
                    <a:pt x="181" y="181"/>
                    <a:pt x="179" y="185"/>
                  </a:cubicBezTo>
                  <a:cubicBezTo>
                    <a:pt x="177" y="189"/>
                    <a:pt x="168" y="182"/>
                    <a:pt x="166" y="184"/>
                  </a:cubicBezTo>
                  <a:cubicBezTo>
                    <a:pt x="164" y="186"/>
                    <a:pt x="153" y="195"/>
                    <a:pt x="153" y="201"/>
                  </a:cubicBezTo>
                  <a:cubicBezTo>
                    <a:pt x="153" y="206"/>
                    <a:pt x="165" y="206"/>
                    <a:pt x="164" y="213"/>
                  </a:cubicBezTo>
                  <a:cubicBezTo>
                    <a:pt x="163" y="220"/>
                    <a:pt x="168" y="228"/>
                    <a:pt x="172" y="231"/>
                  </a:cubicBezTo>
                  <a:cubicBezTo>
                    <a:pt x="175" y="235"/>
                    <a:pt x="181" y="243"/>
                    <a:pt x="178" y="247"/>
                  </a:cubicBezTo>
                  <a:cubicBezTo>
                    <a:pt x="175" y="251"/>
                    <a:pt x="171" y="252"/>
                    <a:pt x="165" y="251"/>
                  </a:cubicBezTo>
                  <a:cubicBezTo>
                    <a:pt x="158" y="249"/>
                    <a:pt x="159" y="254"/>
                    <a:pt x="148" y="251"/>
                  </a:cubicBezTo>
                  <a:cubicBezTo>
                    <a:pt x="137" y="249"/>
                    <a:pt x="136" y="258"/>
                    <a:pt x="132" y="263"/>
                  </a:cubicBezTo>
                  <a:cubicBezTo>
                    <a:pt x="132" y="263"/>
                    <a:pt x="131" y="263"/>
                    <a:pt x="131" y="264"/>
                  </a:cubicBezTo>
                  <a:cubicBezTo>
                    <a:pt x="130" y="263"/>
                    <a:pt x="129" y="263"/>
                    <a:pt x="128" y="262"/>
                  </a:cubicBezTo>
                  <a:cubicBezTo>
                    <a:pt x="120" y="259"/>
                    <a:pt x="115" y="260"/>
                    <a:pt x="113" y="255"/>
                  </a:cubicBezTo>
                  <a:cubicBezTo>
                    <a:pt x="110" y="251"/>
                    <a:pt x="113" y="247"/>
                    <a:pt x="109" y="243"/>
                  </a:cubicBezTo>
                  <a:cubicBezTo>
                    <a:pt x="105" y="240"/>
                    <a:pt x="101" y="238"/>
                    <a:pt x="101" y="234"/>
                  </a:cubicBezTo>
                  <a:cubicBezTo>
                    <a:pt x="101" y="230"/>
                    <a:pt x="95" y="225"/>
                    <a:pt x="87" y="230"/>
                  </a:cubicBezTo>
                  <a:cubicBezTo>
                    <a:pt x="80" y="233"/>
                    <a:pt x="62" y="232"/>
                    <a:pt x="58" y="230"/>
                  </a:cubicBezTo>
                  <a:cubicBezTo>
                    <a:pt x="54" y="227"/>
                    <a:pt x="48" y="229"/>
                    <a:pt x="45" y="232"/>
                  </a:cubicBezTo>
                  <a:cubicBezTo>
                    <a:pt x="43" y="234"/>
                    <a:pt x="26" y="235"/>
                    <a:pt x="12" y="234"/>
                  </a:cubicBezTo>
                  <a:cubicBezTo>
                    <a:pt x="12" y="232"/>
                    <a:pt x="11" y="231"/>
                    <a:pt x="11" y="230"/>
                  </a:cubicBezTo>
                  <a:cubicBezTo>
                    <a:pt x="11" y="221"/>
                    <a:pt x="17" y="215"/>
                    <a:pt x="23" y="212"/>
                  </a:cubicBezTo>
                  <a:cubicBezTo>
                    <a:pt x="28" y="209"/>
                    <a:pt x="33" y="208"/>
                    <a:pt x="39" y="207"/>
                  </a:cubicBezTo>
                  <a:cubicBezTo>
                    <a:pt x="44" y="206"/>
                    <a:pt x="39" y="195"/>
                    <a:pt x="34" y="194"/>
                  </a:cubicBezTo>
                  <a:cubicBezTo>
                    <a:pt x="30" y="192"/>
                    <a:pt x="34" y="178"/>
                    <a:pt x="26" y="174"/>
                  </a:cubicBezTo>
                  <a:cubicBezTo>
                    <a:pt x="18" y="171"/>
                    <a:pt x="10" y="165"/>
                    <a:pt x="8" y="159"/>
                  </a:cubicBezTo>
                  <a:cubicBezTo>
                    <a:pt x="7" y="156"/>
                    <a:pt x="3" y="152"/>
                    <a:pt x="0" y="149"/>
                  </a:cubicBezTo>
                  <a:cubicBezTo>
                    <a:pt x="8" y="150"/>
                    <a:pt x="18" y="151"/>
                    <a:pt x="27" y="152"/>
                  </a:cubicBezTo>
                  <a:cubicBezTo>
                    <a:pt x="38" y="154"/>
                    <a:pt x="97" y="146"/>
                    <a:pt x="98" y="143"/>
                  </a:cubicBezTo>
                  <a:cubicBezTo>
                    <a:pt x="99" y="141"/>
                    <a:pt x="96" y="128"/>
                    <a:pt x="96" y="126"/>
                  </a:cubicBezTo>
                  <a:cubicBezTo>
                    <a:pt x="97" y="123"/>
                    <a:pt x="104" y="117"/>
                    <a:pt x="110" y="117"/>
                  </a:cubicBezTo>
                  <a:cubicBezTo>
                    <a:pt x="116" y="118"/>
                    <a:pt x="122" y="119"/>
                    <a:pt x="122" y="114"/>
                  </a:cubicBezTo>
                  <a:cubicBezTo>
                    <a:pt x="122" y="110"/>
                    <a:pt x="139" y="104"/>
                    <a:pt x="141" y="108"/>
                  </a:cubicBezTo>
                  <a:cubicBezTo>
                    <a:pt x="143" y="112"/>
                    <a:pt x="149" y="111"/>
                    <a:pt x="149" y="100"/>
                  </a:cubicBezTo>
                  <a:cubicBezTo>
                    <a:pt x="150" y="90"/>
                    <a:pt x="149" y="82"/>
                    <a:pt x="155" y="81"/>
                  </a:cubicBezTo>
                  <a:cubicBezTo>
                    <a:pt x="161" y="81"/>
                    <a:pt x="168" y="77"/>
                    <a:pt x="167" y="74"/>
                  </a:cubicBezTo>
                  <a:cubicBezTo>
                    <a:pt x="166" y="71"/>
                    <a:pt x="159" y="65"/>
                    <a:pt x="161" y="63"/>
                  </a:cubicBezTo>
                  <a:cubicBezTo>
                    <a:pt x="163" y="61"/>
                    <a:pt x="179" y="68"/>
                    <a:pt x="181" y="63"/>
                  </a:cubicBezTo>
                  <a:cubicBezTo>
                    <a:pt x="183" y="58"/>
                    <a:pt x="180" y="53"/>
                    <a:pt x="183" y="49"/>
                  </a:cubicBezTo>
                  <a:cubicBezTo>
                    <a:pt x="185" y="45"/>
                    <a:pt x="192" y="41"/>
                    <a:pt x="191" y="37"/>
                  </a:cubicBezTo>
                  <a:cubicBezTo>
                    <a:pt x="190" y="32"/>
                    <a:pt x="192" y="30"/>
                    <a:pt x="188" y="26"/>
                  </a:cubicBezTo>
                  <a:cubicBezTo>
                    <a:pt x="184" y="22"/>
                    <a:pt x="186" y="18"/>
                    <a:pt x="190" y="17"/>
                  </a:cubicBezTo>
                  <a:cubicBezTo>
                    <a:pt x="191" y="17"/>
                    <a:pt x="192" y="17"/>
                    <a:pt x="193" y="16"/>
                  </a:cubicBezTo>
                  <a:cubicBezTo>
                    <a:pt x="197" y="15"/>
                    <a:pt x="200" y="15"/>
                    <a:pt x="202" y="13"/>
                  </a:cubicBezTo>
                  <a:cubicBezTo>
                    <a:pt x="209" y="8"/>
                    <a:pt x="221" y="4"/>
                    <a:pt x="226" y="6"/>
                  </a:cubicBezTo>
                  <a:cubicBezTo>
                    <a:pt x="230" y="7"/>
                    <a:pt x="239" y="6"/>
                    <a:pt x="244" y="0"/>
                  </a:cubicBezTo>
                  <a:cubicBezTo>
                    <a:pt x="245" y="1"/>
                    <a:pt x="246" y="2"/>
                    <a:pt x="247" y="3"/>
                  </a:cubicBezTo>
                  <a:cubicBezTo>
                    <a:pt x="250" y="2"/>
                    <a:pt x="252" y="2"/>
                    <a:pt x="253" y="1"/>
                  </a:cubicBezTo>
                  <a:cubicBezTo>
                    <a:pt x="259" y="7"/>
                    <a:pt x="269" y="12"/>
                    <a:pt x="269" y="15"/>
                  </a:cubicBezTo>
                  <a:cubicBezTo>
                    <a:pt x="269" y="17"/>
                    <a:pt x="269" y="24"/>
                    <a:pt x="278" y="28"/>
                  </a:cubicBezTo>
                  <a:cubicBezTo>
                    <a:pt x="292" y="33"/>
                    <a:pt x="292" y="33"/>
                    <a:pt x="292" y="33"/>
                  </a:cubicBezTo>
                  <a:cubicBezTo>
                    <a:pt x="299" y="33"/>
                    <a:pt x="299" y="33"/>
                    <a:pt x="299" y="33"/>
                  </a:cubicBezTo>
                  <a:cubicBezTo>
                    <a:pt x="299" y="33"/>
                    <a:pt x="305" y="36"/>
                    <a:pt x="306" y="41"/>
                  </a:cubicBezTo>
                  <a:cubicBezTo>
                    <a:pt x="307" y="46"/>
                    <a:pt x="312" y="50"/>
                    <a:pt x="316" y="53"/>
                  </a:cubicBezTo>
                  <a:cubicBezTo>
                    <a:pt x="321" y="56"/>
                    <a:pt x="317" y="66"/>
                    <a:pt x="317" y="70"/>
                  </a:cubicBezTo>
                  <a:cubicBezTo>
                    <a:pt x="317" y="73"/>
                    <a:pt x="323" y="79"/>
                    <a:pt x="327" y="85"/>
                  </a:cubicBezTo>
                  <a:cubicBezTo>
                    <a:pt x="330" y="91"/>
                    <a:pt x="321" y="95"/>
                    <a:pt x="316" y="91"/>
                  </a:cubicBezTo>
                  <a:cubicBezTo>
                    <a:pt x="311" y="92"/>
                    <a:pt x="311" y="92"/>
                    <a:pt x="311" y="92"/>
                  </a:cubicBezTo>
                  <a:cubicBezTo>
                    <a:pt x="302" y="85"/>
                    <a:pt x="302" y="85"/>
                    <a:pt x="302" y="85"/>
                  </a:cubicBezTo>
                  <a:cubicBezTo>
                    <a:pt x="291" y="85"/>
                    <a:pt x="291" y="85"/>
                    <a:pt x="291" y="85"/>
                  </a:cubicBezTo>
                  <a:cubicBezTo>
                    <a:pt x="281" y="80"/>
                    <a:pt x="281" y="80"/>
                    <a:pt x="281" y="80"/>
                  </a:cubicBezTo>
                  <a:cubicBezTo>
                    <a:pt x="272" y="85"/>
                    <a:pt x="272" y="85"/>
                    <a:pt x="272" y="85"/>
                  </a:cubicBezTo>
                  <a:cubicBezTo>
                    <a:pt x="270" y="93"/>
                    <a:pt x="270" y="93"/>
                    <a:pt x="270" y="93"/>
                  </a:cubicBezTo>
                  <a:cubicBezTo>
                    <a:pt x="255" y="98"/>
                    <a:pt x="255" y="98"/>
                    <a:pt x="255" y="98"/>
                  </a:cubicBezTo>
                  <a:cubicBezTo>
                    <a:pt x="254" y="99"/>
                    <a:pt x="254" y="99"/>
                    <a:pt x="254" y="99"/>
                  </a:cubicBezTo>
                  <a:cubicBezTo>
                    <a:pt x="248" y="100"/>
                    <a:pt x="245" y="107"/>
                    <a:pt x="245" y="112"/>
                  </a:cubicBezTo>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2" name="Freeform 1689">
              <a:extLst>
                <a:ext uri="{FF2B5EF4-FFF2-40B4-BE49-F238E27FC236}">
                  <a16:creationId xmlns:a16="http://schemas.microsoft.com/office/drawing/2014/main" id="{EDDF6C4E-57D8-4BDA-B4FF-45DE711E9F73}"/>
                </a:ext>
              </a:extLst>
            </p:cNvPr>
            <p:cNvSpPr>
              <a:spLocks/>
            </p:cNvSpPr>
            <p:nvPr/>
          </p:nvSpPr>
          <p:spPr bwMode="auto">
            <a:xfrm>
              <a:off x="6288310" y="2467057"/>
              <a:ext cx="630260" cy="649309"/>
            </a:xfrm>
            <a:custGeom>
              <a:avLst/>
              <a:gdLst>
                <a:gd name="T0" fmla="*/ 114 w 491"/>
                <a:gd name="T1" fmla="*/ 79 h 519"/>
                <a:gd name="T2" fmla="*/ 102 w 491"/>
                <a:gd name="T3" fmla="*/ 102 h 519"/>
                <a:gd name="T4" fmla="*/ 84 w 491"/>
                <a:gd name="T5" fmla="*/ 129 h 519"/>
                <a:gd name="T6" fmla="*/ 60 w 491"/>
                <a:gd name="T7" fmla="*/ 152 h 519"/>
                <a:gd name="T8" fmla="*/ 35 w 491"/>
                <a:gd name="T9" fmla="*/ 151 h 519"/>
                <a:gd name="T10" fmla="*/ 33 w 491"/>
                <a:gd name="T11" fmla="*/ 180 h 519"/>
                <a:gd name="T12" fmla="*/ 47 w 491"/>
                <a:gd name="T13" fmla="*/ 214 h 519"/>
                <a:gd name="T14" fmla="*/ 17 w 491"/>
                <a:gd name="T15" fmla="*/ 218 h 519"/>
                <a:gd name="T16" fmla="*/ 0 w 491"/>
                <a:gd name="T17" fmla="*/ 231 h 519"/>
                <a:gd name="T18" fmla="*/ 35 w 491"/>
                <a:gd name="T19" fmla="*/ 247 h 519"/>
                <a:gd name="T20" fmla="*/ 48 w 491"/>
                <a:gd name="T21" fmla="*/ 286 h 519"/>
                <a:gd name="T22" fmla="*/ 72 w 491"/>
                <a:gd name="T23" fmla="*/ 258 h 519"/>
                <a:gd name="T24" fmla="*/ 77 w 491"/>
                <a:gd name="T25" fmla="*/ 293 h 519"/>
                <a:gd name="T26" fmla="*/ 88 w 491"/>
                <a:gd name="T27" fmla="*/ 354 h 519"/>
                <a:gd name="T28" fmla="*/ 122 w 491"/>
                <a:gd name="T29" fmla="*/ 447 h 519"/>
                <a:gd name="T30" fmla="*/ 156 w 491"/>
                <a:gd name="T31" fmla="*/ 515 h 519"/>
                <a:gd name="T32" fmla="*/ 189 w 491"/>
                <a:gd name="T33" fmla="*/ 488 h 519"/>
                <a:gd name="T34" fmla="*/ 200 w 491"/>
                <a:gd name="T35" fmla="*/ 464 h 519"/>
                <a:gd name="T36" fmla="*/ 208 w 491"/>
                <a:gd name="T37" fmla="*/ 412 h 519"/>
                <a:gd name="T38" fmla="*/ 216 w 491"/>
                <a:gd name="T39" fmla="*/ 376 h 519"/>
                <a:gd name="T40" fmla="*/ 260 w 491"/>
                <a:gd name="T41" fmla="*/ 342 h 519"/>
                <a:gd name="T42" fmla="*/ 315 w 491"/>
                <a:gd name="T43" fmla="*/ 295 h 519"/>
                <a:gd name="T44" fmla="*/ 352 w 491"/>
                <a:gd name="T45" fmla="*/ 266 h 519"/>
                <a:gd name="T46" fmla="*/ 350 w 491"/>
                <a:gd name="T47" fmla="*/ 233 h 519"/>
                <a:gd name="T48" fmla="*/ 356 w 491"/>
                <a:gd name="T49" fmla="*/ 200 h 519"/>
                <a:gd name="T50" fmla="*/ 359 w 491"/>
                <a:gd name="T51" fmla="*/ 185 h 519"/>
                <a:gd name="T52" fmla="*/ 379 w 491"/>
                <a:gd name="T53" fmla="*/ 203 h 519"/>
                <a:gd name="T54" fmla="*/ 412 w 491"/>
                <a:gd name="T55" fmla="*/ 206 h 519"/>
                <a:gd name="T56" fmla="*/ 397 w 491"/>
                <a:gd name="T57" fmla="*/ 243 h 519"/>
                <a:gd name="T58" fmla="*/ 417 w 491"/>
                <a:gd name="T59" fmla="*/ 263 h 519"/>
                <a:gd name="T60" fmla="*/ 424 w 491"/>
                <a:gd name="T61" fmla="*/ 243 h 519"/>
                <a:gd name="T62" fmla="*/ 442 w 491"/>
                <a:gd name="T63" fmla="*/ 226 h 519"/>
                <a:gd name="T64" fmla="*/ 453 w 491"/>
                <a:gd name="T65" fmla="*/ 183 h 519"/>
                <a:gd name="T66" fmla="*/ 479 w 491"/>
                <a:gd name="T67" fmla="*/ 163 h 519"/>
                <a:gd name="T68" fmla="*/ 486 w 491"/>
                <a:gd name="T69" fmla="*/ 151 h 519"/>
                <a:gd name="T70" fmla="*/ 479 w 491"/>
                <a:gd name="T71" fmla="*/ 137 h 519"/>
                <a:gd name="T72" fmla="*/ 463 w 491"/>
                <a:gd name="T73" fmla="*/ 126 h 519"/>
                <a:gd name="T74" fmla="*/ 427 w 491"/>
                <a:gd name="T75" fmla="*/ 137 h 519"/>
                <a:gd name="T76" fmla="*/ 412 w 491"/>
                <a:gd name="T77" fmla="*/ 152 h 519"/>
                <a:gd name="T78" fmla="*/ 405 w 491"/>
                <a:gd name="T79" fmla="*/ 170 h 519"/>
                <a:gd name="T80" fmla="*/ 371 w 491"/>
                <a:gd name="T81" fmla="*/ 171 h 519"/>
                <a:gd name="T82" fmla="*/ 353 w 491"/>
                <a:gd name="T83" fmla="*/ 156 h 519"/>
                <a:gd name="T84" fmla="*/ 341 w 491"/>
                <a:gd name="T85" fmla="*/ 156 h 519"/>
                <a:gd name="T86" fmla="*/ 309 w 491"/>
                <a:gd name="T87" fmla="*/ 177 h 519"/>
                <a:gd name="T88" fmla="*/ 277 w 491"/>
                <a:gd name="T89" fmla="*/ 158 h 519"/>
                <a:gd name="T90" fmla="*/ 245 w 491"/>
                <a:gd name="T91" fmla="*/ 152 h 519"/>
                <a:gd name="T92" fmla="*/ 218 w 491"/>
                <a:gd name="T93" fmla="*/ 138 h 519"/>
                <a:gd name="T94" fmla="*/ 212 w 491"/>
                <a:gd name="T95" fmla="*/ 118 h 519"/>
                <a:gd name="T96" fmla="*/ 213 w 491"/>
                <a:gd name="T97" fmla="*/ 99 h 519"/>
                <a:gd name="T98" fmla="*/ 187 w 491"/>
                <a:gd name="T99" fmla="*/ 80 h 519"/>
                <a:gd name="T100" fmla="*/ 185 w 491"/>
                <a:gd name="T101" fmla="*/ 58 h 519"/>
                <a:gd name="T102" fmla="*/ 186 w 491"/>
                <a:gd name="T103" fmla="*/ 37 h 519"/>
                <a:gd name="T104" fmla="*/ 175 w 491"/>
                <a:gd name="T105" fmla="*/ 8 h 519"/>
                <a:gd name="T106" fmla="*/ 161 w 491"/>
                <a:gd name="T107" fmla="*/ 0 h 519"/>
                <a:gd name="T108" fmla="*/ 154 w 491"/>
                <a:gd name="T109" fmla="*/ 13 h 519"/>
                <a:gd name="T110" fmla="*/ 110 w 491"/>
                <a:gd name="T111" fmla="*/ 15 h 519"/>
                <a:gd name="T112" fmla="*/ 104 w 491"/>
                <a:gd name="T113" fmla="*/ 42 h 519"/>
                <a:gd name="T114" fmla="*/ 123 w 491"/>
                <a:gd name="T115" fmla="*/ 6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1" h="519">
                  <a:moveTo>
                    <a:pt x="123" y="66"/>
                  </a:moveTo>
                  <a:cubicBezTo>
                    <a:pt x="117" y="67"/>
                    <a:pt x="114" y="74"/>
                    <a:pt x="114" y="79"/>
                  </a:cubicBezTo>
                  <a:cubicBezTo>
                    <a:pt x="113" y="85"/>
                    <a:pt x="114" y="92"/>
                    <a:pt x="110" y="92"/>
                  </a:cubicBezTo>
                  <a:cubicBezTo>
                    <a:pt x="106" y="93"/>
                    <a:pt x="102" y="94"/>
                    <a:pt x="102" y="102"/>
                  </a:cubicBezTo>
                  <a:cubicBezTo>
                    <a:pt x="102" y="110"/>
                    <a:pt x="93" y="108"/>
                    <a:pt x="91" y="110"/>
                  </a:cubicBezTo>
                  <a:cubicBezTo>
                    <a:pt x="90" y="113"/>
                    <a:pt x="86" y="127"/>
                    <a:pt x="84" y="129"/>
                  </a:cubicBezTo>
                  <a:cubicBezTo>
                    <a:pt x="82" y="131"/>
                    <a:pt x="70" y="132"/>
                    <a:pt x="70" y="138"/>
                  </a:cubicBezTo>
                  <a:cubicBezTo>
                    <a:pt x="69" y="145"/>
                    <a:pt x="64" y="152"/>
                    <a:pt x="60" y="152"/>
                  </a:cubicBezTo>
                  <a:cubicBezTo>
                    <a:pt x="57" y="151"/>
                    <a:pt x="50" y="148"/>
                    <a:pt x="48" y="152"/>
                  </a:cubicBezTo>
                  <a:cubicBezTo>
                    <a:pt x="46" y="156"/>
                    <a:pt x="37" y="149"/>
                    <a:pt x="35" y="151"/>
                  </a:cubicBezTo>
                  <a:cubicBezTo>
                    <a:pt x="33" y="153"/>
                    <a:pt x="22" y="162"/>
                    <a:pt x="22" y="168"/>
                  </a:cubicBezTo>
                  <a:cubicBezTo>
                    <a:pt x="22" y="173"/>
                    <a:pt x="34" y="173"/>
                    <a:pt x="33" y="180"/>
                  </a:cubicBezTo>
                  <a:cubicBezTo>
                    <a:pt x="32" y="187"/>
                    <a:pt x="37" y="195"/>
                    <a:pt x="41" y="198"/>
                  </a:cubicBezTo>
                  <a:cubicBezTo>
                    <a:pt x="44" y="202"/>
                    <a:pt x="50" y="210"/>
                    <a:pt x="47" y="214"/>
                  </a:cubicBezTo>
                  <a:cubicBezTo>
                    <a:pt x="44" y="218"/>
                    <a:pt x="40" y="219"/>
                    <a:pt x="34" y="218"/>
                  </a:cubicBezTo>
                  <a:cubicBezTo>
                    <a:pt x="27" y="216"/>
                    <a:pt x="28" y="221"/>
                    <a:pt x="17" y="218"/>
                  </a:cubicBezTo>
                  <a:cubicBezTo>
                    <a:pt x="6" y="216"/>
                    <a:pt x="5" y="225"/>
                    <a:pt x="1" y="230"/>
                  </a:cubicBezTo>
                  <a:cubicBezTo>
                    <a:pt x="1" y="230"/>
                    <a:pt x="0" y="230"/>
                    <a:pt x="0" y="231"/>
                  </a:cubicBezTo>
                  <a:cubicBezTo>
                    <a:pt x="5" y="235"/>
                    <a:pt x="7" y="242"/>
                    <a:pt x="16" y="246"/>
                  </a:cubicBezTo>
                  <a:cubicBezTo>
                    <a:pt x="26" y="250"/>
                    <a:pt x="35" y="239"/>
                    <a:pt x="35" y="247"/>
                  </a:cubicBezTo>
                  <a:cubicBezTo>
                    <a:pt x="35" y="254"/>
                    <a:pt x="11" y="253"/>
                    <a:pt x="11" y="255"/>
                  </a:cubicBezTo>
                  <a:cubicBezTo>
                    <a:pt x="10" y="258"/>
                    <a:pt x="35" y="288"/>
                    <a:pt x="48" y="286"/>
                  </a:cubicBezTo>
                  <a:cubicBezTo>
                    <a:pt x="61" y="283"/>
                    <a:pt x="70" y="270"/>
                    <a:pt x="67" y="267"/>
                  </a:cubicBezTo>
                  <a:cubicBezTo>
                    <a:pt x="63" y="265"/>
                    <a:pt x="69" y="257"/>
                    <a:pt x="72" y="258"/>
                  </a:cubicBezTo>
                  <a:cubicBezTo>
                    <a:pt x="76" y="260"/>
                    <a:pt x="73" y="273"/>
                    <a:pt x="77" y="277"/>
                  </a:cubicBezTo>
                  <a:cubicBezTo>
                    <a:pt x="81" y="280"/>
                    <a:pt x="79" y="285"/>
                    <a:pt x="77" y="293"/>
                  </a:cubicBezTo>
                  <a:cubicBezTo>
                    <a:pt x="74" y="300"/>
                    <a:pt x="79" y="314"/>
                    <a:pt x="80" y="322"/>
                  </a:cubicBezTo>
                  <a:cubicBezTo>
                    <a:pt x="81" y="331"/>
                    <a:pt x="86" y="342"/>
                    <a:pt x="88" y="354"/>
                  </a:cubicBezTo>
                  <a:cubicBezTo>
                    <a:pt x="90" y="366"/>
                    <a:pt x="98" y="388"/>
                    <a:pt x="105" y="401"/>
                  </a:cubicBezTo>
                  <a:cubicBezTo>
                    <a:pt x="112" y="415"/>
                    <a:pt x="117" y="441"/>
                    <a:pt x="122" y="447"/>
                  </a:cubicBezTo>
                  <a:cubicBezTo>
                    <a:pt x="126" y="453"/>
                    <a:pt x="138" y="472"/>
                    <a:pt x="138" y="484"/>
                  </a:cubicBezTo>
                  <a:cubicBezTo>
                    <a:pt x="138" y="496"/>
                    <a:pt x="151" y="512"/>
                    <a:pt x="156" y="515"/>
                  </a:cubicBezTo>
                  <a:cubicBezTo>
                    <a:pt x="160" y="519"/>
                    <a:pt x="170" y="512"/>
                    <a:pt x="172" y="504"/>
                  </a:cubicBezTo>
                  <a:cubicBezTo>
                    <a:pt x="174" y="497"/>
                    <a:pt x="188" y="494"/>
                    <a:pt x="189" y="488"/>
                  </a:cubicBezTo>
                  <a:cubicBezTo>
                    <a:pt x="189" y="482"/>
                    <a:pt x="191" y="477"/>
                    <a:pt x="195" y="476"/>
                  </a:cubicBezTo>
                  <a:cubicBezTo>
                    <a:pt x="200" y="475"/>
                    <a:pt x="200" y="470"/>
                    <a:pt x="200" y="464"/>
                  </a:cubicBezTo>
                  <a:cubicBezTo>
                    <a:pt x="200" y="457"/>
                    <a:pt x="201" y="447"/>
                    <a:pt x="205" y="441"/>
                  </a:cubicBezTo>
                  <a:cubicBezTo>
                    <a:pt x="210" y="435"/>
                    <a:pt x="211" y="419"/>
                    <a:pt x="208" y="412"/>
                  </a:cubicBezTo>
                  <a:cubicBezTo>
                    <a:pt x="205" y="406"/>
                    <a:pt x="207" y="397"/>
                    <a:pt x="209" y="390"/>
                  </a:cubicBezTo>
                  <a:cubicBezTo>
                    <a:pt x="212" y="384"/>
                    <a:pt x="211" y="376"/>
                    <a:pt x="216" y="376"/>
                  </a:cubicBezTo>
                  <a:cubicBezTo>
                    <a:pt x="221" y="375"/>
                    <a:pt x="228" y="371"/>
                    <a:pt x="233" y="364"/>
                  </a:cubicBezTo>
                  <a:cubicBezTo>
                    <a:pt x="238" y="357"/>
                    <a:pt x="254" y="347"/>
                    <a:pt x="260" y="342"/>
                  </a:cubicBezTo>
                  <a:cubicBezTo>
                    <a:pt x="266" y="338"/>
                    <a:pt x="283" y="322"/>
                    <a:pt x="288" y="314"/>
                  </a:cubicBezTo>
                  <a:cubicBezTo>
                    <a:pt x="294" y="305"/>
                    <a:pt x="309" y="302"/>
                    <a:pt x="315" y="295"/>
                  </a:cubicBezTo>
                  <a:cubicBezTo>
                    <a:pt x="322" y="288"/>
                    <a:pt x="319" y="284"/>
                    <a:pt x="321" y="277"/>
                  </a:cubicBezTo>
                  <a:cubicBezTo>
                    <a:pt x="322" y="269"/>
                    <a:pt x="344" y="266"/>
                    <a:pt x="352" y="266"/>
                  </a:cubicBezTo>
                  <a:cubicBezTo>
                    <a:pt x="354" y="266"/>
                    <a:pt x="355" y="266"/>
                    <a:pt x="357" y="266"/>
                  </a:cubicBezTo>
                  <a:cubicBezTo>
                    <a:pt x="357" y="254"/>
                    <a:pt x="353" y="239"/>
                    <a:pt x="350" y="233"/>
                  </a:cubicBezTo>
                  <a:cubicBezTo>
                    <a:pt x="347" y="226"/>
                    <a:pt x="345" y="212"/>
                    <a:pt x="346" y="207"/>
                  </a:cubicBezTo>
                  <a:cubicBezTo>
                    <a:pt x="347" y="202"/>
                    <a:pt x="354" y="206"/>
                    <a:pt x="356" y="200"/>
                  </a:cubicBezTo>
                  <a:cubicBezTo>
                    <a:pt x="358" y="193"/>
                    <a:pt x="338" y="193"/>
                    <a:pt x="344" y="185"/>
                  </a:cubicBezTo>
                  <a:cubicBezTo>
                    <a:pt x="350" y="176"/>
                    <a:pt x="350" y="185"/>
                    <a:pt x="359" y="185"/>
                  </a:cubicBezTo>
                  <a:cubicBezTo>
                    <a:pt x="367" y="185"/>
                    <a:pt x="371" y="189"/>
                    <a:pt x="371" y="194"/>
                  </a:cubicBezTo>
                  <a:cubicBezTo>
                    <a:pt x="371" y="200"/>
                    <a:pt x="379" y="203"/>
                    <a:pt x="379" y="203"/>
                  </a:cubicBezTo>
                  <a:cubicBezTo>
                    <a:pt x="379" y="203"/>
                    <a:pt x="393" y="202"/>
                    <a:pt x="399" y="202"/>
                  </a:cubicBezTo>
                  <a:cubicBezTo>
                    <a:pt x="405" y="202"/>
                    <a:pt x="412" y="202"/>
                    <a:pt x="412" y="206"/>
                  </a:cubicBezTo>
                  <a:cubicBezTo>
                    <a:pt x="412" y="210"/>
                    <a:pt x="404" y="224"/>
                    <a:pt x="398" y="224"/>
                  </a:cubicBezTo>
                  <a:cubicBezTo>
                    <a:pt x="392" y="224"/>
                    <a:pt x="392" y="242"/>
                    <a:pt x="397" y="243"/>
                  </a:cubicBezTo>
                  <a:cubicBezTo>
                    <a:pt x="402" y="244"/>
                    <a:pt x="406" y="229"/>
                    <a:pt x="410" y="229"/>
                  </a:cubicBezTo>
                  <a:cubicBezTo>
                    <a:pt x="412" y="229"/>
                    <a:pt x="414" y="246"/>
                    <a:pt x="417" y="263"/>
                  </a:cubicBezTo>
                  <a:cubicBezTo>
                    <a:pt x="418" y="262"/>
                    <a:pt x="418" y="262"/>
                    <a:pt x="419" y="262"/>
                  </a:cubicBezTo>
                  <a:cubicBezTo>
                    <a:pt x="424" y="262"/>
                    <a:pt x="421" y="247"/>
                    <a:pt x="424" y="243"/>
                  </a:cubicBezTo>
                  <a:cubicBezTo>
                    <a:pt x="427" y="239"/>
                    <a:pt x="426" y="225"/>
                    <a:pt x="428" y="225"/>
                  </a:cubicBezTo>
                  <a:cubicBezTo>
                    <a:pt x="430" y="225"/>
                    <a:pt x="442" y="230"/>
                    <a:pt x="442" y="226"/>
                  </a:cubicBezTo>
                  <a:cubicBezTo>
                    <a:pt x="441" y="223"/>
                    <a:pt x="449" y="211"/>
                    <a:pt x="448" y="204"/>
                  </a:cubicBezTo>
                  <a:cubicBezTo>
                    <a:pt x="446" y="198"/>
                    <a:pt x="453" y="191"/>
                    <a:pt x="453" y="183"/>
                  </a:cubicBezTo>
                  <a:cubicBezTo>
                    <a:pt x="453" y="175"/>
                    <a:pt x="460" y="173"/>
                    <a:pt x="465" y="169"/>
                  </a:cubicBezTo>
                  <a:cubicBezTo>
                    <a:pt x="469" y="165"/>
                    <a:pt x="478" y="159"/>
                    <a:pt x="479" y="163"/>
                  </a:cubicBezTo>
                  <a:cubicBezTo>
                    <a:pt x="481" y="166"/>
                    <a:pt x="491" y="169"/>
                    <a:pt x="487" y="163"/>
                  </a:cubicBezTo>
                  <a:cubicBezTo>
                    <a:pt x="483" y="156"/>
                    <a:pt x="483" y="152"/>
                    <a:pt x="486" y="151"/>
                  </a:cubicBezTo>
                  <a:cubicBezTo>
                    <a:pt x="488" y="149"/>
                    <a:pt x="490" y="143"/>
                    <a:pt x="490" y="143"/>
                  </a:cubicBezTo>
                  <a:cubicBezTo>
                    <a:pt x="490" y="143"/>
                    <a:pt x="481" y="141"/>
                    <a:pt x="479" y="137"/>
                  </a:cubicBezTo>
                  <a:cubicBezTo>
                    <a:pt x="478" y="133"/>
                    <a:pt x="472" y="129"/>
                    <a:pt x="472" y="125"/>
                  </a:cubicBezTo>
                  <a:cubicBezTo>
                    <a:pt x="472" y="122"/>
                    <a:pt x="467" y="123"/>
                    <a:pt x="463" y="126"/>
                  </a:cubicBezTo>
                  <a:cubicBezTo>
                    <a:pt x="459" y="130"/>
                    <a:pt x="451" y="122"/>
                    <a:pt x="442" y="127"/>
                  </a:cubicBezTo>
                  <a:cubicBezTo>
                    <a:pt x="433" y="132"/>
                    <a:pt x="431" y="138"/>
                    <a:pt x="427" y="137"/>
                  </a:cubicBezTo>
                  <a:cubicBezTo>
                    <a:pt x="423" y="136"/>
                    <a:pt x="424" y="140"/>
                    <a:pt x="420" y="144"/>
                  </a:cubicBezTo>
                  <a:cubicBezTo>
                    <a:pt x="417" y="147"/>
                    <a:pt x="414" y="152"/>
                    <a:pt x="412" y="152"/>
                  </a:cubicBezTo>
                  <a:cubicBezTo>
                    <a:pt x="410" y="152"/>
                    <a:pt x="403" y="155"/>
                    <a:pt x="403" y="155"/>
                  </a:cubicBezTo>
                  <a:cubicBezTo>
                    <a:pt x="403" y="155"/>
                    <a:pt x="408" y="165"/>
                    <a:pt x="405" y="170"/>
                  </a:cubicBezTo>
                  <a:cubicBezTo>
                    <a:pt x="402" y="175"/>
                    <a:pt x="395" y="170"/>
                    <a:pt x="387" y="172"/>
                  </a:cubicBezTo>
                  <a:cubicBezTo>
                    <a:pt x="380" y="175"/>
                    <a:pt x="376" y="170"/>
                    <a:pt x="371" y="171"/>
                  </a:cubicBezTo>
                  <a:cubicBezTo>
                    <a:pt x="365" y="172"/>
                    <a:pt x="362" y="168"/>
                    <a:pt x="359" y="168"/>
                  </a:cubicBezTo>
                  <a:cubicBezTo>
                    <a:pt x="356" y="169"/>
                    <a:pt x="352" y="162"/>
                    <a:pt x="353" y="156"/>
                  </a:cubicBezTo>
                  <a:cubicBezTo>
                    <a:pt x="355" y="151"/>
                    <a:pt x="350" y="143"/>
                    <a:pt x="348" y="147"/>
                  </a:cubicBezTo>
                  <a:cubicBezTo>
                    <a:pt x="345" y="152"/>
                    <a:pt x="341" y="149"/>
                    <a:pt x="341" y="156"/>
                  </a:cubicBezTo>
                  <a:cubicBezTo>
                    <a:pt x="341" y="162"/>
                    <a:pt x="344" y="170"/>
                    <a:pt x="340" y="174"/>
                  </a:cubicBezTo>
                  <a:cubicBezTo>
                    <a:pt x="336" y="178"/>
                    <a:pt x="314" y="180"/>
                    <a:pt x="309" y="177"/>
                  </a:cubicBezTo>
                  <a:cubicBezTo>
                    <a:pt x="305" y="173"/>
                    <a:pt x="287" y="171"/>
                    <a:pt x="286" y="168"/>
                  </a:cubicBezTo>
                  <a:cubicBezTo>
                    <a:pt x="286" y="164"/>
                    <a:pt x="280" y="158"/>
                    <a:pt x="277" y="158"/>
                  </a:cubicBezTo>
                  <a:cubicBezTo>
                    <a:pt x="273" y="158"/>
                    <a:pt x="263" y="163"/>
                    <a:pt x="260" y="161"/>
                  </a:cubicBezTo>
                  <a:cubicBezTo>
                    <a:pt x="257" y="159"/>
                    <a:pt x="250" y="153"/>
                    <a:pt x="245" y="152"/>
                  </a:cubicBezTo>
                  <a:cubicBezTo>
                    <a:pt x="240" y="152"/>
                    <a:pt x="233" y="148"/>
                    <a:pt x="232" y="145"/>
                  </a:cubicBezTo>
                  <a:cubicBezTo>
                    <a:pt x="231" y="143"/>
                    <a:pt x="220" y="141"/>
                    <a:pt x="218" y="138"/>
                  </a:cubicBezTo>
                  <a:cubicBezTo>
                    <a:pt x="216" y="136"/>
                    <a:pt x="209" y="135"/>
                    <a:pt x="209" y="131"/>
                  </a:cubicBezTo>
                  <a:cubicBezTo>
                    <a:pt x="209" y="128"/>
                    <a:pt x="212" y="122"/>
                    <a:pt x="212" y="118"/>
                  </a:cubicBezTo>
                  <a:cubicBezTo>
                    <a:pt x="212" y="114"/>
                    <a:pt x="220" y="110"/>
                    <a:pt x="220" y="107"/>
                  </a:cubicBezTo>
                  <a:cubicBezTo>
                    <a:pt x="220" y="104"/>
                    <a:pt x="213" y="99"/>
                    <a:pt x="213" y="99"/>
                  </a:cubicBezTo>
                  <a:cubicBezTo>
                    <a:pt x="213" y="99"/>
                    <a:pt x="208" y="90"/>
                    <a:pt x="202" y="90"/>
                  </a:cubicBezTo>
                  <a:cubicBezTo>
                    <a:pt x="197" y="90"/>
                    <a:pt x="192" y="81"/>
                    <a:pt x="187" y="80"/>
                  </a:cubicBezTo>
                  <a:cubicBezTo>
                    <a:pt x="183" y="79"/>
                    <a:pt x="184" y="69"/>
                    <a:pt x="181" y="66"/>
                  </a:cubicBezTo>
                  <a:cubicBezTo>
                    <a:pt x="178" y="62"/>
                    <a:pt x="181" y="54"/>
                    <a:pt x="185" y="58"/>
                  </a:cubicBezTo>
                  <a:cubicBezTo>
                    <a:pt x="190" y="62"/>
                    <a:pt x="199" y="58"/>
                    <a:pt x="196" y="52"/>
                  </a:cubicBezTo>
                  <a:cubicBezTo>
                    <a:pt x="192" y="46"/>
                    <a:pt x="186" y="40"/>
                    <a:pt x="186" y="37"/>
                  </a:cubicBezTo>
                  <a:cubicBezTo>
                    <a:pt x="186" y="33"/>
                    <a:pt x="190" y="23"/>
                    <a:pt x="185" y="20"/>
                  </a:cubicBezTo>
                  <a:cubicBezTo>
                    <a:pt x="181" y="17"/>
                    <a:pt x="176" y="13"/>
                    <a:pt x="175" y="8"/>
                  </a:cubicBezTo>
                  <a:cubicBezTo>
                    <a:pt x="174" y="3"/>
                    <a:pt x="168" y="0"/>
                    <a:pt x="168" y="0"/>
                  </a:cubicBezTo>
                  <a:cubicBezTo>
                    <a:pt x="161" y="0"/>
                    <a:pt x="161" y="0"/>
                    <a:pt x="161" y="0"/>
                  </a:cubicBezTo>
                  <a:cubicBezTo>
                    <a:pt x="160" y="2"/>
                    <a:pt x="160" y="2"/>
                    <a:pt x="160" y="2"/>
                  </a:cubicBezTo>
                  <a:cubicBezTo>
                    <a:pt x="159" y="5"/>
                    <a:pt x="156" y="12"/>
                    <a:pt x="154" y="13"/>
                  </a:cubicBezTo>
                  <a:cubicBezTo>
                    <a:pt x="151" y="14"/>
                    <a:pt x="141" y="16"/>
                    <a:pt x="137" y="20"/>
                  </a:cubicBezTo>
                  <a:cubicBezTo>
                    <a:pt x="132" y="23"/>
                    <a:pt x="118" y="15"/>
                    <a:pt x="110" y="15"/>
                  </a:cubicBezTo>
                  <a:cubicBezTo>
                    <a:pt x="103" y="15"/>
                    <a:pt x="98" y="23"/>
                    <a:pt x="101" y="25"/>
                  </a:cubicBezTo>
                  <a:cubicBezTo>
                    <a:pt x="105" y="27"/>
                    <a:pt x="104" y="42"/>
                    <a:pt x="104" y="42"/>
                  </a:cubicBezTo>
                  <a:cubicBezTo>
                    <a:pt x="104" y="42"/>
                    <a:pt x="108" y="60"/>
                    <a:pt x="114" y="58"/>
                  </a:cubicBezTo>
                  <a:cubicBezTo>
                    <a:pt x="121" y="57"/>
                    <a:pt x="128" y="65"/>
                    <a:pt x="123" y="66"/>
                  </a:cubicBezTo>
                  <a:cubicBezTo>
                    <a:pt x="117" y="67"/>
                    <a:pt x="114" y="74"/>
                    <a:pt x="114" y="79"/>
                  </a:cubicBezTo>
                </a:path>
              </a:pathLst>
            </a:custGeom>
            <a:solidFill>
              <a:srgbClr val="4472C4">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3" name="Freeform 1604">
              <a:extLst>
                <a:ext uri="{FF2B5EF4-FFF2-40B4-BE49-F238E27FC236}">
                  <a16:creationId xmlns:a16="http://schemas.microsoft.com/office/drawing/2014/main" id="{E0FA4D6A-56A1-4F38-8417-7175080F54D6}"/>
                </a:ext>
              </a:extLst>
            </p:cNvPr>
            <p:cNvSpPr>
              <a:spLocks/>
            </p:cNvSpPr>
            <p:nvPr/>
          </p:nvSpPr>
          <p:spPr bwMode="auto">
            <a:xfrm>
              <a:off x="5275449" y="2998887"/>
              <a:ext cx="266710" cy="211145"/>
            </a:xfrm>
            <a:custGeom>
              <a:avLst/>
              <a:gdLst>
                <a:gd name="T0" fmla="*/ 172 w 208"/>
                <a:gd name="T1" fmla="*/ 49 h 169"/>
                <a:gd name="T2" fmla="*/ 166 w 208"/>
                <a:gd name="T3" fmla="*/ 34 h 169"/>
                <a:gd name="T4" fmla="*/ 159 w 208"/>
                <a:gd name="T5" fmla="*/ 28 h 169"/>
                <a:gd name="T6" fmla="*/ 158 w 208"/>
                <a:gd name="T7" fmla="*/ 12 h 169"/>
                <a:gd name="T8" fmla="*/ 158 w 208"/>
                <a:gd name="T9" fmla="*/ 5 h 169"/>
                <a:gd name="T10" fmla="*/ 152 w 208"/>
                <a:gd name="T11" fmla="*/ 0 h 169"/>
                <a:gd name="T12" fmla="*/ 142 w 208"/>
                <a:gd name="T13" fmla="*/ 5 h 169"/>
                <a:gd name="T14" fmla="*/ 145 w 208"/>
                <a:gd name="T15" fmla="*/ 13 h 169"/>
                <a:gd name="T16" fmla="*/ 143 w 208"/>
                <a:gd name="T17" fmla="*/ 24 h 169"/>
                <a:gd name="T18" fmla="*/ 129 w 208"/>
                <a:gd name="T19" fmla="*/ 41 h 169"/>
                <a:gd name="T20" fmla="*/ 117 w 208"/>
                <a:gd name="T21" fmla="*/ 47 h 169"/>
                <a:gd name="T22" fmla="*/ 109 w 208"/>
                <a:gd name="T23" fmla="*/ 41 h 169"/>
                <a:gd name="T24" fmla="*/ 95 w 208"/>
                <a:gd name="T25" fmla="*/ 39 h 169"/>
                <a:gd name="T26" fmla="*/ 85 w 208"/>
                <a:gd name="T27" fmla="*/ 48 h 169"/>
                <a:gd name="T28" fmla="*/ 59 w 208"/>
                <a:gd name="T29" fmla="*/ 50 h 169"/>
                <a:gd name="T30" fmla="*/ 42 w 208"/>
                <a:gd name="T31" fmla="*/ 53 h 169"/>
                <a:gd name="T32" fmla="*/ 34 w 208"/>
                <a:gd name="T33" fmla="*/ 42 h 169"/>
                <a:gd name="T34" fmla="*/ 31 w 208"/>
                <a:gd name="T35" fmla="*/ 35 h 169"/>
                <a:gd name="T36" fmla="*/ 18 w 208"/>
                <a:gd name="T37" fmla="*/ 37 h 169"/>
                <a:gd name="T38" fmla="*/ 15 w 208"/>
                <a:gd name="T39" fmla="*/ 43 h 169"/>
                <a:gd name="T40" fmla="*/ 4 w 208"/>
                <a:gd name="T41" fmla="*/ 63 h 169"/>
                <a:gd name="T42" fmla="*/ 0 w 208"/>
                <a:gd name="T43" fmla="*/ 75 h 169"/>
                <a:gd name="T44" fmla="*/ 16 w 208"/>
                <a:gd name="T45" fmla="*/ 86 h 169"/>
                <a:gd name="T46" fmla="*/ 34 w 208"/>
                <a:gd name="T47" fmla="*/ 107 h 169"/>
                <a:gd name="T48" fmla="*/ 53 w 208"/>
                <a:gd name="T49" fmla="*/ 127 h 169"/>
                <a:gd name="T50" fmla="*/ 62 w 208"/>
                <a:gd name="T51" fmla="*/ 142 h 169"/>
                <a:gd name="T52" fmla="*/ 80 w 208"/>
                <a:gd name="T53" fmla="*/ 151 h 169"/>
                <a:gd name="T54" fmla="*/ 99 w 208"/>
                <a:gd name="T55" fmla="*/ 150 h 169"/>
                <a:gd name="T56" fmla="*/ 132 w 208"/>
                <a:gd name="T57" fmla="*/ 163 h 169"/>
                <a:gd name="T58" fmla="*/ 156 w 208"/>
                <a:gd name="T59" fmla="*/ 163 h 169"/>
                <a:gd name="T60" fmla="*/ 173 w 208"/>
                <a:gd name="T61" fmla="*/ 156 h 169"/>
                <a:gd name="T62" fmla="*/ 189 w 208"/>
                <a:gd name="T63" fmla="*/ 144 h 169"/>
                <a:gd name="T64" fmla="*/ 204 w 208"/>
                <a:gd name="T65" fmla="*/ 148 h 169"/>
                <a:gd name="T66" fmla="*/ 188 w 208"/>
                <a:gd name="T67" fmla="*/ 119 h 169"/>
                <a:gd name="T68" fmla="*/ 156 w 208"/>
                <a:gd name="T69" fmla="*/ 91 h 169"/>
                <a:gd name="T70" fmla="*/ 174 w 208"/>
                <a:gd name="T71" fmla="*/ 78 h 169"/>
                <a:gd name="T72" fmla="*/ 177 w 208"/>
                <a:gd name="T73" fmla="*/ 55 h 169"/>
                <a:gd name="T74" fmla="*/ 171 w 208"/>
                <a:gd name="T75" fmla="*/ 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69">
                  <a:moveTo>
                    <a:pt x="171" y="52"/>
                  </a:moveTo>
                  <a:cubicBezTo>
                    <a:pt x="171" y="52"/>
                    <a:pt x="170" y="50"/>
                    <a:pt x="172" y="49"/>
                  </a:cubicBezTo>
                  <a:cubicBezTo>
                    <a:pt x="173" y="47"/>
                    <a:pt x="174" y="42"/>
                    <a:pt x="173" y="40"/>
                  </a:cubicBezTo>
                  <a:cubicBezTo>
                    <a:pt x="172" y="39"/>
                    <a:pt x="167" y="36"/>
                    <a:pt x="166" y="34"/>
                  </a:cubicBezTo>
                  <a:cubicBezTo>
                    <a:pt x="165" y="33"/>
                    <a:pt x="163" y="29"/>
                    <a:pt x="162" y="29"/>
                  </a:cubicBezTo>
                  <a:cubicBezTo>
                    <a:pt x="161" y="29"/>
                    <a:pt x="159" y="28"/>
                    <a:pt x="159" y="28"/>
                  </a:cubicBezTo>
                  <a:cubicBezTo>
                    <a:pt x="158" y="28"/>
                    <a:pt x="158" y="20"/>
                    <a:pt x="159" y="18"/>
                  </a:cubicBezTo>
                  <a:cubicBezTo>
                    <a:pt x="159" y="16"/>
                    <a:pt x="158" y="13"/>
                    <a:pt x="158" y="12"/>
                  </a:cubicBezTo>
                  <a:cubicBezTo>
                    <a:pt x="158" y="11"/>
                    <a:pt x="159" y="10"/>
                    <a:pt x="159" y="9"/>
                  </a:cubicBezTo>
                  <a:cubicBezTo>
                    <a:pt x="159" y="8"/>
                    <a:pt x="158" y="6"/>
                    <a:pt x="158" y="5"/>
                  </a:cubicBezTo>
                  <a:cubicBezTo>
                    <a:pt x="159" y="4"/>
                    <a:pt x="159" y="0"/>
                    <a:pt x="159" y="0"/>
                  </a:cubicBezTo>
                  <a:cubicBezTo>
                    <a:pt x="152" y="0"/>
                    <a:pt x="152" y="0"/>
                    <a:pt x="152" y="0"/>
                  </a:cubicBezTo>
                  <a:cubicBezTo>
                    <a:pt x="152" y="5"/>
                    <a:pt x="152" y="5"/>
                    <a:pt x="152" y="5"/>
                  </a:cubicBezTo>
                  <a:cubicBezTo>
                    <a:pt x="142" y="5"/>
                    <a:pt x="142" y="5"/>
                    <a:pt x="142" y="5"/>
                  </a:cubicBezTo>
                  <a:cubicBezTo>
                    <a:pt x="142" y="6"/>
                    <a:pt x="144" y="8"/>
                    <a:pt x="144" y="8"/>
                  </a:cubicBezTo>
                  <a:cubicBezTo>
                    <a:pt x="145" y="8"/>
                    <a:pt x="145" y="11"/>
                    <a:pt x="145" y="13"/>
                  </a:cubicBezTo>
                  <a:cubicBezTo>
                    <a:pt x="145" y="15"/>
                    <a:pt x="145" y="18"/>
                    <a:pt x="146" y="20"/>
                  </a:cubicBezTo>
                  <a:cubicBezTo>
                    <a:pt x="147" y="21"/>
                    <a:pt x="145" y="23"/>
                    <a:pt x="143" y="24"/>
                  </a:cubicBezTo>
                  <a:cubicBezTo>
                    <a:pt x="140" y="26"/>
                    <a:pt x="138" y="27"/>
                    <a:pt x="136" y="31"/>
                  </a:cubicBezTo>
                  <a:cubicBezTo>
                    <a:pt x="135" y="34"/>
                    <a:pt x="131" y="39"/>
                    <a:pt x="129" y="41"/>
                  </a:cubicBezTo>
                  <a:cubicBezTo>
                    <a:pt x="128" y="43"/>
                    <a:pt x="126" y="46"/>
                    <a:pt x="124" y="47"/>
                  </a:cubicBezTo>
                  <a:cubicBezTo>
                    <a:pt x="123" y="48"/>
                    <a:pt x="118" y="47"/>
                    <a:pt x="117" y="47"/>
                  </a:cubicBezTo>
                  <a:cubicBezTo>
                    <a:pt x="117" y="47"/>
                    <a:pt x="114" y="44"/>
                    <a:pt x="113" y="44"/>
                  </a:cubicBezTo>
                  <a:cubicBezTo>
                    <a:pt x="111" y="43"/>
                    <a:pt x="110" y="41"/>
                    <a:pt x="109" y="41"/>
                  </a:cubicBezTo>
                  <a:cubicBezTo>
                    <a:pt x="108" y="40"/>
                    <a:pt x="103" y="36"/>
                    <a:pt x="102" y="36"/>
                  </a:cubicBezTo>
                  <a:cubicBezTo>
                    <a:pt x="102" y="36"/>
                    <a:pt x="96" y="39"/>
                    <a:pt x="95" y="39"/>
                  </a:cubicBezTo>
                  <a:cubicBezTo>
                    <a:pt x="94" y="39"/>
                    <a:pt x="95" y="46"/>
                    <a:pt x="94" y="47"/>
                  </a:cubicBezTo>
                  <a:cubicBezTo>
                    <a:pt x="94" y="48"/>
                    <a:pt x="87" y="48"/>
                    <a:pt x="85" y="48"/>
                  </a:cubicBezTo>
                  <a:cubicBezTo>
                    <a:pt x="66" y="50"/>
                    <a:pt x="66" y="50"/>
                    <a:pt x="66" y="50"/>
                  </a:cubicBezTo>
                  <a:cubicBezTo>
                    <a:pt x="66" y="50"/>
                    <a:pt x="63" y="50"/>
                    <a:pt x="59" y="50"/>
                  </a:cubicBezTo>
                  <a:cubicBezTo>
                    <a:pt x="55" y="49"/>
                    <a:pt x="53" y="50"/>
                    <a:pt x="51" y="51"/>
                  </a:cubicBezTo>
                  <a:cubicBezTo>
                    <a:pt x="50" y="52"/>
                    <a:pt x="45" y="54"/>
                    <a:pt x="42" y="53"/>
                  </a:cubicBezTo>
                  <a:cubicBezTo>
                    <a:pt x="39" y="53"/>
                    <a:pt x="38" y="50"/>
                    <a:pt x="37" y="46"/>
                  </a:cubicBezTo>
                  <a:cubicBezTo>
                    <a:pt x="36" y="43"/>
                    <a:pt x="35" y="43"/>
                    <a:pt x="34" y="42"/>
                  </a:cubicBezTo>
                  <a:cubicBezTo>
                    <a:pt x="32" y="41"/>
                    <a:pt x="31" y="40"/>
                    <a:pt x="31" y="39"/>
                  </a:cubicBezTo>
                  <a:cubicBezTo>
                    <a:pt x="31" y="38"/>
                    <a:pt x="31" y="35"/>
                    <a:pt x="31" y="35"/>
                  </a:cubicBezTo>
                  <a:cubicBezTo>
                    <a:pt x="30" y="36"/>
                    <a:pt x="28" y="35"/>
                    <a:pt x="26" y="36"/>
                  </a:cubicBezTo>
                  <a:cubicBezTo>
                    <a:pt x="25" y="36"/>
                    <a:pt x="20" y="37"/>
                    <a:pt x="18" y="37"/>
                  </a:cubicBezTo>
                  <a:cubicBezTo>
                    <a:pt x="16" y="37"/>
                    <a:pt x="16" y="39"/>
                    <a:pt x="16" y="40"/>
                  </a:cubicBezTo>
                  <a:cubicBezTo>
                    <a:pt x="15" y="41"/>
                    <a:pt x="15" y="43"/>
                    <a:pt x="15" y="43"/>
                  </a:cubicBezTo>
                  <a:cubicBezTo>
                    <a:pt x="14" y="44"/>
                    <a:pt x="6" y="54"/>
                    <a:pt x="6" y="54"/>
                  </a:cubicBezTo>
                  <a:cubicBezTo>
                    <a:pt x="4" y="63"/>
                    <a:pt x="4" y="63"/>
                    <a:pt x="4" y="63"/>
                  </a:cubicBezTo>
                  <a:cubicBezTo>
                    <a:pt x="1" y="68"/>
                    <a:pt x="1" y="68"/>
                    <a:pt x="1" y="68"/>
                  </a:cubicBezTo>
                  <a:cubicBezTo>
                    <a:pt x="0" y="75"/>
                    <a:pt x="0" y="75"/>
                    <a:pt x="0" y="75"/>
                  </a:cubicBezTo>
                  <a:cubicBezTo>
                    <a:pt x="2" y="80"/>
                    <a:pt x="2" y="80"/>
                    <a:pt x="2" y="80"/>
                  </a:cubicBezTo>
                  <a:cubicBezTo>
                    <a:pt x="2" y="80"/>
                    <a:pt x="10" y="80"/>
                    <a:pt x="16" y="86"/>
                  </a:cubicBezTo>
                  <a:cubicBezTo>
                    <a:pt x="21" y="93"/>
                    <a:pt x="24" y="94"/>
                    <a:pt x="24" y="97"/>
                  </a:cubicBezTo>
                  <a:cubicBezTo>
                    <a:pt x="24" y="100"/>
                    <a:pt x="28" y="101"/>
                    <a:pt x="34" y="107"/>
                  </a:cubicBezTo>
                  <a:cubicBezTo>
                    <a:pt x="41" y="112"/>
                    <a:pt x="41" y="115"/>
                    <a:pt x="41" y="119"/>
                  </a:cubicBezTo>
                  <a:cubicBezTo>
                    <a:pt x="41" y="122"/>
                    <a:pt x="53" y="127"/>
                    <a:pt x="53" y="127"/>
                  </a:cubicBezTo>
                  <a:cubicBezTo>
                    <a:pt x="57" y="138"/>
                    <a:pt x="57" y="138"/>
                    <a:pt x="57" y="138"/>
                  </a:cubicBezTo>
                  <a:cubicBezTo>
                    <a:pt x="59" y="139"/>
                    <a:pt x="61" y="140"/>
                    <a:pt x="62" y="142"/>
                  </a:cubicBezTo>
                  <a:cubicBezTo>
                    <a:pt x="64" y="148"/>
                    <a:pt x="69" y="151"/>
                    <a:pt x="69" y="151"/>
                  </a:cubicBezTo>
                  <a:cubicBezTo>
                    <a:pt x="69" y="151"/>
                    <a:pt x="76" y="155"/>
                    <a:pt x="80" y="151"/>
                  </a:cubicBezTo>
                  <a:cubicBezTo>
                    <a:pt x="84" y="147"/>
                    <a:pt x="90" y="152"/>
                    <a:pt x="90" y="152"/>
                  </a:cubicBezTo>
                  <a:cubicBezTo>
                    <a:pt x="90" y="152"/>
                    <a:pt x="95" y="148"/>
                    <a:pt x="99" y="150"/>
                  </a:cubicBezTo>
                  <a:cubicBezTo>
                    <a:pt x="101" y="151"/>
                    <a:pt x="111" y="159"/>
                    <a:pt x="119" y="167"/>
                  </a:cubicBezTo>
                  <a:cubicBezTo>
                    <a:pt x="120" y="167"/>
                    <a:pt x="128" y="164"/>
                    <a:pt x="132" y="163"/>
                  </a:cubicBezTo>
                  <a:cubicBezTo>
                    <a:pt x="136" y="163"/>
                    <a:pt x="141" y="169"/>
                    <a:pt x="143" y="167"/>
                  </a:cubicBezTo>
                  <a:cubicBezTo>
                    <a:pt x="145" y="165"/>
                    <a:pt x="153" y="161"/>
                    <a:pt x="156" y="163"/>
                  </a:cubicBezTo>
                  <a:cubicBezTo>
                    <a:pt x="159" y="164"/>
                    <a:pt x="166" y="165"/>
                    <a:pt x="167" y="162"/>
                  </a:cubicBezTo>
                  <a:cubicBezTo>
                    <a:pt x="167" y="160"/>
                    <a:pt x="170" y="158"/>
                    <a:pt x="173" y="156"/>
                  </a:cubicBezTo>
                  <a:cubicBezTo>
                    <a:pt x="174" y="155"/>
                    <a:pt x="175" y="154"/>
                    <a:pt x="175" y="153"/>
                  </a:cubicBezTo>
                  <a:cubicBezTo>
                    <a:pt x="176" y="150"/>
                    <a:pt x="185" y="145"/>
                    <a:pt x="189" y="144"/>
                  </a:cubicBezTo>
                  <a:cubicBezTo>
                    <a:pt x="193" y="143"/>
                    <a:pt x="198" y="143"/>
                    <a:pt x="200" y="145"/>
                  </a:cubicBezTo>
                  <a:cubicBezTo>
                    <a:pt x="201" y="146"/>
                    <a:pt x="202" y="147"/>
                    <a:pt x="204" y="148"/>
                  </a:cubicBezTo>
                  <a:cubicBezTo>
                    <a:pt x="205" y="138"/>
                    <a:pt x="208" y="132"/>
                    <a:pt x="204" y="132"/>
                  </a:cubicBezTo>
                  <a:cubicBezTo>
                    <a:pt x="200" y="132"/>
                    <a:pt x="191" y="128"/>
                    <a:pt x="188" y="119"/>
                  </a:cubicBezTo>
                  <a:cubicBezTo>
                    <a:pt x="185" y="111"/>
                    <a:pt x="175" y="105"/>
                    <a:pt x="173" y="100"/>
                  </a:cubicBezTo>
                  <a:cubicBezTo>
                    <a:pt x="171" y="94"/>
                    <a:pt x="159" y="95"/>
                    <a:pt x="156" y="91"/>
                  </a:cubicBezTo>
                  <a:cubicBezTo>
                    <a:pt x="154" y="87"/>
                    <a:pt x="160" y="87"/>
                    <a:pt x="160" y="81"/>
                  </a:cubicBezTo>
                  <a:cubicBezTo>
                    <a:pt x="160" y="76"/>
                    <a:pt x="173" y="79"/>
                    <a:pt x="174" y="78"/>
                  </a:cubicBezTo>
                  <a:cubicBezTo>
                    <a:pt x="175" y="77"/>
                    <a:pt x="176" y="65"/>
                    <a:pt x="176" y="58"/>
                  </a:cubicBezTo>
                  <a:cubicBezTo>
                    <a:pt x="176" y="57"/>
                    <a:pt x="176" y="56"/>
                    <a:pt x="177" y="55"/>
                  </a:cubicBezTo>
                  <a:cubicBezTo>
                    <a:pt x="174" y="54"/>
                    <a:pt x="174" y="54"/>
                    <a:pt x="174" y="54"/>
                  </a:cubicBezTo>
                  <a:lnTo>
                    <a:pt x="171" y="52"/>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4" name="Freeform 1605">
              <a:extLst>
                <a:ext uri="{FF2B5EF4-FFF2-40B4-BE49-F238E27FC236}">
                  <a16:creationId xmlns:a16="http://schemas.microsoft.com/office/drawing/2014/main" id="{D07DAF84-55CB-4E3F-A48F-08AB46FEF8A3}"/>
                </a:ext>
              </a:extLst>
            </p:cNvPr>
            <p:cNvSpPr>
              <a:spLocks/>
            </p:cNvSpPr>
            <p:nvPr/>
          </p:nvSpPr>
          <p:spPr bwMode="auto">
            <a:xfrm>
              <a:off x="5226235" y="2759167"/>
              <a:ext cx="374663" cy="333386"/>
            </a:xfrm>
            <a:custGeom>
              <a:avLst/>
              <a:gdLst>
                <a:gd name="T0" fmla="*/ 271 w 292"/>
                <a:gd name="T1" fmla="*/ 61 h 266"/>
                <a:gd name="T2" fmla="*/ 251 w 292"/>
                <a:gd name="T3" fmla="*/ 13 h 266"/>
                <a:gd name="T4" fmla="*/ 241 w 292"/>
                <a:gd name="T5" fmla="*/ 1 h 266"/>
                <a:gd name="T6" fmla="*/ 220 w 292"/>
                <a:gd name="T7" fmla="*/ 19 h 266"/>
                <a:gd name="T8" fmla="*/ 200 w 292"/>
                <a:gd name="T9" fmla="*/ 22 h 266"/>
                <a:gd name="T10" fmla="*/ 169 w 292"/>
                <a:gd name="T11" fmla="*/ 19 h 266"/>
                <a:gd name="T12" fmla="*/ 55 w 292"/>
                <a:gd name="T13" fmla="*/ 24 h 266"/>
                <a:gd name="T14" fmla="*/ 39 w 292"/>
                <a:gd name="T15" fmla="*/ 61 h 266"/>
                <a:gd name="T16" fmla="*/ 36 w 292"/>
                <a:gd name="T17" fmla="*/ 137 h 266"/>
                <a:gd name="T18" fmla="*/ 15 w 292"/>
                <a:gd name="T19" fmla="*/ 157 h 266"/>
                <a:gd name="T20" fmla="*/ 6 w 292"/>
                <a:gd name="T21" fmla="*/ 184 h 266"/>
                <a:gd name="T22" fmla="*/ 11 w 292"/>
                <a:gd name="T23" fmla="*/ 206 h 266"/>
                <a:gd name="T24" fmla="*/ 18 w 292"/>
                <a:gd name="T25" fmla="*/ 225 h 266"/>
                <a:gd name="T26" fmla="*/ 32 w 292"/>
                <a:gd name="T27" fmla="*/ 257 h 266"/>
                <a:gd name="T28" fmla="*/ 38 w 292"/>
                <a:gd name="T29" fmla="*/ 265 h 266"/>
                <a:gd name="T30" fmla="*/ 39 w 292"/>
                <a:gd name="T31" fmla="*/ 259 h 266"/>
                <a:gd name="T32" fmla="*/ 44 w 292"/>
                <a:gd name="T33" fmla="*/ 245 h 266"/>
                <a:gd name="T34" fmla="*/ 54 w 292"/>
                <a:gd name="T35" fmla="*/ 231 h 266"/>
                <a:gd name="T36" fmla="*/ 64 w 292"/>
                <a:gd name="T37" fmla="*/ 227 h 266"/>
                <a:gd name="T38" fmla="*/ 69 w 292"/>
                <a:gd name="T39" fmla="*/ 230 h 266"/>
                <a:gd name="T40" fmla="*/ 75 w 292"/>
                <a:gd name="T41" fmla="*/ 237 h 266"/>
                <a:gd name="T42" fmla="*/ 89 w 292"/>
                <a:gd name="T43" fmla="*/ 242 h 266"/>
                <a:gd name="T44" fmla="*/ 104 w 292"/>
                <a:gd name="T45" fmla="*/ 241 h 266"/>
                <a:gd name="T46" fmla="*/ 132 w 292"/>
                <a:gd name="T47" fmla="*/ 238 h 266"/>
                <a:gd name="T48" fmla="*/ 140 w 292"/>
                <a:gd name="T49" fmla="*/ 227 h 266"/>
                <a:gd name="T50" fmla="*/ 151 w 292"/>
                <a:gd name="T51" fmla="*/ 235 h 266"/>
                <a:gd name="T52" fmla="*/ 162 w 292"/>
                <a:gd name="T53" fmla="*/ 238 h 266"/>
                <a:gd name="T54" fmla="*/ 174 w 292"/>
                <a:gd name="T55" fmla="*/ 222 h 266"/>
                <a:gd name="T56" fmla="*/ 184 w 292"/>
                <a:gd name="T57" fmla="*/ 211 h 266"/>
                <a:gd name="T58" fmla="*/ 182 w 292"/>
                <a:gd name="T59" fmla="*/ 199 h 266"/>
                <a:gd name="T60" fmla="*/ 190 w 292"/>
                <a:gd name="T61" fmla="*/ 196 h 266"/>
                <a:gd name="T62" fmla="*/ 197 w 292"/>
                <a:gd name="T63" fmla="*/ 191 h 266"/>
                <a:gd name="T64" fmla="*/ 197 w 292"/>
                <a:gd name="T65" fmla="*/ 200 h 266"/>
                <a:gd name="T66" fmla="*/ 197 w 292"/>
                <a:gd name="T67" fmla="*/ 209 h 266"/>
                <a:gd name="T68" fmla="*/ 200 w 292"/>
                <a:gd name="T69" fmla="*/ 220 h 266"/>
                <a:gd name="T70" fmla="*/ 211 w 292"/>
                <a:gd name="T71" fmla="*/ 231 h 266"/>
                <a:gd name="T72" fmla="*/ 209 w 292"/>
                <a:gd name="T73" fmla="*/ 243 h 266"/>
                <a:gd name="T74" fmla="*/ 215 w 292"/>
                <a:gd name="T75" fmla="*/ 246 h 266"/>
                <a:gd name="T76" fmla="*/ 227 w 292"/>
                <a:gd name="T77" fmla="*/ 225 h 266"/>
                <a:gd name="T78" fmla="*/ 243 w 292"/>
                <a:gd name="T79" fmla="*/ 195 h 266"/>
                <a:gd name="T80" fmla="*/ 258 w 292"/>
                <a:gd name="T81" fmla="*/ 165 h 266"/>
                <a:gd name="T82" fmla="*/ 265 w 292"/>
                <a:gd name="T83" fmla="*/ 124 h 266"/>
                <a:gd name="T84" fmla="*/ 292 w 292"/>
                <a:gd name="T85" fmla="*/ 9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66">
                  <a:moveTo>
                    <a:pt x="281" y="88"/>
                  </a:moveTo>
                  <a:cubicBezTo>
                    <a:pt x="275" y="85"/>
                    <a:pt x="271" y="74"/>
                    <a:pt x="271" y="61"/>
                  </a:cubicBezTo>
                  <a:cubicBezTo>
                    <a:pt x="271" y="47"/>
                    <a:pt x="267" y="36"/>
                    <a:pt x="267" y="31"/>
                  </a:cubicBezTo>
                  <a:cubicBezTo>
                    <a:pt x="266" y="27"/>
                    <a:pt x="259" y="18"/>
                    <a:pt x="251" y="13"/>
                  </a:cubicBezTo>
                  <a:cubicBezTo>
                    <a:pt x="246" y="10"/>
                    <a:pt x="242" y="5"/>
                    <a:pt x="241" y="0"/>
                  </a:cubicBezTo>
                  <a:cubicBezTo>
                    <a:pt x="241" y="0"/>
                    <a:pt x="241" y="0"/>
                    <a:pt x="241" y="1"/>
                  </a:cubicBezTo>
                  <a:cubicBezTo>
                    <a:pt x="236" y="8"/>
                    <a:pt x="237" y="7"/>
                    <a:pt x="231" y="7"/>
                  </a:cubicBezTo>
                  <a:cubicBezTo>
                    <a:pt x="226" y="7"/>
                    <a:pt x="228" y="19"/>
                    <a:pt x="220" y="19"/>
                  </a:cubicBezTo>
                  <a:cubicBezTo>
                    <a:pt x="212" y="19"/>
                    <a:pt x="215" y="28"/>
                    <a:pt x="210" y="28"/>
                  </a:cubicBezTo>
                  <a:cubicBezTo>
                    <a:pt x="204" y="28"/>
                    <a:pt x="200" y="22"/>
                    <a:pt x="200" y="22"/>
                  </a:cubicBezTo>
                  <a:cubicBezTo>
                    <a:pt x="177" y="22"/>
                    <a:pt x="177" y="22"/>
                    <a:pt x="177" y="22"/>
                  </a:cubicBezTo>
                  <a:cubicBezTo>
                    <a:pt x="177" y="22"/>
                    <a:pt x="172" y="17"/>
                    <a:pt x="169" y="19"/>
                  </a:cubicBezTo>
                  <a:cubicBezTo>
                    <a:pt x="166" y="21"/>
                    <a:pt x="163" y="24"/>
                    <a:pt x="163" y="24"/>
                  </a:cubicBezTo>
                  <a:cubicBezTo>
                    <a:pt x="55" y="24"/>
                    <a:pt x="55" y="24"/>
                    <a:pt x="55" y="24"/>
                  </a:cubicBezTo>
                  <a:cubicBezTo>
                    <a:pt x="55" y="45"/>
                    <a:pt x="55" y="61"/>
                    <a:pt x="55" y="61"/>
                  </a:cubicBezTo>
                  <a:cubicBezTo>
                    <a:pt x="39" y="61"/>
                    <a:pt x="39" y="61"/>
                    <a:pt x="39" y="61"/>
                  </a:cubicBezTo>
                  <a:cubicBezTo>
                    <a:pt x="39" y="118"/>
                    <a:pt x="39" y="118"/>
                    <a:pt x="39" y="118"/>
                  </a:cubicBezTo>
                  <a:cubicBezTo>
                    <a:pt x="39" y="118"/>
                    <a:pt x="40" y="136"/>
                    <a:pt x="36" y="137"/>
                  </a:cubicBezTo>
                  <a:cubicBezTo>
                    <a:pt x="33" y="138"/>
                    <a:pt x="21" y="141"/>
                    <a:pt x="21" y="147"/>
                  </a:cubicBezTo>
                  <a:cubicBezTo>
                    <a:pt x="21" y="152"/>
                    <a:pt x="20" y="156"/>
                    <a:pt x="15" y="157"/>
                  </a:cubicBezTo>
                  <a:cubicBezTo>
                    <a:pt x="9" y="158"/>
                    <a:pt x="15" y="170"/>
                    <a:pt x="7" y="170"/>
                  </a:cubicBezTo>
                  <a:cubicBezTo>
                    <a:pt x="0" y="170"/>
                    <a:pt x="10" y="179"/>
                    <a:pt x="6" y="184"/>
                  </a:cubicBezTo>
                  <a:cubicBezTo>
                    <a:pt x="2" y="188"/>
                    <a:pt x="3" y="193"/>
                    <a:pt x="8" y="193"/>
                  </a:cubicBezTo>
                  <a:cubicBezTo>
                    <a:pt x="14" y="193"/>
                    <a:pt x="11" y="200"/>
                    <a:pt x="11" y="206"/>
                  </a:cubicBezTo>
                  <a:cubicBezTo>
                    <a:pt x="11" y="213"/>
                    <a:pt x="20" y="217"/>
                    <a:pt x="20" y="217"/>
                  </a:cubicBezTo>
                  <a:cubicBezTo>
                    <a:pt x="18" y="225"/>
                    <a:pt x="18" y="225"/>
                    <a:pt x="18" y="225"/>
                  </a:cubicBezTo>
                  <a:cubicBezTo>
                    <a:pt x="18" y="225"/>
                    <a:pt x="30" y="239"/>
                    <a:pt x="31" y="242"/>
                  </a:cubicBezTo>
                  <a:cubicBezTo>
                    <a:pt x="32" y="245"/>
                    <a:pt x="39" y="254"/>
                    <a:pt x="32" y="257"/>
                  </a:cubicBezTo>
                  <a:cubicBezTo>
                    <a:pt x="26" y="261"/>
                    <a:pt x="30" y="264"/>
                    <a:pt x="30" y="264"/>
                  </a:cubicBezTo>
                  <a:cubicBezTo>
                    <a:pt x="38" y="265"/>
                    <a:pt x="38" y="265"/>
                    <a:pt x="38" y="265"/>
                  </a:cubicBezTo>
                  <a:cubicBezTo>
                    <a:pt x="38" y="266"/>
                    <a:pt x="38" y="266"/>
                    <a:pt x="38" y="266"/>
                  </a:cubicBezTo>
                  <a:cubicBezTo>
                    <a:pt x="39" y="259"/>
                    <a:pt x="39" y="259"/>
                    <a:pt x="39" y="259"/>
                  </a:cubicBezTo>
                  <a:cubicBezTo>
                    <a:pt x="42" y="254"/>
                    <a:pt x="42" y="254"/>
                    <a:pt x="42" y="254"/>
                  </a:cubicBezTo>
                  <a:cubicBezTo>
                    <a:pt x="44" y="245"/>
                    <a:pt x="44" y="245"/>
                    <a:pt x="44" y="245"/>
                  </a:cubicBezTo>
                  <a:cubicBezTo>
                    <a:pt x="44" y="245"/>
                    <a:pt x="52" y="235"/>
                    <a:pt x="53" y="234"/>
                  </a:cubicBezTo>
                  <a:cubicBezTo>
                    <a:pt x="53" y="234"/>
                    <a:pt x="53" y="232"/>
                    <a:pt x="54" y="231"/>
                  </a:cubicBezTo>
                  <a:cubicBezTo>
                    <a:pt x="54" y="230"/>
                    <a:pt x="54" y="228"/>
                    <a:pt x="56" y="228"/>
                  </a:cubicBezTo>
                  <a:cubicBezTo>
                    <a:pt x="58" y="228"/>
                    <a:pt x="63" y="227"/>
                    <a:pt x="64" y="227"/>
                  </a:cubicBezTo>
                  <a:cubicBezTo>
                    <a:pt x="66" y="226"/>
                    <a:pt x="68" y="227"/>
                    <a:pt x="69" y="226"/>
                  </a:cubicBezTo>
                  <a:cubicBezTo>
                    <a:pt x="69" y="226"/>
                    <a:pt x="69" y="229"/>
                    <a:pt x="69" y="230"/>
                  </a:cubicBezTo>
                  <a:cubicBezTo>
                    <a:pt x="69" y="231"/>
                    <a:pt x="70" y="232"/>
                    <a:pt x="72" y="233"/>
                  </a:cubicBezTo>
                  <a:cubicBezTo>
                    <a:pt x="73" y="234"/>
                    <a:pt x="74" y="234"/>
                    <a:pt x="75" y="237"/>
                  </a:cubicBezTo>
                  <a:cubicBezTo>
                    <a:pt x="76" y="241"/>
                    <a:pt x="77" y="244"/>
                    <a:pt x="80" y="244"/>
                  </a:cubicBezTo>
                  <a:cubicBezTo>
                    <a:pt x="83" y="245"/>
                    <a:pt x="88" y="243"/>
                    <a:pt x="89" y="242"/>
                  </a:cubicBezTo>
                  <a:cubicBezTo>
                    <a:pt x="91" y="241"/>
                    <a:pt x="93" y="240"/>
                    <a:pt x="97" y="241"/>
                  </a:cubicBezTo>
                  <a:cubicBezTo>
                    <a:pt x="101" y="241"/>
                    <a:pt x="104" y="241"/>
                    <a:pt x="104" y="241"/>
                  </a:cubicBezTo>
                  <a:cubicBezTo>
                    <a:pt x="123" y="239"/>
                    <a:pt x="123" y="239"/>
                    <a:pt x="123" y="239"/>
                  </a:cubicBezTo>
                  <a:cubicBezTo>
                    <a:pt x="125" y="239"/>
                    <a:pt x="132" y="239"/>
                    <a:pt x="132" y="238"/>
                  </a:cubicBezTo>
                  <a:cubicBezTo>
                    <a:pt x="133" y="237"/>
                    <a:pt x="132" y="230"/>
                    <a:pt x="133" y="230"/>
                  </a:cubicBezTo>
                  <a:cubicBezTo>
                    <a:pt x="134" y="230"/>
                    <a:pt x="140" y="227"/>
                    <a:pt x="140" y="227"/>
                  </a:cubicBezTo>
                  <a:cubicBezTo>
                    <a:pt x="141" y="227"/>
                    <a:pt x="146" y="231"/>
                    <a:pt x="147" y="232"/>
                  </a:cubicBezTo>
                  <a:cubicBezTo>
                    <a:pt x="148" y="232"/>
                    <a:pt x="149" y="234"/>
                    <a:pt x="151" y="235"/>
                  </a:cubicBezTo>
                  <a:cubicBezTo>
                    <a:pt x="152" y="235"/>
                    <a:pt x="155" y="238"/>
                    <a:pt x="155" y="238"/>
                  </a:cubicBezTo>
                  <a:cubicBezTo>
                    <a:pt x="156" y="238"/>
                    <a:pt x="161" y="239"/>
                    <a:pt x="162" y="238"/>
                  </a:cubicBezTo>
                  <a:cubicBezTo>
                    <a:pt x="164" y="237"/>
                    <a:pt x="166" y="234"/>
                    <a:pt x="167" y="232"/>
                  </a:cubicBezTo>
                  <a:cubicBezTo>
                    <a:pt x="169" y="230"/>
                    <a:pt x="173" y="225"/>
                    <a:pt x="174" y="222"/>
                  </a:cubicBezTo>
                  <a:cubicBezTo>
                    <a:pt x="176" y="218"/>
                    <a:pt x="178" y="217"/>
                    <a:pt x="181" y="215"/>
                  </a:cubicBezTo>
                  <a:cubicBezTo>
                    <a:pt x="183" y="214"/>
                    <a:pt x="185" y="212"/>
                    <a:pt x="184" y="211"/>
                  </a:cubicBezTo>
                  <a:cubicBezTo>
                    <a:pt x="183" y="209"/>
                    <a:pt x="183" y="206"/>
                    <a:pt x="183" y="204"/>
                  </a:cubicBezTo>
                  <a:cubicBezTo>
                    <a:pt x="183" y="202"/>
                    <a:pt x="183" y="199"/>
                    <a:pt x="182" y="199"/>
                  </a:cubicBezTo>
                  <a:cubicBezTo>
                    <a:pt x="182" y="199"/>
                    <a:pt x="180" y="197"/>
                    <a:pt x="180" y="196"/>
                  </a:cubicBezTo>
                  <a:cubicBezTo>
                    <a:pt x="190" y="196"/>
                    <a:pt x="190" y="196"/>
                    <a:pt x="190" y="196"/>
                  </a:cubicBezTo>
                  <a:cubicBezTo>
                    <a:pt x="190" y="191"/>
                    <a:pt x="190" y="191"/>
                    <a:pt x="190" y="191"/>
                  </a:cubicBezTo>
                  <a:cubicBezTo>
                    <a:pt x="197" y="191"/>
                    <a:pt x="197" y="191"/>
                    <a:pt x="197" y="191"/>
                  </a:cubicBezTo>
                  <a:cubicBezTo>
                    <a:pt x="197" y="191"/>
                    <a:pt x="197" y="195"/>
                    <a:pt x="196" y="196"/>
                  </a:cubicBezTo>
                  <a:cubicBezTo>
                    <a:pt x="196" y="197"/>
                    <a:pt x="197" y="199"/>
                    <a:pt x="197" y="200"/>
                  </a:cubicBezTo>
                  <a:cubicBezTo>
                    <a:pt x="197" y="201"/>
                    <a:pt x="196" y="202"/>
                    <a:pt x="196" y="203"/>
                  </a:cubicBezTo>
                  <a:cubicBezTo>
                    <a:pt x="196" y="204"/>
                    <a:pt x="197" y="207"/>
                    <a:pt x="197" y="209"/>
                  </a:cubicBezTo>
                  <a:cubicBezTo>
                    <a:pt x="196" y="211"/>
                    <a:pt x="196" y="219"/>
                    <a:pt x="197" y="219"/>
                  </a:cubicBezTo>
                  <a:cubicBezTo>
                    <a:pt x="197" y="219"/>
                    <a:pt x="199" y="220"/>
                    <a:pt x="200" y="220"/>
                  </a:cubicBezTo>
                  <a:cubicBezTo>
                    <a:pt x="201" y="220"/>
                    <a:pt x="203" y="224"/>
                    <a:pt x="204" y="225"/>
                  </a:cubicBezTo>
                  <a:cubicBezTo>
                    <a:pt x="205" y="227"/>
                    <a:pt x="210" y="230"/>
                    <a:pt x="211" y="231"/>
                  </a:cubicBezTo>
                  <a:cubicBezTo>
                    <a:pt x="212" y="233"/>
                    <a:pt x="211" y="238"/>
                    <a:pt x="210" y="240"/>
                  </a:cubicBezTo>
                  <a:cubicBezTo>
                    <a:pt x="208" y="241"/>
                    <a:pt x="209" y="243"/>
                    <a:pt x="209" y="243"/>
                  </a:cubicBezTo>
                  <a:cubicBezTo>
                    <a:pt x="212" y="245"/>
                    <a:pt x="212" y="245"/>
                    <a:pt x="212" y="245"/>
                  </a:cubicBezTo>
                  <a:cubicBezTo>
                    <a:pt x="215" y="246"/>
                    <a:pt x="215" y="246"/>
                    <a:pt x="215" y="246"/>
                  </a:cubicBezTo>
                  <a:cubicBezTo>
                    <a:pt x="217" y="240"/>
                    <a:pt x="222" y="236"/>
                    <a:pt x="219" y="233"/>
                  </a:cubicBezTo>
                  <a:cubicBezTo>
                    <a:pt x="216" y="230"/>
                    <a:pt x="223" y="228"/>
                    <a:pt x="227" y="225"/>
                  </a:cubicBezTo>
                  <a:cubicBezTo>
                    <a:pt x="231" y="222"/>
                    <a:pt x="228" y="212"/>
                    <a:pt x="233" y="208"/>
                  </a:cubicBezTo>
                  <a:cubicBezTo>
                    <a:pt x="237" y="203"/>
                    <a:pt x="240" y="195"/>
                    <a:pt x="243" y="195"/>
                  </a:cubicBezTo>
                  <a:cubicBezTo>
                    <a:pt x="247" y="195"/>
                    <a:pt x="251" y="190"/>
                    <a:pt x="251" y="186"/>
                  </a:cubicBezTo>
                  <a:cubicBezTo>
                    <a:pt x="251" y="182"/>
                    <a:pt x="259" y="173"/>
                    <a:pt x="258" y="165"/>
                  </a:cubicBezTo>
                  <a:cubicBezTo>
                    <a:pt x="257" y="158"/>
                    <a:pt x="253" y="148"/>
                    <a:pt x="259" y="141"/>
                  </a:cubicBezTo>
                  <a:cubicBezTo>
                    <a:pt x="264" y="135"/>
                    <a:pt x="266" y="129"/>
                    <a:pt x="265" y="124"/>
                  </a:cubicBezTo>
                  <a:cubicBezTo>
                    <a:pt x="264" y="118"/>
                    <a:pt x="272" y="117"/>
                    <a:pt x="275" y="114"/>
                  </a:cubicBezTo>
                  <a:cubicBezTo>
                    <a:pt x="277" y="112"/>
                    <a:pt x="286" y="108"/>
                    <a:pt x="292" y="98"/>
                  </a:cubicBezTo>
                  <a:cubicBezTo>
                    <a:pt x="288" y="93"/>
                    <a:pt x="284" y="89"/>
                    <a:pt x="281" y="8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5" name="Freeform 1561">
              <a:extLst>
                <a:ext uri="{FF2B5EF4-FFF2-40B4-BE49-F238E27FC236}">
                  <a16:creationId xmlns:a16="http://schemas.microsoft.com/office/drawing/2014/main" id="{ED6F2CF3-E5CC-43F4-AD28-92629473466E}"/>
                </a:ext>
              </a:extLst>
            </p:cNvPr>
            <p:cNvSpPr>
              <a:spLocks/>
            </p:cNvSpPr>
            <p:nvPr/>
          </p:nvSpPr>
          <p:spPr bwMode="auto">
            <a:xfrm>
              <a:off x="5504057" y="2516271"/>
              <a:ext cx="33339" cy="93666"/>
            </a:xfrm>
            <a:custGeom>
              <a:avLst/>
              <a:gdLst>
                <a:gd name="T0" fmla="*/ 24 w 26"/>
                <a:gd name="T1" fmla="*/ 16 h 74"/>
                <a:gd name="T2" fmla="*/ 26 w 26"/>
                <a:gd name="T3" fmla="*/ 4 h 74"/>
                <a:gd name="T4" fmla="*/ 17 w 26"/>
                <a:gd name="T5" fmla="*/ 0 h 74"/>
                <a:gd name="T6" fmla="*/ 14 w 26"/>
                <a:gd name="T7" fmla="*/ 9 h 74"/>
                <a:gd name="T8" fmla="*/ 0 w 26"/>
                <a:gd name="T9" fmla="*/ 40 h 74"/>
                <a:gd name="T10" fmla="*/ 13 w 26"/>
                <a:gd name="T11" fmla="*/ 71 h 74"/>
                <a:gd name="T12" fmla="*/ 12 w 26"/>
                <a:gd name="T13" fmla="*/ 73 h 74"/>
                <a:gd name="T14" fmla="*/ 14 w 26"/>
                <a:gd name="T15" fmla="*/ 74 h 74"/>
                <a:gd name="T16" fmla="*/ 20 w 26"/>
                <a:gd name="T17" fmla="*/ 49 h 74"/>
                <a:gd name="T18" fmla="*/ 22 w 26"/>
                <a:gd name="T19"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4">
                  <a:moveTo>
                    <a:pt x="24" y="16"/>
                  </a:moveTo>
                  <a:cubicBezTo>
                    <a:pt x="25" y="13"/>
                    <a:pt x="25" y="8"/>
                    <a:pt x="26" y="4"/>
                  </a:cubicBezTo>
                  <a:cubicBezTo>
                    <a:pt x="17" y="0"/>
                    <a:pt x="17" y="0"/>
                    <a:pt x="17" y="0"/>
                  </a:cubicBezTo>
                  <a:cubicBezTo>
                    <a:pt x="16" y="3"/>
                    <a:pt x="15" y="6"/>
                    <a:pt x="14" y="9"/>
                  </a:cubicBezTo>
                  <a:cubicBezTo>
                    <a:pt x="13" y="18"/>
                    <a:pt x="4" y="34"/>
                    <a:pt x="0" y="40"/>
                  </a:cubicBezTo>
                  <a:cubicBezTo>
                    <a:pt x="13" y="71"/>
                    <a:pt x="13" y="71"/>
                    <a:pt x="13" y="71"/>
                  </a:cubicBezTo>
                  <a:cubicBezTo>
                    <a:pt x="12" y="73"/>
                    <a:pt x="12" y="73"/>
                    <a:pt x="12" y="73"/>
                  </a:cubicBezTo>
                  <a:cubicBezTo>
                    <a:pt x="13" y="73"/>
                    <a:pt x="13" y="74"/>
                    <a:pt x="14" y="74"/>
                  </a:cubicBezTo>
                  <a:cubicBezTo>
                    <a:pt x="15" y="64"/>
                    <a:pt x="18" y="51"/>
                    <a:pt x="20" y="49"/>
                  </a:cubicBezTo>
                  <a:cubicBezTo>
                    <a:pt x="21" y="47"/>
                    <a:pt x="21" y="44"/>
                    <a:pt x="22" y="40"/>
                  </a:cubicBezTo>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6" name="Freeform 1562">
              <a:extLst>
                <a:ext uri="{FF2B5EF4-FFF2-40B4-BE49-F238E27FC236}">
                  <a16:creationId xmlns:a16="http://schemas.microsoft.com/office/drawing/2014/main" id="{6E61C820-E03B-4726-9A10-37A2CDD9D03C}"/>
                </a:ext>
              </a:extLst>
            </p:cNvPr>
            <p:cNvSpPr>
              <a:spLocks/>
            </p:cNvSpPr>
            <p:nvPr/>
          </p:nvSpPr>
          <p:spPr bwMode="auto">
            <a:xfrm>
              <a:off x="5526283" y="2479757"/>
              <a:ext cx="34926" cy="41276"/>
            </a:xfrm>
            <a:custGeom>
              <a:avLst/>
              <a:gdLst>
                <a:gd name="T0" fmla="*/ 22 w 27"/>
                <a:gd name="T1" fmla="*/ 14 h 33"/>
                <a:gd name="T2" fmla="*/ 13 w 27"/>
                <a:gd name="T3" fmla="*/ 1 h 33"/>
                <a:gd name="T4" fmla="*/ 13 w 27"/>
                <a:gd name="T5" fmla="*/ 3 h 33"/>
                <a:gd name="T6" fmla="*/ 0 w 27"/>
                <a:gd name="T7" fmla="*/ 29 h 33"/>
                <a:gd name="T8" fmla="*/ 8 w 27"/>
                <a:gd name="T9" fmla="*/ 33 h 33"/>
                <a:gd name="T10" fmla="*/ 22 w 27"/>
                <a:gd name="T11" fmla="*/ 14 h 33"/>
              </a:gdLst>
              <a:ahLst/>
              <a:cxnLst>
                <a:cxn ang="0">
                  <a:pos x="T0" y="T1"/>
                </a:cxn>
                <a:cxn ang="0">
                  <a:pos x="T2" y="T3"/>
                </a:cxn>
                <a:cxn ang="0">
                  <a:pos x="T4" y="T5"/>
                </a:cxn>
                <a:cxn ang="0">
                  <a:pos x="T6" y="T7"/>
                </a:cxn>
                <a:cxn ang="0">
                  <a:pos x="T8" y="T9"/>
                </a:cxn>
                <a:cxn ang="0">
                  <a:pos x="T10" y="T11"/>
                </a:cxn>
              </a:cxnLst>
              <a:rect l="0" t="0" r="r" b="b"/>
              <a:pathLst>
                <a:path w="27" h="33">
                  <a:moveTo>
                    <a:pt x="22" y="14"/>
                  </a:moveTo>
                  <a:cubicBezTo>
                    <a:pt x="25" y="11"/>
                    <a:pt x="27" y="0"/>
                    <a:pt x="13" y="1"/>
                  </a:cubicBezTo>
                  <a:cubicBezTo>
                    <a:pt x="13" y="1"/>
                    <a:pt x="13" y="2"/>
                    <a:pt x="13" y="3"/>
                  </a:cubicBezTo>
                  <a:cubicBezTo>
                    <a:pt x="13" y="8"/>
                    <a:pt x="5" y="19"/>
                    <a:pt x="0" y="29"/>
                  </a:cubicBezTo>
                  <a:cubicBezTo>
                    <a:pt x="8" y="33"/>
                    <a:pt x="8" y="33"/>
                    <a:pt x="8" y="33"/>
                  </a:cubicBezTo>
                  <a:cubicBezTo>
                    <a:pt x="13" y="25"/>
                    <a:pt x="19" y="17"/>
                    <a:pt x="22" y="1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7" name="Freeform 1563">
              <a:extLst>
                <a:ext uri="{FF2B5EF4-FFF2-40B4-BE49-F238E27FC236}">
                  <a16:creationId xmlns:a16="http://schemas.microsoft.com/office/drawing/2014/main" id="{5DBE2A51-C167-40B5-964E-E416DB020FF7}"/>
                </a:ext>
              </a:extLst>
            </p:cNvPr>
            <p:cNvSpPr>
              <a:spLocks/>
            </p:cNvSpPr>
            <p:nvPr/>
          </p:nvSpPr>
          <p:spPr bwMode="auto">
            <a:xfrm>
              <a:off x="5523108" y="2536909"/>
              <a:ext cx="12700" cy="30164"/>
            </a:xfrm>
            <a:custGeom>
              <a:avLst/>
              <a:gdLst>
                <a:gd name="T0" fmla="*/ 4 w 9"/>
                <a:gd name="T1" fmla="*/ 0 h 24"/>
                <a:gd name="T2" fmla="*/ 0 w 9"/>
                <a:gd name="T3" fmla="*/ 13 h 24"/>
                <a:gd name="T4" fmla="*/ 7 w 9"/>
                <a:gd name="T5" fmla="*/ 24 h 24"/>
                <a:gd name="T6" fmla="*/ 9 w 9"/>
                <a:gd name="T7" fmla="*/ 3 h 24"/>
                <a:gd name="T8" fmla="*/ 9 w 9"/>
                <a:gd name="T9" fmla="*/ 0 h 24"/>
                <a:gd name="T10" fmla="*/ 4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4" y="0"/>
                  </a:moveTo>
                  <a:cubicBezTo>
                    <a:pt x="1" y="1"/>
                    <a:pt x="0" y="11"/>
                    <a:pt x="0" y="13"/>
                  </a:cubicBezTo>
                  <a:cubicBezTo>
                    <a:pt x="0" y="14"/>
                    <a:pt x="2" y="19"/>
                    <a:pt x="7" y="24"/>
                  </a:cubicBezTo>
                  <a:cubicBezTo>
                    <a:pt x="8" y="16"/>
                    <a:pt x="8" y="6"/>
                    <a:pt x="9" y="3"/>
                  </a:cubicBezTo>
                  <a:cubicBezTo>
                    <a:pt x="9" y="3"/>
                    <a:pt x="9" y="1"/>
                    <a:pt x="9" y="0"/>
                  </a:cubicBezTo>
                  <a:cubicBezTo>
                    <a:pt x="7" y="0"/>
                    <a:pt x="5" y="0"/>
                    <a:pt x="4" y="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8" name="Freeform 1564">
              <a:extLst>
                <a:ext uri="{FF2B5EF4-FFF2-40B4-BE49-F238E27FC236}">
                  <a16:creationId xmlns:a16="http://schemas.microsoft.com/office/drawing/2014/main" id="{4EAD4905-A2E4-4B73-936D-80A4F28F7F8C}"/>
                </a:ext>
              </a:extLst>
            </p:cNvPr>
            <p:cNvSpPr>
              <a:spLocks/>
            </p:cNvSpPr>
            <p:nvPr/>
          </p:nvSpPr>
          <p:spPr bwMode="auto">
            <a:xfrm>
              <a:off x="5523108" y="2516271"/>
              <a:ext cx="93666" cy="103191"/>
            </a:xfrm>
            <a:custGeom>
              <a:avLst/>
              <a:gdLst>
                <a:gd name="T0" fmla="*/ 69 w 74"/>
                <a:gd name="T1" fmla="*/ 0 h 83"/>
                <a:gd name="T2" fmla="*/ 46 w 74"/>
                <a:gd name="T3" fmla="*/ 11 h 83"/>
                <a:gd name="T4" fmla="*/ 30 w 74"/>
                <a:gd name="T5" fmla="*/ 20 h 83"/>
                <a:gd name="T6" fmla="*/ 14 w 74"/>
                <a:gd name="T7" fmla="*/ 12 h 83"/>
                <a:gd name="T8" fmla="*/ 12 w 74"/>
                <a:gd name="T9" fmla="*/ 5 h 83"/>
                <a:gd name="T10" fmla="*/ 12 w 74"/>
                <a:gd name="T11" fmla="*/ 5 h 83"/>
                <a:gd name="T12" fmla="*/ 10 w 74"/>
                <a:gd name="T13" fmla="*/ 20 h 83"/>
                <a:gd name="T14" fmla="*/ 6 w 74"/>
                <a:gd name="T15" fmla="*/ 50 h 83"/>
                <a:gd name="T16" fmla="*/ 0 w 74"/>
                <a:gd name="T17" fmla="*/ 75 h 83"/>
                <a:gd name="T18" fmla="*/ 16 w 74"/>
                <a:gd name="T19" fmla="*/ 82 h 83"/>
                <a:gd name="T20" fmla="*/ 30 w 74"/>
                <a:gd name="T21" fmla="*/ 71 h 83"/>
                <a:gd name="T22" fmla="*/ 41 w 74"/>
                <a:gd name="T23" fmla="*/ 67 h 83"/>
                <a:gd name="T24" fmla="*/ 51 w 74"/>
                <a:gd name="T25" fmla="*/ 58 h 83"/>
                <a:gd name="T26" fmla="*/ 38 w 74"/>
                <a:gd name="T27" fmla="*/ 43 h 83"/>
                <a:gd name="T28" fmla="*/ 55 w 74"/>
                <a:gd name="T29" fmla="*/ 32 h 83"/>
                <a:gd name="T30" fmla="*/ 73 w 74"/>
                <a:gd name="T31" fmla="*/ 26 h 83"/>
                <a:gd name="T32" fmla="*/ 74 w 74"/>
                <a:gd name="T33" fmla="*/ 26 h 83"/>
                <a:gd name="T34" fmla="*/ 70 w 74"/>
                <a:gd name="T35" fmla="*/ 9 h 83"/>
                <a:gd name="T36" fmla="*/ 69 w 74"/>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83">
                  <a:moveTo>
                    <a:pt x="69" y="0"/>
                  </a:moveTo>
                  <a:cubicBezTo>
                    <a:pt x="58" y="6"/>
                    <a:pt x="48" y="11"/>
                    <a:pt x="46" y="11"/>
                  </a:cubicBezTo>
                  <a:cubicBezTo>
                    <a:pt x="41" y="12"/>
                    <a:pt x="30" y="20"/>
                    <a:pt x="30" y="20"/>
                  </a:cubicBezTo>
                  <a:cubicBezTo>
                    <a:pt x="14" y="12"/>
                    <a:pt x="14" y="12"/>
                    <a:pt x="14" y="12"/>
                  </a:cubicBezTo>
                  <a:cubicBezTo>
                    <a:pt x="12" y="5"/>
                    <a:pt x="12" y="5"/>
                    <a:pt x="12" y="5"/>
                  </a:cubicBezTo>
                  <a:cubicBezTo>
                    <a:pt x="12" y="5"/>
                    <a:pt x="12" y="5"/>
                    <a:pt x="12" y="5"/>
                  </a:cubicBezTo>
                  <a:cubicBezTo>
                    <a:pt x="11" y="11"/>
                    <a:pt x="10" y="18"/>
                    <a:pt x="10" y="20"/>
                  </a:cubicBezTo>
                  <a:cubicBezTo>
                    <a:pt x="9" y="25"/>
                    <a:pt x="9" y="45"/>
                    <a:pt x="6" y="50"/>
                  </a:cubicBezTo>
                  <a:cubicBezTo>
                    <a:pt x="4" y="52"/>
                    <a:pt x="1" y="65"/>
                    <a:pt x="0" y="75"/>
                  </a:cubicBezTo>
                  <a:cubicBezTo>
                    <a:pt x="6" y="78"/>
                    <a:pt x="12" y="82"/>
                    <a:pt x="16" y="82"/>
                  </a:cubicBezTo>
                  <a:cubicBezTo>
                    <a:pt x="22" y="83"/>
                    <a:pt x="30" y="76"/>
                    <a:pt x="30" y="71"/>
                  </a:cubicBezTo>
                  <a:cubicBezTo>
                    <a:pt x="30" y="67"/>
                    <a:pt x="35" y="67"/>
                    <a:pt x="41" y="67"/>
                  </a:cubicBezTo>
                  <a:cubicBezTo>
                    <a:pt x="46" y="67"/>
                    <a:pt x="47" y="60"/>
                    <a:pt x="51" y="58"/>
                  </a:cubicBezTo>
                  <a:cubicBezTo>
                    <a:pt x="55" y="56"/>
                    <a:pt x="42" y="44"/>
                    <a:pt x="38" y="43"/>
                  </a:cubicBezTo>
                  <a:cubicBezTo>
                    <a:pt x="34" y="42"/>
                    <a:pt x="41" y="32"/>
                    <a:pt x="55" y="32"/>
                  </a:cubicBezTo>
                  <a:cubicBezTo>
                    <a:pt x="69" y="31"/>
                    <a:pt x="66" y="26"/>
                    <a:pt x="73" y="26"/>
                  </a:cubicBezTo>
                  <a:cubicBezTo>
                    <a:pt x="74" y="26"/>
                    <a:pt x="74" y="26"/>
                    <a:pt x="74" y="26"/>
                  </a:cubicBezTo>
                  <a:cubicBezTo>
                    <a:pt x="73" y="20"/>
                    <a:pt x="71" y="13"/>
                    <a:pt x="70" y="9"/>
                  </a:cubicBezTo>
                  <a:cubicBezTo>
                    <a:pt x="70" y="7"/>
                    <a:pt x="69" y="3"/>
                    <a:pt x="69" y="0"/>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9" name="Freeform 1565">
              <a:extLst>
                <a:ext uri="{FF2B5EF4-FFF2-40B4-BE49-F238E27FC236}">
                  <a16:creationId xmlns:a16="http://schemas.microsoft.com/office/drawing/2014/main" id="{09F8D2CB-B18D-4F18-B83E-D9A6EDC7028E}"/>
                </a:ext>
              </a:extLst>
            </p:cNvPr>
            <p:cNvSpPr>
              <a:spLocks/>
            </p:cNvSpPr>
            <p:nvPr/>
          </p:nvSpPr>
          <p:spPr bwMode="auto">
            <a:xfrm>
              <a:off x="4521360" y="2289251"/>
              <a:ext cx="85728" cy="138117"/>
            </a:xfrm>
            <a:custGeom>
              <a:avLst/>
              <a:gdLst>
                <a:gd name="T0" fmla="*/ 48 w 66"/>
                <a:gd name="T1" fmla="*/ 90 h 110"/>
                <a:gd name="T2" fmla="*/ 44 w 66"/>
                <a:gd name="T3" fmla="*/ 81 h 110"/>
                <a:gd name="T4" fmla="*/ 49 w 66"/>
                <a:gd name="T5" fmla="*/ 71 h 110"/>
                <a:gd name="T6" fmla="*/ 44 w 66"/>
                <a:gd name="T7" fmla="*/ 62 h 110"/>
                <a:gd name="T8" fmla="*/ 48 w 66"/>
                <a:gd name="T9" fmla="*/ 55 h 110"/>
                <a:gd name="T10" fmla="*/ 51 w 66"/>
                <a:gd name="T11" fmla="*/ 43 h 110"/>
                <a:gd name="T12" fmla="*/ 50 w 66"/>
                <a:gd name="T13" fmla="*/ 26 h 110"/>
                <a:gd name="T14" fmla="*/ 61 w 66"/>
                <a:gd name="T15" fmla="*/ 16 h 110"/>
                <a:gd name="T16" fmla="*/ 57 w 66"/>
                <a:gd name="T17" fmla="*/ 9 h 110"/>
                <a:gd name="T18" fmla="*/ 46 w 66"/>
                <a:gd name="T19" fmla="*/ 7 h 110"/>
                <a:gd name="T20" fmla="*/ 39 w 66"/>
                <a:gd name="T21" fmla="*/ 7 h 110"/>
                <a:gd name="T22" fmla="*/ 28 w 66"/>
                <a:gd name="T23" fmla="*/ 5 h 110"/>
                <a:gd name="T24" fmla="*/ 22 w 66"/>
                <a:gd name="T25" fmla="*/ 4 h 110"/>
                <a:gd name="T26" fmla="*/ 17 w 66"/>
                <a:gd name="T27" fmla="*/ 6 h 110"/>
                <a:gd name="T28" fmla="*/ 18 w 66"/>
                <a:gd name="T29" fmla="*/ 18 h 110"/>
                <a:gd name="T30" fmla="*/ 7 w 66"/>
                <a:gd name="T31" fmla="*/ 60 h 110"/>
                <a:gd name="T32" fmla="*/ 14 w 66"/>
                <a:gd name="T33" fmla="*/ 76 h 110"/>
                <a:gd name="T34" fmla="*/ 16 w 66"/>
                <a:gd name="T35" fmla="*/ 106 h 110"/>
                <a:gd name="T36" fmla="*/ 29 w 66"/>
                <a:gd name="T37" fmla="*/ 109 h 110"/>
                <a:gd name="T38" fmla="*/ 44 w 66"/>
                <a:gd name="T39" fmla="*/ 106 h 110"/>
                <a:gd name="T40" fmla="*/ 41 w 66"/>
                <a:gd name="T41" fmla="*/ 101 h 110"/>
                <a:gd name="T42" fmla="*/ 48 w 66"/>
                <a:gd name="T43"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110">
                  <a:moveTo>
                    <a:pt x="48" y="90"/>
                  </a:moveTo>
                  <a:cubicBezTo>
                    <a:pt x="55" y="88"/>
                    <a:pt x="46" y="83"/>
                    <a:pt x="44" y="81"/>
                  </a:cubicBezTo>
                  <a:cubicBezTo>
                    <a:pt x="42" y="79"/>
                    <a:pt x="45" y="71"/>
                    <a:pt x="49" y="71"/>
                  </a:cubicBezTo>
                  <a:cubicBezTo>
                    <a:pt x="52" y="71"/>
                    <a:pt x="49" y="67"/>
                    <a:pt x="44" y="62"/>
                  </a:cubicBezTo>
                  <a:cubicBezTo>
                    <a:pt x="38" y="57"/>
                    <a:pt x="44" y="55"/>
                    <a:pt x="48" y="55"/>
                  </a:cubicBezTo>
                  <a:cubicBezTo>
                    <a:pt x="52" y="55"/>
                    <a:pt x="47" y="47"/>
                    <a:pt x="51" y="43"/>
                  </a:cubicBezTo>
                  <a:cubicBezTo>
                    <a:pt x="56" y="38"/>
                    <a:pt x="50" y="30"/>
                    <a:pt x="50" y="26"/>
                  </a:cubicBezTo>
                  <a:cubicBezTo>
                    <a:pt x="50" y="22"/>
                    <a:pt x="56" y="21"/>
                    <a:pt x="61" y="16"/>
                  </a:cubicBezTo>
                  <a:cubicBezTo>
                    <a:pt x="66" y="11"/>
                    <a:pt x="57" y="13"/>
                    <a:pt x="57" y="9"/>
                  </a:cubicBezTo>
                  <a:cubicBezTo>
                    <a:pt x="57" y="5"/>
                    <a:pt x="50" y="4"/>
                    <a:pt x="46" y="7"/>
                  </a:cubicBezTo>
                  <a:cubicBezTo>
                    <a:pt x="42" y="10"/>
                    <a:pt x="43" y="7"/>
                    <a:pt x="39" y="7"/>
                  </a:cubicBezTo>
                  <a:cubicBezTo>
                    <a:pt x="35" y="7"/>
                    <a:pt x="28" y="9"/>
                    <a:pt x="28" y="5"/>
                  </a:cubicBezTo>
                  <a:cubicBezTo>
                    <a:pt x="28" y="1"/>
                    <a:pt x="25" y="0"/>
                    <a:pt x="22" y="4"/>
                  </a:cubicBezTo>
                  <a:cubicBezTo>
                    <a:pt x="21" y="5"/>
                    <a:pt x="19" y="6"/>
                    <a:pt x="17" y="6"/>
                  </a:cubicBezTo>
                  <a:cubicBezTo>
                    <a:pt x="17" y="11"/>
                    <a:pt x="16" y="16"/>
                    <a:pt x="18" y="18"/>
                  </a:cubicBezTo>
                  <a:cubicBezTo>
                    <a:pt x="21" y="24"/>
                    <a:pt x="14" y="52"/>
                    <a:pt x="7" y="60"/>
                  </a:cubicBezTo>
                  <a:cubicBezTo>
                    <a:pt x="0" y="68"/>
                    <a:pt x="7" y="70"/>
                    <a:pt x="14" y="76"/>
                  </a:cubicBezTo>
                  <a:cubicBezTo>
                    <a:pt x="21" y="81"/>
                    <a:pt x="16" y="101"/>
                    <a:pt x="16" y="106"/>
                  </a:cubicBezTo>
                  <a:cubicBezTo>
                    <a:pt x="16" y="110"/>
                    <a:pt x="22" y="109"/>
                    <a:pt x="29" y="109"/>
                  </a:cubicBezTo>
                  <a:cubicBezTo>
                    <a:pt x="34" y="109"/>
                    <a:pt x="39" y="107"/>
                    <a:pt x="44" y="106"/>
                  </a:cubicBezTo>
                  <a:cubicBezTo>
                    <a:pt x="42" y="104"/>
                    <a:pt x="41" y="102"/>
                    <a:pt x="41" y="101"/>
                  </a:cubicBezTo>
                  <a:cubicBezTo>
                    <a:pt x="41" y="97"/>
                    <a:pt x="41" y="91"/>
                    <a:pt x="48" y="9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0" name="Freeform 1566">
              <a:extLst>
                <a:ext uri="{FF2B5EF4-FFF2-40B4-BE49-F238E27FC236}">
                  <a16:creationId xmlns:a16="http://schemas.microsoft.com/office/drawing/2014/main" id="{B9D60B3D-4FA5-4EAB-8A45-FDA2E3FA89E5}"/>
                </a:ext>
              </a:extLst>
            </p:cNvPr>
            <p:cNvSpPr>
              <a:spLocks/>
            </p:cNvSpPr>
            <p:nvPr/>
          </p:nvSpPr>
          <p:spPr bwMode="auto">
            <a:xfrm>
              <a:off x="4507072" y="1916176"/>
              <a:ext cx="101604" cy="111129"/>
            </a:xfrm>
            <a:custGeom>
              <a:avLst/>
              <a:gdLst>
                <a:gd name="T0" fmla="*/ 71 w 80"/>
                <a:gd name="T1" fmla="*/ 28 h 89"/>
                <a:gd name="T2" fmla="*/ 65 w 80"/>
                <a:gd name="T3" fmla="*/ 23 h 89"/>
                <a:gd name="T4" fmla="*/ 55 w 80"/>
                <a:gd name="T5" fmla="*/ 26 h 89"/>
                <a:gd name="T6" fmla="*/ 44 w 80"/>
                <a:gd name="T7" fmla="*/ 24 h 89"/>
                <a:gd name="T8" fmla="*/ 48 w 80"/>
                <a:gd name="T9" fmla="*/ 14 h 89"/>
                <a:gd name="T10" fmla="*/ 53 w 80"/>
                <a:gd name="T11" fmla="*/ 4 h 89"/>
                <a:gd name="T12" fmla="*/ 51 w 80"/>
                <a:gd name="T13" fmla="*/ 3 h 89"/>
                <a:gd name="T14" fmla="*/ 33 w 80"/>
                <a:gd name="T15" fmla="*/ 7 h 89"/>
                <a:gd name="T16" fmla="*/ 41 w 80"/>
                <a:gd name="T17" fmla="*/ 15 h 89"/>
                <a:gd name="T18" fmla="*/ 27 w 80"/>
                <a:gd name="T19" fmla="*/ 22 h 89"/>
                <a:gd name="T20" fmla="*/ 8 w 80"/>
                <a:gd name="T21" fmla="*/ 23 h 89"/>
                <a:gd name="T22" fmla="*/ 10 w 80"/>
                <a:gd name="T23" fmla="*/ 36 h 89"/>
                <a:gd name="T24" fmla="*/ 18 w 80"/>
                <a:gd name="T25" fmla="*/ 49 h 89"/>
                <a:gd name="T26" fmla="*/ 14 w 80"/>
                <a:gd name="T27" fmla="*/ 63 h 89"/>
                <a:gd name="T28" fmla="*/ 2 w 80"/>
                <a:gd name="T29" fmla="*/ 75 h 89"/>
                <a:gd name="T30" fmla="*/ 19 w 80"/>
                <a:gd name="T31" fmla="*/ 89 h 89"/>
                <a:gd name="T32" fmla="*/ 50 w 80"/>
                <a:gd name="T33" fmla="*/ 76 h 89"/>
                <a:gd name="T34" fmla="*/ 71 w 80"/>
                <a:gd name="T35" fmla="*/ 72 h 89"/>
                <a:gd name="T36" fmla="*/ 71 w 80"/>
                <a:gd name="T37" fmla="*/ 31 h 89"/>
                <a:gd name="T38" fmla="*/ 71 w 80"/>
                <a:gd name="T3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9">
                  <a:moveTo>
                    <a:pt x="71" y="28"/>
                  </a:moveTo>
                  <a:cubicBezTo>
                    <a:pt x="69" y="27"/>
                    <a:pt x="67" y="25"/>
                    <a:pt x="65" y="23"/>
                  </a:cubicBezTo>
                  <a:cubicBezTo>
                    <a:pt x="59" y="15"/>
                    <a:pt x="56" y="21"/>
                    <a:pt x="55" y="26"/>
                  </a:cubicBezTo>
                  <a:cubicBezTo>
                    <a:pt x="54" y="31"/>
                    <a:pt x="48" y="25"/>
                    <a:pt x="44" y="24"/>
                  </a:cubicBezTo>
                  <a:cubicBezTo>
                    <a:pt x="40" y="23"/>
                    <a:pt x="45" y="16"/>
                    <a:pt x="48" y="14"/>
                  </a:cubicBezTo>
                  <a:cubicBezTo>
                    <a:pt x="50" y="12"/>
                    <a:pt x="52" y="9"/>
                    <a:pt x="53" y="4"/>
                  </a:cubicBezTo>
                  <a:cubicBezTo>
                    <a:pt x="52" y="4"/>
                    <a:pt x="51" y="3"/>
                    <a:pt x="51" y="3"/>
                  </a:cubicBezTo>
                  <a:cubicBezTo>
                    <a:pt x="43" y="0"/>
                    <a:pt x="33" y="0"/>
                    <a:pt x="33" y="7"/>
                  </a:cubicBezTo>
                  <a:cubicBezTo>
                    <a:pt x="33" y="13"/>
                    <a:pt x="41" y="11"/>
                    <a:pt x="41" y="15"/>
                  </a:cubicBezTo>
                  <a:cubicBezTo>
                    <a:pt x="41" y="19"/>
                    <a:pt x="33" y="18"/>
                    <a:pt x="27" y="22"/>
                  </a:cubicBezTo>
                  <a:cubicBezTo>
                    <a:pt x="21" y="27"/>
                    <a:pt x="14" y="20"/>
                    <a:pt x="8" y="23"/>
                  </a:cubicBezTo>
                  <a:cubicBezTo>
                    <a:pt x="2" y="26"/>
                    <a:pt x="15" y="29"/>
                    <a:pt x="10" y="36"/>
                  </a:cubicBezTo>
                  <a:cubicBezTo>
                    <a:pt x="5" y="43"/>
                    <a:pt x="10" y="42"/>
                    <a:pt x="18" y="49"/>
                  </a:cubicBezTo>
                  <a:cubicBezTo>
                    <a:pt x="26" y="55"/>
                    <a:pt x="14" y="56"/>
                    <a:pt x="14" y="63"/>
                  </a:cubicBezTo>
                  <a:cubicBezTo>
                    <a:pt x="14" y="70"/>
                    <a:pt x="4" y="70"/>
                    <a:pt x="2" y="75"/>
                  </a:cubicBezTo>
                  <a:cubicBezTo>
                    <a:pt x="0" y="80"/>
                    <a:pt x="10" y="89"/>
                    <a:pt x="19" y="89"/>
                  </a:cubicBezTo>
                  <a:cubicBezTo>
                    <a:pt x="26" y="89"/>
                    <a:pt x="41" y="85"/>
                    <a:pt x="50" y="76"/>
                  </a:cubicBezTo>
                  <a:cubicBezTo>
                    <a:pt x="59" y="68"/>
                    <a:pt x="63" y="76"/>
                    <a:pt x="71" y="72"/>
                  </a:cubicBezTo>
                  <a:cubicBezTo>
                    <a:pt x="80" y="68"/>
                    <a:pt x="75" y="37"/>
                    <a:pt x="71" y="31"/>
                  </a:cubicBezTo>
                  <a:cubicBezTo>
                    <a:pt x="71" y="30"/>
                    <a:pt x="71" y="29"/>
                    <a:pt x="71" y="2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1" name="Freeform 1567">
              <a:extLst>
                <a:ext uri="{FF2B5EF4-FFF2-40B4-BE49-F238E27FC236}">
                  <a16:creationId xmlns:a16="http://schemas.microsoft.com/office/drawing/2014/main" id="{04FC3C29-0B48-41A4-B783-C0F0F3484F75}"/>
                </a:ext>
              </a:extLst>
            </p:cNvPr>
            <p:cNvSpPr>
              <a:spLocks/>
            </p:cNvSpPr>
            <p:nvPr/>
          </p:nvSpPr>
          <p:spPr bwMode="auto">
            <a:xfrm>
              <a:off x="5008740" y="3672010"/>
              <a:ext cx="287348" cy="279409"/>
            </a:xfrm>
            <a:custGeom>
              <a:avLst/>
              <a:gdLst>
                <a:gd name="T0" fmla="*/ 83 w 224"/>
                <a:gd name="T1" fmla="*/ 214 h 224"/>
                <a:gd name="T2" fmla="*/ 93 w 224"/>
                <a:gd name="T3" fmla="*/ 209 h 224"/>
                <a:gd name="T4" fmla="*/ 102 w 224"/>
                <a:gd name="T5" fmla="*/ 222 h 224"/>
                <a:gd name="T6" fmla="*/ 125 w 224"/>
                <a:gd name="T7" fmla="*/ 221 h 224"/>
                <a:gd name="T8" fmla="*/ 136 w 224"/>
                <a:gd name="T9" fmla="*/ 210 h 224"/>
                <a:gd name="T10" fmla="*/ 136 w 224"/>
                <a:gd name="T11" fmla="*/ 93 h 224"/>
                <a:gd name="T12" fmla="*/ 154 w 224"/>
                <a:gd name="T13" fmla="*/ 87 h 224"/>
                <a:gd name="T14" fmla="*/ 154 w 224"/>
                <a:gd name="T15" fmla="*/ 26 h 224"/>
                <a:gd name="T16" fmla="*/ 170 w 224"/>
                <a:gd name="T17" fmla="*/ 24 h 224"/>
                <a:gd name="T18" fmla="*/ 190 w 224"/>
                <a:gd name="T19" fmla="*/ 18 h 224"/>
                <a:gd name="T20" fmla="*/ 200 w 224"/>
                <a:gd name="T21" fmla="*/ 25 h 224"/>
                <a:gd name="T22" fmla="*/ 212 w 224"/>
                <a:gd name="T23" fmla="*/ 17 h 224"/>
                <a:gd name="T24" fmla="*/ 224 w 224"/>
                <a:gd name="T25" fmla="*/ 15 h 224"/>
                <a:gd name="T26" fmla="*/ 223 w 224"/>
                <a:gd name="T27" fmla="*/ 11 h 224"/>
                <a:gd name="T28" fmla="*/ 186 w 224"/>
                <a:gd name="T29" fmla="*/ 14 h 224"/>
                <a:gd name="T30" fmla="*/ 158 w 224"/>
                <a:gd name="T31" fmla="*/ 15 h 224"/>
                <a:gd name="T32" fmla="*/ 119 w 224"/>
                <a:gd name="T33" fmla="*/ 15 h 224"/>
                <a:gd name="T34" fmla="*/ 113 w 224"/>
                <a:gd name="T35" fmla="*/ 9 h 224"/>
                <a:gd name="T36" fmla="*/ 52 w 224"/>
                <a:gd name="T37" fmla="*/ 9 h 224"/>
                <a:gd name="T38" fmla="*/ 37 w 224"/>
                <a:gd name="T39" fmla="*/ 5 h 224"/>
                <a:gd name="T40" fmla="*/ 20 w 224"/>
                <a:gd name="T41" fmla="*/ 4 h 224"/>
                <a:gd name="T42" fmla="*/ 12 w 224"/>
                <a:gd name="T43" fmla="*/ 0 h 224"/>
                <a:gd name="T44" fmla="*/ 6 w 224"/>
                <a:gd name="T45" fmla="*/ 5 h 224"/>
                <a:gd name="T46" fmla="*/ 0 w 224"/>
                <a:gd name="T47" fmla="*/ 6 h 224"/>
                <a:gd name="T48" fmla="*/ 10 w 224"/>
                <a:gd name="T49" fmla="*/ 29 h 224"/>
                <a:gd name="T50" fmla="*/ 27 w 224"/>
                <a:gd name="T51" fmla="*/ 65 h 224"/>
                <a:gd name="T52" fmla="*/ 45 w 224"/>
                <a:gd name="T53" fmla="*/ 102 h 224"/>
                <a:gd name="T54" fmla="*/ 46 w 224"/>
                <a:gd name="T55" fmla="*/ 132 h 224"/>
                <a:gd name="T56" fmla="*/ 52 w 224"/>
                <a:gd name="T57" fmla="*/ 159 h 224"/>
                <a:gd name="T58" fmla="*/ 64 w 224"/>
                <a:gd name="T59" fmla="*/ 202 h 224"/>
                <a:gd name="T60" fmla="*/ 75 w 224"/>
                <a:gd name="T61" fmla="*/ 216 h 224"/>
                <a:gd name="T62" fmla="*/ 83 w 224"/>
                <a:gd name="T63" fmla="*/ 2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24">
                  <a:moveTo>
                    <a:pt x="83" y="214"/>
                  </a:moveTo>
                  <a:cubicBezTo>
                    <a:pt x="83" y="211"/>
                    <a:pt x="89" y="204"/>
                    <a:pt x="93" y="209"/>
                  </a:cubicBezTo>
                  <a:cubicBezTo>
                    <a:pt x="96" y="214"/>
                    <a:pt x="95" y="222"/>
                    <a:pt x="102" y="222"/>
                  </a:cubicBezTo>
                  <a:cubicBezTo>
                    <a:pt x="109" y="222"/>
                    <a:pt x="122" y="224"/>
                    <a:pt x="125" y="221"/>
                  </a:cubicBezTo>
                  <a:cubicBezTo>
                    <a:pt x="127" y="218"/>
                    <a:pt x="136" y="215"/>
                    <a:pt x="136" y="210"/>
                  </a:cubicBezTo>
                  <a:cubicBezTo>
                    <a:pt x="136" y="204"/>
                    <a:pt x="136" y="98"/>
                    <a:pt x="136" y="93"/>
                  </a:cubicBezTo>
                  <a:cubicBezTo>
                    <a:pt x="136" y="89"/>
                    <a:pt x="154" y="93"/>
                    <a:pt x="154" y="87"/>
                  </a:cubicBezTo>
                  <a:cubicBezTo>
                    <a:pt x="154" y="80"/>
                    <a:pt x="154" y="26"/>
                    <a:pt x="154" y="26"/>
                  </a:cubicBezTo>
                  <a:cubicBezTo>
                    <a:pt x="154" y="26"/>
                    <a:pt x="167" y="25"/>
                    <a:pt x="170" y="24"/>
                  </a:cubicBezTo>
                  <a:cubicBezTo>
                    <a:pt x="174" y="23"/>
                    <a:pt x="187" y="16"/>
                    <a:pt x="190" y="18"/>
                  </a:cubicBezTo>
                  <a:cubicBezTo>
                    <a:pt x="193" y="20"/>
                    <a:pt x="198" y="28"/>
                    <a:pt x="200" y="25"/>
                  </a:cubicBezTo>
                  <a:cubicBezTo>
                    <a:pt x="202" y="23"/>
                    <a:pt x="207" y="17"/>
                    <a:pt x="212" y="17"/>
                  </a:cubicBezTo>
                  <a:cubicBezTo>
                    <a:pt x="215" y="17"/>
                    <a:pt x="220" y="16"/>
                    <a:pt x="224" y="15"/>
                  </a:cubicBezTo>
                  <a:cubicBezTo>
                    <a:pt x="223" y="13"/>
                    <a:pt x="223" y="12"/>
                    <a:pt x="223" y="11"/>
                  </a:cubicBezTo>
                  <a:cubicBezTo>
                    <a:pt x="223" y="7"/>
                    <a:pt x="191" y="12"/>
                    <a:pt x="186" y="14"/>
                  </a:cubicBezTo>
                  <a:cubicBezTo>
                    <a:pt x="180" y="15"/>
                    <a:pt x="164" y="18"/>
                    <a:pt x="158" y="15"/>
                  </a:cubicBezTo>
                  <a:cubicBezTo>
                    <a:pt x="153" y="13"/>
                    <a:pt x="119" y="15"/>
                    <a:pt x="119" y="15"/>
                  </a:cubicBezTo>
                  <a:cubicBezTo>
                    <a:pt x="113" y="9"/>
                    <a:pt x="113" y="9"/>
                    <a:pt x="113" y="9"/>
                  </a:cubicBezTo>
                  <a:cubicBezTo>
                    <a:pt x="113" y="9"/>
                    <a:pt x="59" y="9"/>
                    <a:pt x="52" y="9"/>
                  </a:cubicBezTo>
                  <a:cubicBezTo>
                    <a:pt x="46" y="9"/>
                    <a:pt x="42" y="8"/>
                    <a:pt x="37" y="5"/>
                  </a:cubicBezTo>
                  <a:cubicBezTo>
                    <a:pt x="31" y="1"/>
                    <a:pt x="26" y="1"/>
                    <a:pt x="20" y="4"/>
                  </a:cubicBezTo>
                  <a:cubicBezTo>
                    <a:pt x="14" y="7"/>
                    <a:pt x="16" y="0"/>
                    <a:pt x="12" y="0"/>
                  </a:cubicBezTo>
                  <a:cubicBezTo>
                    <a:pt x="7" y="0"/>
                    <a:pt x="6" y="5"/>
                    <a:pt x="6" y="5"/>
                  </a:cubicBezTo>
                  <a:cubicBezTo>
                    <a:pt x="0" y="6"/>
                    <a:pt x="0" y="6"/>
                    <a:pt x="0" y="6"/>
                  </a:cubicBezTo>
                  <a:cubicBezTo>
                    <a:pt x="0" y="12"/>
                    <a:pt x="4" y="22"/>
                    <a:pt x="10" y="29"/>
                  </a:cubicBezTo>
                  <a:cubicBezTo>
                    <a:pt x="16" y="37"/>
                    <a:pt x="23" y="52"/>
                    <a:pt x="27" y="65"/>
                  </a:cubicBezTo>
                  <a:cubicBezTo>
                    <a:pt x="31" y="78"/>
                    <a:pt x="42" y="92"/>
                    <a:pt x="45" y="102"/>
                  </a:cubicBezTo>
                  <a:cubicBezTo>
                    <a:pt x="48" y="112"/>
                    <a:pt x="43" y="126"/>
                    <a:pt x="46" y="132"/>
                  </a:cubicBezTo>
                  <a:cubicBezTo>
                    <a:pt x="49" y="138"/>
                    <a:pt x="51" y="149"/>
                    <a:pt x="52" y="159"/>
                  </a:cubicBezTo>
                  <a:cubicBezTo>
                    <a:pt x="54" y="170"/>
                    <a:pt x="55" y="193"/>
                    <a:pt x="64" y="202"/>
                  </a:cubicBezTo>
                  <a:cubicBezTo>
                    <a:pt x="68" y="206"/>
                    <a:pt x="72" y="211"/>
                    <a:pt x="75" y="216"/>
                  </a:cubicBezTo>
                  <a:cubicBezTo>
                    <a:pt x="80" y="217"/>
                    <a:pt x="83" y="217"/>
                    <a:pt x="83" y="21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2" name="Freeform 1568">
              <a:extLst>
                <a:ext uri="{FF2B5EF4-FFF2-40B4-BE49-F238E27FC236}">
                  <a16:creationId xmlns:a16="http://schemas.microsoft.com/office/drawing/2014/main" id="{7674C524-FED3-41D5-A503-58DE934FE399}"/>
                </a:ext>
              </a:extLst>
            </p:cNvPr>
            <p:cNvSpPr>
              <a:spLocks/>
            </p:cNvSpPr>
            <p:nvPr/>
          </p:nvSpPr>
          <p:spPr bwMode="auto">
            <a:xfrm>
              <a:off x="5296087" y="3641847"/>
              <a:ext cx="180981" cy="152405"/>
            </a:xfrm>
            <a:custGeom>
              <a:avLst/>
              <a:gdLst>
                <a:gd name="T0" fmla="*/ 94 w 141"/>
                <a:gd name="T1" fmla="*/ 5 h 122"/>
                <a:gd name="T2" fmla="*/ 91 w 141"/>
                <a:gd name="T3" fmla="*/ 0 h 122"/>
                <a:gd name="T4" fmla="*/ 76 w 141"/>
                <a:gd name="T5" fmla="*/ 0 h 122"/>
                <a:gd name="T6" fmla="*/ 66 w 141"/>
                <a:gd name="T7" fmla="*/ 9 h 122"/>
                <a:gd name="T8" fmla="*/ 50 w 141"/>
                <a:gd name="T9" fmla="*/ 21 h 122"/>
                <a:gd name="T10" fmla="*/ 31 w 141"/>
                <a:gd name="T11" fmla="*/ 41 h 122"/>
                <a:gd name="T12" fmla="*/ 9 w 141"/>
                <a:gd name="T13" fmla="*/ 38 h 122"/>
                <a:gd name="T14" fmla="*/ 0 w 141"/>
                <a:gd name="T15" fmla="*/ 39 h 122"/>
                <a:gd name="T16" fmla="*/ 10 w 141"/>
                <a:gd name="T17" fmla="*/ 49 h 122"/>
                <a:gd name="T18" fmla="*/ 20 w 141"/>
                <a:gd name="T19" fmla="*/ 70 h 122"/>
                <a:gd name="T20" fmla="*/ 37 w 141"/>
                <a:gd name="T21" fmla="*/ 83 h 122"/>
                <a:gd name="T22" fmla="*/ 44 w 141"/>
                <a:gd name="T23" fmla="*/ 96 h 122"/>
                <a:gd name="T24" fmla="*/ 57 w 141"/>
                <a:gd name="T25" fmla="*/ 108 h 122"/>
                <a:gd name="T26" fmla="*/ 69 w 141"/>
                <a:gd name="T27" fmla="*/ 116 h 122"/>
                <a:gd name="T28" fmla="*/ 86 w 141"/>
                <a:gd name="T29" fmla="*/ 119 h 122"/>
                <a:gd name="T30" fmla="*/ 106 w 141"/>
                <a:gd name="T31" fmla="*/ 122 h 122"/>
                <a:gd name="T32" fmla="*/ 124 w 141"/>
                <a:gd name="T33" fmla="*/ 105 h 122"/>
                <a:gd name="T34" fmla="*/ 129 w 141"/>
                <a:gd name="T35" fmla="*/ 87 h 122"/>
                <a:gd name="T36" fmla="*/ 138 w 141"/>
                <a:gd name="T37" fmla="*/ 74 h 122"/>
                <a:gd name="T38" fmla="*/ 133 w 141"/>
                <a:gd name="T39" fmla="*/ 61 h 122"/>
                <a:gd name="T40" fmla="*/ 137 w 141"/>
                <a:gd name="T41" fmla="*/ 45 h 122"/>
                <a:gd name="T42" fmla="*/ 137 w 141"/>
                <a:gd name="T43" fmla="*/ 18 h 122"/>
                <a:gd name="T44" fmla="*/ 116 w 141"/>
                <a:gd name="T45" fmla="*/ 11 h 122"/>
                <a:gd name="T46" fmla="*/ 94 w 141"/>
                <a:gd name="T47"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22">
                  <a:moveTo>
                    <a:pt x="94" y="5"/>
                  </a:moveTo>
                  <a:cubicBezTo>
                    <a:pt x="91" y="0"/>
                    <a:pt x="91" y="0"/>
                    <a:pt x="91" y="0"/>
                  </a:cubicBezTo>
                  <a:cubicBezTo>
                    <a:pt x="76" y="0"/>
                    <a:pt x="76" y="0"/>
                    <a:pt x="76" y="0"/>
                  </a:cubicBezTo>
                  <a:cubicBezTo>
                    <a:pt x="66" y="3"/>
                    <a:pt x="66" y="6"/>
                    <a:pt x="66" y="9"/>
                  </a:cubicBezTo>
                  <a:cubicBezTo>
                    <a:pt x="66" y="12"/>
                    <a:pt x="56" y="19"/>
                    <a:pt x="50" y="21"/>
                  </a:cubicBezTo>
                  <a:cubicBezTo>
                    <a:pt x="43" y="24"/>
                    <a:pt x="36" y="39"/>
                    <a:pt x="31" y="41"/>
                  </a:cubicBezTo>
                  <a:cubicBezTo>
                    <a:pt x="27" y="43"/>
                    <a:pt x="13" y="38"/>
                    <a:pt x="9" y="38"/>
                  </a:cubicBezTo>
                  <a:cubicBezTo>
                    <a:pt x="7" y="37"/>
                    <a:pt x="4" y="38"/>
                    <a:pt x="0" y="39"/>
                  </a:cubicBezTo>
                  <a:cubicBezTo>
                    <a:pt x="3" y="44"/>
                    <a:pt x="8" y="49"/>
                    <a:pt x="10" y="49"/>
                  </a:cubicBezTo>
                  <a:cubicBezTo>
                    <a:pt x="13" y="49"/>
                    <a:pt x="14" y="68"/>
                    <a:pt x="20" y="70"/>
                  </a:cubicBezTo>
                  <a:cubicBezTo>
                    <a:pt x="26" y="73"/>
                    <a:pt x="37" y="79"/>
                    <a:pt x="37" y="83"/>
                  </a:cubicBezTo>
                  <a:cubicBezTo>
                    <a:pt x="37" y="86"/>
                    <a:pt x="44" y="91"/>
                    <a:pt x="44" y="96"/>
                  </a:cubicBezTo>
                  <a:cubicBezTo>
                    <a:pt x="44" y="101"/>
                    <a:pt x="51" y="108"/>
                    <a:pt x="57" y="108"/>
                  </a:cubicBezTo>
                  <a:cubicBezTo>
                    <a:pt x="68" y="108"/>
                    <a:pt x="69" y="112"/>
                    <a:pt x="69" y="116"/>
                  </a:cubicBezTo>
                  <a:cubicBezTo>
                    <a:pt x="69" y="119"/>
                    <a:pt x="84" y="116"/>
                    <a:pt x="86" y="119"/>
                  </a:cubicBezTo>
                  <a:cubicBezTo>
                    <a:pt x="88" y="122"/>
                    <a:pt x="103" y="121"/>
                    <a:pt x="106" y="122"/>
                  </a:cubicBezTo>
                  <a:cubicBezTo>
                    <a:pt x="112" y="116"/>
                    <a:pt x="121" y="109"/>
                    <a:pt x="124" y="105"/>
                  </a:cubicBezTo>
                  <a:cubicBezTo>
                    <a:pt x="129" y="98"/>
                    <a:pt x="125" y="90"/>
                    <a:pt x="129" y="87"/>
                  </a:cubicBezTo>
                  <a:cubicBezTo>
                    <a:pt x="133" y="85"/>
                    <a:pt x="141" y="75"/>
                    <a:pt x="138" y="74"/>
                  </a:cubicBezTo>
                  <a:cubicBezTo>
                    <a:pt x="135" y="73"/>
                    <a:pt x="137" y="66"/>
                    <a:pt x="133" y="61"/>
                  </a:cubicBezTo>
                  <a:cubicBezTo>
                    <a:pt x="128" y="56"/>
                    <a:pt x="138" y="54"/>
                    <a:pt x="137" y="45"/>
                  </a:cubicBezTo>
                  <a:cubicBezTo>
                    <a:pt x="137" y="37"/>
                    <a:pt x="139" y="19"/>
                    <a:pt x="137" y="18"/>
                  </a:cubicBezTo>
                  <a:cubicBezTo>
                    <a:pt x="134" y="16"/>
                    <a:pt x="123" y="15"/>
                    <a:pt x="116" y="11"/>
                  </a:cubicBezTo>
                  <a:cubicBezTo>
                    <a:pt x="109" y="6"/>
                    <a:pt x="94" y="5"/>
                    <a:pt x="94" y="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3" name="Freeform 1569">
              <a:extLst>
                <a:ext uri="{FF2B5EF4-FFF2-40B4-BE49-F238E27FC236}">
                  <a16:creationId xmlns:a16="http://schemas.microsoft.com/office/drawing/2014/main" id="{A1A0786C-808F-4D29-B360-135DBF7DEFDA}"/>
                </a:ext>
              </a:extLst>
            </p:cNvPr>
            <p:cNvSpPr>
              <a:spLocks/>
            </p:cNvSpPr>
            <p:nvPr/>
          </p:nvSpPr>
          <p:spPr bwMode="auto">
            <a:xfrm>
              <a:off x="5183371" y="3691061"/>
              <a:ext cx="201620" cy="212732"/>
            </a:xfrm>
            <a:custGeom>
              <a:avLst/>
              <a:gdLst>
                <a:gd name="T0" fmla="*/ 145 w 157"/>
                <a:gd name="T1" fmla="*/ 69 h 171"/>
                <a:gd name="T2" fmla="*/ 132 w 157"/>
                <a:gd name="T3" fmla="*/ 57 h 171"/>
                <a:gd name="T4" fmla="*/ 125 w 157"/>
                <a:gd name="T5" fmla="*/ 44 h 171"/>
                <a:gd name="T6" fmla="*/ 108 w 157"/>
                <a:gd name="T7" fmla="*/ 31 h 171"/>
                <a:gd name="T8" fmla="*/ 98 w 157"/>
                <a:gd name="T9" fmla="*/ 10 h 171"/>
                <a:gd name="T10" fmla="*/ 88 w 157"/>
                <a:gd name="T11" fmla="*/ 0 h 171"/>
                <a:gd name="T12" fmla="*/ 76 w 157"/>
                <a:gd name="T13" fmla="*/ 2 h 171"/>
                <a:gd name="T14" fmla="*/ 64 w 157"/>
                <a:gd name="T15" fmla="*/ 10 h 171"/>
                <a:gd name="T16" fmla="*/ 54 w 157"/>
                <a:gd name="T17" fmla="*/ 3 h 171"/>
                <a:gd name="T18" fmla="*/ 34 w 157"/>
                <a:gd name="T19" fmla="*/ 9 h 171"/>
                <a:gd name="T20" fmla="*/ 18 w 157"/>
                <a:gd name="T21" fmla="*/ 11 h 171"/>
                <a:gd name="T22" fmla="*/ 18 w 157"/>
                <a:gd name="T23" fmla="*/ 72 h 171"/>
                <a:gd name="T24" fmla="*/ 0 w 157"/>
                <a:gd name="T25" fmla="*/ 78 h 171"/>
                <a:gd name="T26" fmla="*/ 0 w 157"/>
                <a:gd name="T27" fmla="*/ 130 h 171"/>
                <a:gd name="T28" fmla="*/ 8 w 157"/>
                <a:gd name="T29" fmla="*/ 136 h 171"/>
                <a:gd name="T30" fmla="*/ 14 w 157"/>
                <a:gd name="T31" fmla="*/ 156 h 171"/>
                <a:gd name="T32" fmla="*/ 10 w 157"/>
                <a:gd name="T33" fmla="*/ 160 h 171"/>
                <a:gd name="T34" fmla="*/ 14 w 157"/>
                <a:gd name="T35" fmla="*/ 168 h 171"/>
                <a:gd name="T36" fmla="*/ 31 w 157"/>
                <a:gd name="T37" fmla="*/ 167 h 171"/>
                <a:gd name="T38" fmla="*/ 47 w 157"/>
                <a:gd name="T39" fmla="*/ 148 h 171"/>
                <a:gd name="T40" fmla="*/ 59 w 157"/>
                <a:gd name="T41" fmla="*/ 139 h 171"/>
                <a:gd name="T42" fmla="*/ 80 w 157"/>
                <a:gd name="T43" fmla="*/ 146 h 171"/>
                <a:gd name="T44" fmla="*/ 97 w 157"/>
                <a:gd name="T45" fmla="*/ 138 h 171"/>
                <a:gd name="T46" fmla="*/ 104 w 157"/>
                <a:gd name="T47" fmla="*/ 125 h 171"/>
                <a:gd name="T48" fmla="*/ 119 w 157"/>
                <a:gd name="T49" fmla="*/ 114 h 171"/>
                <a:gd name="T50" fmla="*/ 126 w 157"/>
                <a:gd name="T51" fmla="*/ 102 h 171"/>
                <a:gd name="T52" fmla="*/ 140 w 157"/>
                <a:gd name="T53" fmla="*/ 91 h 171"/>
                <a:gd name="T54" fmla="*/ 151 w 157"/>
                <a:gd name="T55" fmla="*/ 85 h 171"/>
                <a:gd name="T56" fmla="*/ 157 w 157"/>
                <a:gd name="T57" fmla="*/ 77 h 171"/>
                <a:gd name="T58" fmla="*/ 157 w 157"/>
                <a:gd name="T59" fmla="*/ 77 h 171"/>
                <a:gd name="T60" fmla="*/ 145 w 157"/>
                <a:gd name="T61" fmla="*/ 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71">
                  <a:moveTo>
                    <a:pt x="145" y="69"/>
                  </a:moveTo>
                  <a:cubicBezTo>
                    <a:pt x="139" y="69"/>
                    <a:pt x="132" y="62"/>
                    <a:pt x="132" y="57"/>
                  </a:cubicBezTo>
                  <a:cubicBezTo>
                    <a:pt x="132" y="52"/>
                    <a:pt x="125" y="47"/>
                    <a:pt x="125" y="44"/>
                  </a:cubicBezTo>
                  <a:cubicBezTo>
                    <a:pt x="125" y="40"/>
                    <a:pt x="114" y="34"/>
                    <a:pt x="108" y="31"/>
                  </a:cubicBezTo>
                  <a:cubicBezTo>
                    <a:pt x="102" y="29"/>
                    <a:pt x="101" y="10"/>
                    <a:pt x="98" y="10"/>
                  </a:cubicBezTo>
                  <a:cubicBezTo>
                    <a:pt x="96" y="10"/>
                    <a:pt x="91" y="5"/>
                    <a:pt x="88" y="0"/>
                  </a:cubicBezTo>
                  <a:cubicBezTo>
                    <a:pt x="84" y="1"/>
                    <a:pt x="79" y="2"/>
                    <a:pt x="76" y="2"/>
                  </a:cubicBezTo>
                  <a:cubicBezTo>
                    <a:pt x="71" y="2"/>
                    <a:pt x="66" y="8"/>
                    <a:pt x="64" y="10"/>
                  </a:cubicBezTo>
                  <a:cubicBezTo>
                    <a:pt x="62" y="13"/>
                    <a:pt x="57" y="5"/>
                    <a:pt x="54" y="3"/>
                  </a:cubicBezTo>
                  <a:cubicBezTo>
                    <a:pt x="51" y="1"/>
                    <a:pt x="38" y="8"/>
                    <a:pt x="34" y="9"/>
                  </a:cubicBezTo>
                  <a:cubicBezTo>
                    <a:pt x="31" y="10"/>
                    <a:pt x="18" y="11"/>
                    <a:pt x="18" y="11"/>
                  </a:cubicBezTo>
                  <a:cubicBezTo>
                    <a:pt x="18" y="11"/>
                    <a:pt x="18" y="65"/>
                    <a:pt x="18" y="72"/>
                  </a:cubicBezTo>
                  <a:cubicBezTo>
                    <a:pt x="18" y="78"/>
                    <a:pt x="0" y="74"/>
                    <a:pt x="0" y="78"/>
                  </a:cubicBezTo>
                  <a:cubicBezTo>
                    <a:pt x="0" y="80"/>
                    <a:pt x="0" y="104"/>
                    <a:pt x="0" y="130"/>
                  </a:cubicBezTo>
                  <a:cubicBezTo>
                    <a:pt x="4" y="132"/>
                    <a:pt x="7" y="134"/>
                    <a:pt x="8" y="136"/>
                  </a:cubicBezTo>
                  <a:cubicBezTo>
                    <a:pt x="10" y="141"/>
                    <a:pt x="15" y="152"/>
                    <a:pt x="14" y="156"/>
                  </a:cubicBezTo>
                  <a:cubicBezTo>
                    <a:pt x="13" y="159"/>
                    <a:pt x="10" y="157"/>
                    <a:pt x="10" y="160"/>
                  </a:cubicBezTo>
                  <a:cubicBezTo>
                    <a:pt x="10" y="163"/>
                    <a:pt x="8" y="168"/>
                    <a:pt x="14" y="168"/>
                  </a:cubicBezTo>
                  <a:cubicBezTo>
                    <a:pt x="19" y="168"/>
                    <a:pt x="28" y="171"/>
                    <a:pt x="31" y="167"/>
                  </a:cubicBezTo>
                  <a:cubicBezTo>
                    <a:pt x="35" y="162"/>
                    <a:pt x="47" y="153"/>
                    <a:pt x="47" y="148"/>
                  </a:cubicBezTo>
                  <a:cubicBezTo>
                    <a:pt x="48" y="144"/>
                    <a:pt x="51" y="133"/>
                    <a:pt x="59" y="139"/>
                  </a:cubicBezTo>
                  <a:cubicBezTo>
                    <a:pt x="68" y="145"/>
                    <a:pt x="69" y="146"/>
                    <a:pt x="80" y="146"/>
                  </a:cubicBezTo>
                  <a:cubicBezTo>
                    <a:pt x="92" y="146"/>
                    <a:pt x="95" y="145"/>
                    <a:pt x="97" y="138"/>
                  </a:cubicBezTo>
                  <a:cubicBezTo>
                    <a:pt x="99" y="131"/>
                    <a:pt x="97" y="125"/>
                    <a:pt x="104" y="125"/>
                  </a:cubicBezTo>
                  <a:cubicBezTo>
                    <a:pt x="111" y="125"/>
                    <a:pt x="119" y="119"/>
                    <a:pt x="119" y="114"/>
                  </a:cubicBezTo>
                  <a:cubicBezTo>
                    <a:pt x="119" y="109"/>
                    <a:pt x="122" y="102"/>
                    <a:pt x="126" y="102"/>
                  </a:cubicBezTo>
                  <a:cubicBezTo>
                    <a:pt x="130" y="102"/>
                    <a:pt x="139" y="97"/>
                    <a:pt x="140" y="91"/>
                  </a:cubicBezTo>
                  <a:cubicBezTo>
                    <a:pt x="141" y="86"/>
                    <a:pt x="149" y="88"/>
                    <a:pt x="151" y="85"/>
                  </a:cubicBezTo>
                  <a:cubicBezTo>
                    <a:pt x="153" y="84"/>
                    <a:pt x="155" y="80"/>
                    <a:pt x="157" y="77"/>
                  </a:cubicBezTo>
                  <a:cubicBezTo>
                    <a:pt x="157" y="77"/>
                    <a:pt x="157" y="77"/>
                    <a:pt x="157" y="77"/>
                  </a:cubicBezTo>
                  <a:cubicBezTo>
                    <a:pt x="157" y="73"/>
                    <a:pt x="156" y="69"/>
                    <a:pt x="145" y="6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4" name="Freeform 1570">
              <a:extLst>
                <a:ext uri="{FF2B5EF4-FFF2-40B4-BE49-F238E27FC236}">
                  <a16:creationId xmlns:a16="http://schemas.microsoft.com/office/drawing/2014/main" id="{B82A6DBA-3103-4B62-A099-F6FEFFB1202C}"/>
                </a:ext>
              </a:extLst>
            </p:cNvPr>
            <p:cNvSpPr>
              <a:spLocks/>
            </p:cNvSpPr>
            <p:nvPr/>
          </p:nvSpPr>
          <p:spPr bwMode="auto">
            <a:xfrm>
              <a:off x="5421504" y="3875217"/>
              <a:ext cx="30164" cy="36514"/>
            </a:xfrm>
            <a:custGeom>
              <a:avLst/>
              <a:gdLst>
                <a:gd name="T0" fmla="*/ 12 w 24"/>
                <a:gd name="T1" fmla="*/ 0 h 30"/>
                <a:gd name="T2" fmla="*/ 0 w 24"/>
                <a:gd name="T3" fmla="*/ 13 h 30"/>
                <a:gd name="T4" fmla="*/ 11 w 24"/>
                <a:gd name="T5" fmla="*/ 29 h 30"/>
                <a:gd name="T6" fmla="*/ 21 w 24"/>
                <a:gd name="T7" fmla="*/ 25 h 30"/>
                <a:gd name="T8" fmla="*/ 24 w 24"/>
                <a:gd name="T9" fmla="*/ 20 h 30"/>
                <a:gd name="T10" fmla="*/ 22 w 24"/>
                <a:gd name="T11" fmla="*/ 5 h 30"/>
                <a:gd name="T12" fmla="*/ 12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0"/>
                  </a:moveTo>
                  <a:cubicBezTo>
                    <a:pt x="8" y="0"/>
                    <a:pt x="0" y="11"/>
                    <a:pt x="0" y="13"/>
                  </a:cubicBezTo>
                  <a:cubicBezTo>
                    <a:pt x="0" y="15"/>
                    <a:pt x="6" y="29"/>
                    <a:pt x="11" y="29"/>
                  </a:cubicBezTo>
                  <a:cubicBezTo>
                    <a:pt x="17" y="30"/>
                    <a:pt x="21" y="29"/>
                    <a:pt x="21" y="25"/>
                  </a:cubicBezTo>
                  <a:cubicBezTo>
                    <a:pt x="21" y="23"/>
                    <a:pt x="23" y="22"/>
                    <a:pt x="24" y="20"/>
                  </a:cubicBezTo>
                  <a:cubicBezTo>
                    <a:pt x="24" y="17"/>
                    <a:pt x="23" y="10"/>
                    <a:pt x="22" y="5"/>
                  </a:cubicBezTo>
                  <a:cubicBezTo>
                    <a:pt x="19" y="3"/>
                    <a:pt x="15" y="0"/>
                    <a:pt x="12" y="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5" name="Freeform 1571">
              <a:extLst>
                <a:ext uri="{FF2B5EF4-FFF2-40B4-BE49-F238E27FC236}">
                  <a16:creationId xmlns:a16="http://schemas.microsoft.com/office/drawing/2014/main" id="{94FC385A-6C42-4092-AFFF-68958091B4A2}"/>
                </a:ext>
              </a:extLst>
            </p:cNvPr>
            <p:cNvSpPr>
              <a:spLocks/>
            </p:cNvSpPr>
            <p:nvPr/>
          </p:nvSpPr>
          <p:spPr bwMode="auto">
            <a:xfrm>
              <a:off x="5340539" y="3937131"/>
              <a:ext cx="49214" cy="53977"/>
            </a:xfrm>
            <a:custGeom>
              <a:avLst/>
              <a:gdLst>
                <a:gd name="T0" fmla="*/ 28 w 39"/>
                <a:gd name="T1" fmla="*/ 5 h 43"/>
                <a:gd name="T2" fmla="*/ 10 w 39"/>
                <a:gd name="T3" fmla="*/ 12 h 43"/>
                <a:gd name="T4" fmla="*/ 0 w 39"/>
                <a:gd name="T5" fmla="*/ 27 h 43"/>
                <a:gd name="T6" fmla="*/ 10 w 39"/>
                <a:gd name="T7" fmla="*/ 42 h 43"/>
                <a:gd name="T8" fmla="*/ 17 w 39"/>
                <a:gd name="T9" fmla="*/ 43 h 43"/>
                <a:gd name="T10" fmla="*/ 21 w 39"/>
                <a:gd name="T11" fmla="*/ 34 h 43"/>
                <a:gd name="T12" fmla="*/ 33 w 39"/>
                <a:gd name="T13" fmla="*/ 31 h 43"/>
                <a:gd name="T14" fmla="*/ 39 w 39"/>
                <a:gd name="T15" fmla="*/ 18 h 43"/>
                <a:gd name="T16" fmla="*/ 28 w 39"/>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3">
                  <a:moveTo>
                    <a:pt x="28" y="5"/>
                  </a:moveTo>
                  <a:cubicBezTo>
                    <a:pt x="26" y="0"/>
                    <a:pt x="12" y="8"/>
                    <a:pt x="10" y="12"/>
                  </a:cubicBezTo>
                  <a:cubicBezTo>
                    <a:pt x="8" y="16"/>
                    <a:pt x="0" y="27"/>
                    <a:pt x="0" y="27"/>
                  </a:cubicBezTo>
                  <a:cubicBezTo>
                    <a:pt x="10" y="42"/>
                    <a:pt x="10" y="42"/>
                    <a:pt x="10" y="42"/>
                  </a:cubicBezTo>
                  <a:cubicBezTo>
                    <a:pt x="17" y="43"/>
                    <a:pt x="17" y="43"/>
                    <a:pt x="17" y="43"/>
                  </a:cubicBezTo>
                  <a:cubicBezTo>
                    <a:pt x="17" y="43"/>
                    <a:pt x="19" y="38"/>
                    <a:pt x="21" y="34"/>
                  </a:cubicBezTo>
                  <a:cubicBezTo>
                    <a:pt x="24" y="30"/>
                    <a:pt x="33" y="35"/>
                    <a:pt x="33" y="31"/>
                  </a:cubicBezTo>
                  <a:cubicBezTo>
                    <a:pt x="33" y="26"/>
                    <a:pt x="39" y="22"/>
                    <a:pt x="39" y="18"/>
                  </a:cubicBezTo>
                  <a:cubicBezTo>
                    <a:pt x="39" y="14"/>
                    <a:pt x="30" y="9"/>
                    <a:pt x="28" y="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6" name="Freeform 1572">
              <a:extLst>
                <a:ext uri="{FF2B5EF4-FFF2-40B4-BE49-F238E27FC236}">
                  <a16:creationId xmlns:a16="http://schemas.microsoft.com/office/drawing/2014/main" id="{80DBAC5C-4D71-4925-8374-51DCBC672379}"/>
                </a:ext>
              </a:extLst>
            </p:cNvPr>
            <p:cNvSpPr>
              <a:spLocks noEditPoints="1"/>
            </p:cNvSpPr>
            <p:nvPr/>
          </p:nvSpPr>
          <p:spPr bwMode="auto">
            <a:xfrm>
              <a:off x="5105581" y="3786314"/>
              <a:ext cx="363550" cy="312748"/>
            </a:xfrm>
            <a:custGeom>
              <a:avLst/>
              <a:gdLst>
                <a:gd name="T0" fmla="*/ 270 w 283"/>
                <a:gd name="T1" fmla="*/ 92 h 249"/>
                <a:gd name="T2" fmla="*/ 270 w 283"/>
                <a:gd name="T3" fmla="*/ 90 h 249"/>
                <a:gd name="T4" fmla="*/ 267 w 283"/>
                <a:gd name="T5" fmla="*/ 95 h 249"/>
                <a:gd name="T6" fmla="*/ 257 w 283"/>
                <a:gd name="T7" fmla="*/ 99 h 249"/>
                <a:gd name="T8" fmla="*/ 246 w 283"/>
                <a:gd name="T9" fmla="*/ 83 h 249"/>
                <a:gd name="T10" fmla="*/ 258 w 283"/>
                <a:gd name="T11" fmla="*/ 70 h 249"/>
                <a:gd name="T12" fmla="*/ 268 w 283"/>
                <a:gd name="T13" fmla="*/ 75 h 249"/>
                <a:gd name="T14" fmla="*/ 268 w 283"/>
                <a:gd name="T15" fmla="*/ 72 h 249"/>
                <a:gd name="T16" fmla="*/ 267 w 283"/>
                <a:gd name="T17" fmla="*/ 40 h 249"/>
                <a:gd name="T18" fmla="*/ 256 w 283"/>
                <a:gd name="T19" fmla="*/ 7 h 249"/>
                <a:gd name="T20" fmla="*/ 235 w 283"/>
                <a:gd name="T21" fmla="*/ 3 h 249"/>
                <a:gd name="T22" fmla="*/ 218 w 283"/>
                <a:gd name="T23" fmla="*/ 0 h 249"/>
                <a:gd name="T24" fmla="*/ 212 w 283"/>
                <a:gd name="T25" fmla="*/ 8 h 249"/>
                <a:gd name="T26" fmla="*/ 201 w 283"/>
                <a:gd name="T27" fmla="*/ 14 h 249"/>
                <a:gd name="T28" fmla="*/ 187 w 283"/>
                <a:gd name="T29" fmla="*/ 25 h 249"/>
                <a:gd name="T30" fmla="*/ 180 w 283"/>
                <a:gd name="T31" fmla="*/ 37 h 249"/>
                <a:gd name="T32" fmla="*/ 165 w 283"/>
                <a:gd name="T33" fmla="*/ 48 h 249"/>
                <a:gd name="T34" fmla="*/ 158 w 283"/>
                <a:gd name="T35" fmla="*/ 61 h 249"/>
                <a:gd name="T36" fmla="*/ 141 w 283"/>
                <a:gd name="T37" fmla="*/ 69 h 249"/>
                <a:gd name="T38" fmla="*/ 120 w 283"/>
                <a:gd name="T39" fmla="*/ 62 h 249"/>
                <a:gd name="T40" fmla="*/ 108 w 283"/>
                <a:gd name="T41" fmla="*/ 71 h 249"/>
                <a:gd name="T42" fmla="*/ 92 w 283"/>
                <a:gd name="T43" fmla="*/ 90 h 249"/>
                <a:gd name="T44" fmla="*/ 75 w 283"/>
                <a:gd name="T45" fmla="*/ 91 h 249"/>
                <a:gd name="T46" fmla="*/ 71 w 283"/>
                <a:gd name="T47" fmla="*/ 83 h 249"/>
                <a:gd name="T48" fmla="*/ 75 w 283"/>
                <a:gd name="T49" fmla="*/ 79 h 249"/>
                <a:gd name="T50" fmla="*/ 69 w 283"/>
                <a:gd name="T51" fmla="*/ 59 h 249"/>
                <a:gd name="T52" fmla="*/ 61 w 283"/>
                <a:gd name="T53" fmla="*/ 53 h 249"/>
                <a:gd name="T54" fmla="*/ 61 w 283"/>
                <a:gd name="T55" fmla="*/ 118 h 249"/>
                <a:gd name="T56" fmla="*/ 50 w 283"/>
                <a:gd name="T57" fmla="*/ 129 h 249"/>
                <a:gd name="T58" fmla="*/ 27 w 283"/>
                <a:gd name="T59" fmla="*/ 130 h 249"/>
                <a:gd name="T60" fmla="*/ 18 w 283"/>
                <a:gd name="T61" fmla="*/ 117 h 249"/>
                <a:gd name="T62" fmla="*/ 8 w 283"/>
                <a:gd name="T63" fmla="*/ 122 h 249"/>
                <a:gd name="T64" fmla="*/ 0 w 283"/>
                <a:gd name="T65" fmla="*/ 124 h 249"/>
                <a:gd name="T66" fmla="*/ 14 w 283"/>
                <a:gd name="T67" fmla="*/ 152 h 249"/>
                <a:gd name="T68" fmla="*/ 31 w 283"/>
                <a:gd name="T69" fmla="*/ 187 h 249"/>
                <a:gd name="T70" fmla="*/ 31 w 283"/>
                <a:gd name="T71" fmla="*/ 204 h 249"/>
                <a:gd name="T72" fmla="*/ 31 w 283"/>
                <a:gd name="T73" fmla="*/ 218 h 249"/>
                <a:gd name="T74" fmla="*/ 37 w 283"/>
                <a:gd name="T75" fmla="*/ 233 h 249"/>
                <a:gd name="T76" fmla="*/ 44 w 283"/>
                <a:gd name="T77" fmla="*/ 238 h 249"/>
                <a:gd name="T78" fmla="*/ 53 w 283"/>
                <a:gd name="T79" fmla="*/ 245 h 249"/>
                <a:gd name="T80" fmla="*/ 65 w 283"/>
                <a:gd name="T81" fmla="*/ 244 h 249"/>
                <a:gd name="T82" fmla="*/ 86 w 283"/>
                <a:gd name="T83" fmla="*/ 239 h 249"/>
                <a:gd name="T84" fmla="*/ 102 w 283"/>
                <a:gd name="T85" fmla="*/ 232 h 249"/>
                <a:gd name="T86" fmla="*/ 129 w 283"/>
                <a:gd name="T87" fmla="*/ 232 h 249"/>
                <a:gd name="T88" fmla="*/ 146 w 283"/>
                <a:gd name="T89" fmla="*/ 230 h 249"/>
                <a:gd name="T90" fmla="*/ 157 w 283"/>
                <a:gd name="T91" fmla="*/ 228 h 249"/>
                <a:gd name="T92" fmla="*/ 172 w 283"/>
                <a:gd name="T93" fmla="*/ 223 h 249"/>
                <a:gd name="T94" fmla="*/ 208 w 283"/>
                <a:gd name="T95" fmla="*/ 200 h 249"/>
                <a:gd name="T96" fmla="*/ 250 w 283"/>
                <a:gd name="T97" fmla="*/ 149 h 249"/>
                <a:gd name="T98" fmla="*/ 275 w 283"/>
                <a:gd name="T99" fmla="*/ 120 h 249"/>
                <a:gd name="T100" fmla="*/ 283 w 283"/>
                <a:gd name="T101" fmla="*/ 91 h 249"/>
                <a:gd name="T102" fmla="*/ 270 w 283"/>
                <a:gd name="T103" fmla="*/ 92 h 249"/>
                <a:gd name="T104" fmla="*/ 216 w 283"/>
                <a:gd name="T105" fmla="*/ 151 h 249"/>
                <a:gd name="T106" fmla="*/ 204 w 283"/>
                <a:gd name="T107" fmla="*/ 154 h 249"/>
                <a:gd name="T108" fmla="*/ 200 w 283"/>
                <a:gd name="T109" fmla="*/ 163 h 249"/>
                <a:gd name="T110" fmla="*/ 193 w 283"/>
                <a:gd name="T111" fmla="*/ 162 h 249"/>
                <a:gd name="T112" fmla="*/ 183 w 283"/>
                <a:gd name="T113" fmla="*/ 147 h 249"/>
                <a:gd name="T114" fmla="*/ 193 w 283"/>
                <a:gd name="T115" fmla="*/ 132 h 249"/>
                <a:gd name="T116" fmla="*/ 211 w 283"/>
                <a:gd name="T117" fmla="*/ 125 h 249"/>
                <a:gd name="T118" fmla="*/ 222 w 283"/>
                <a:gd name="T119" fmla="*/ 138 h 249"/>
                <a:gd name="T120" fmla="*/ 216 w 283"/>
                <a:gd name="T121" fmla="*/ 1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49">
                  <a:moveTo>
                    <a:pt x="270" y="92"/>
                  </a:moveTo>
                  <a:cubicBezTo>
                    <a:pt x="270" y="92"/>
                    <a:pt x="270" y="92"/>
                    <a:pt x="270" y="90"/>
                  </a:cubicBezTo>
                  <a:cubicBezTo>
                    <a:pt x="269" y="92"/>
                    <a:pt x="267" y="93"/>
                    <a:pt x="267" y="95"/>
                  </a:cubicBezTo>
                  <a:cubicBezTo>
                    <a:pt x="267" y="99"/>
                    <a:pt x="263" y="100"/>
                    <a:pt x="257" y="99"/>
                  </a:cubicBezTo>
                  <a:cubicBezTo>
                    <a:pt x="252" y="99"/>
                    <a:pt x="246" y="85"/>
                    <a:pt x="246" y="83"/>
                  </a:cubicBezTo>
                  <a:cubicBezTo>
                    <a:pt x="246" y="81"/>
                    <a:pt x="254" y="70"/>
                    <a:pt x="258" y="70"/>
                  </a:cubicBezTo>
                  <a:cubicBezTo>
                    <a:pt x="261" y="70"/>
                    <a:pt x="265" y="73"/>
                    <a:pt x="268" y="75"/>
                  </a:cubicBezTo>
                  <a:cubicBezTo>
                    <a:pt x="268" y="74"/>
                    <a:pt x="268" y="72"/>
                    <a:pt x="268" y="72"/>
                  </a:cubicBezTo>
                  <a:cubicBezTo>
                    <a:pt x="269" y="70"/>
                    <a:pt x="271" y="43"/>
                    <a:pt x="267" y="40"/>
                  </a:cubicBezTo>
                  <a:cubicBezTo>
                    <a:pt x="262" y="37"/>
                    <a:pt x="257" y="10"/>
                    <a:pt x="256" y="7"/>
                  </a:cubicBezTo>
                  <a:cubicBezTo>
                    <a:pt x="254" y="4"/>
                    <a:pt x="237" y="6"/>
                    <a:pt x="235" y="3"/>
                  </a:cubicBezTo>
                  <a:cubicBezTo>
                    <a:pt x="233" y="0"/>
                    <a:pt x="219" y="3"/>
                    <a:pt x="218" y="0"/>
                  </a:cubicBezTo>
                  <a:cubicBezTo>
                    <a:pt x="216" y="3"/>
                    <a:pt x="214" y="7"/>
                    <a:pt x="212" y="8"/>
                  </a:cubicBezTo>
                  <a:cubicBezTo>
                    <a:pt x="210" y="11"/>
                    <a:pt x="202" y="9"/>
                    <a:pt x="201" y="14"/>
                  </a:cubicBezTo>
                  <a:cubicBezTo>
                    <a:pt x="200" y="20"/>
                    <a:pt x="191" y="25"/>
                    <a:pt x="187" y="25"/>
                  </a:cubicBezTo>
                  <a:cubicBezTo>
                    <a:pt x="183" y="25"/>
                    <a:pt x="180" y="32"/>
                    <a:pt x="180" y="37"/>
                  </a:cubicBezTo>
                  <a:cubicBezTo>
                    <a:pt x="180" y="42"/>
                    <a:pt x="172" y="48"/>
                    <a:pt x="165" y="48"/>
                  </a:cubicBezTo>
                  <a:cubicBezTo>
                    <a:pt x="158" y="48"/>
                    <a:pt x="160" y="54"/>
                    <a:pt x="158" y="61"/>
                  </a:cubicBezTo>
                  <a:cubicBezTo>
                    <a:pt x="156" y="68"/>
                    <a:pt x="153" y="69"/>
                    <a:pt x="141" y="69"/>
                  </a:cubicBezTo>
                  <a:cubicBezTo>
                    <a:pt x="130" y="69"/>
                    <a:pt x="129" y="68"/>
                    <a:pt x="120" y="62"/>
                  </a:cubicBezTo>
                  <a:cubicBezTo>
                    <a:pt x="112" y="56"/>
                    <a:pt x="109" y="67"/>
                    <a:pt x="108" y="71"/>
                  </a:cubicBezTo>
                  <a:cubicBezTo>
                    <a:pt x="108" y="76"/>
                    <a:pt x="96" y="85"/>
                    <a:pt x="92" y="90"/>
                  </a:cubicBezTo>
                  <a:cubicBezTo>
                    <a:pt x="89" y="94"/>
                    <a:pt x="80" y="91"/>
                    <a:pt x="75" y="91"/>
                  </a:cubicBezTo>
                  <a:cubicBezTo>
                    <a:pt x="69" y="91"/>
                    <a:pt x="71" y="86"/>
                    <a:pt x="71" y="83"/>
                  </a:cubicBezTo>
                  <a:cubicBezTo>
                    <a:pt x="71" y="80"/>
                    <a:pt x="74" y="82"/>
                    <a:pt x="75" y="79"/>
                  </a:cubicBezTo>
                  <a:cubicBezTo>
                    <a:pt x="76" y="75"/>
                    <a:pt x="71" y="64"/>
                    <a:pt x="69" y="59"/>
                  </a:cubicBezTo>
                  <a:cubicBezTo>
                    <a:pt x="68" y="57"/>
                    <a:pt x="65" y="55"/>
                    <a:pt x="61" y="53"/>
                  </a:cubicBezTo>
                  <a:cubicBezTo>
                    <a:pt x="61" y="83"/>
                    <a:pt x="61" y="115"/>
                    <a:pt x="61" y="118"/>
                  </a:cubicBezTo>
                  <a:cubicBezTo>
                    <a:pt x="61" y="123"/>
                    <a:pt x="52" y="126"/>
                    <a:pt x="50" y="129"/>
                  </a:cubicBezTo>
                  <a:cubicBezTo>
                    <a:pt x="47" y="132"/>
                    <a:pt x="34" y="130"/>
                    <a:pt x="27" y="130"/>
                  </a:cubicBezTo>
                  <a:cubicBezTo>
                    <a:pt x="20" y="130"/>
                    <a:pt x="21" y="122"/>
                    <a:pt x="18" y="117"/>
                  </a:cubicBezTo>
                  <a:cubicBezTo>
                    <a:pt x="14" y="112"/>
                    <a:pt x="8" y="119"/>
                    <a:pt x="8" y="122"/>
                  </a:cubicBezTo>
                  <a:cubicBezTo>
                    <a:pt x="8" y="125"/>
                    <a:pt x="5" y="125"/>
                    <a:pt x="0" y="124"/>
                  </a:cubicBezTo>
                  <a:cubicBezTo>
                    <a:pt x="6" y="133"/>
                    <a:pt x="11" y="144"/>
                    <a:pt x="14" y="152"/>
                  </a:cubicBezTo>
                  <a:cubicBezTo>
                    <a:pt x="18" y="166"/>
                    <a:pt x="28" y="179"/>
                    <a:pt x="31" y="187"/>
                  </a:cubicBezTo>
                  <a:cubicBezTo>
                    <a:pt x="33" y="195"/>
                    <a:pt x="36" y="203"/>
                    <a:pt x="31" y="204"/>
                  </a:cubicBezTo>
                  <a:cubicBezTo>
                    <a:pt x="25" y="205"/>
                    <a:pt x="25" y="209"/>
                    <a:pt x="31" y="218"/>
                  </a:cubicBezTo>
                  <a:cubicBezTo>
                    <a:pt x="37" y="227"/>
                    <a:pt x="32" y="232"/>
                    <a:pt x="37" y="233"/>
                  </a:cubicBezTo>
                  <a:cubicBezTo>
                    <a:pt x="41" y="234"/>
                    <a:pt x="40" y="237"/>
                    <a:pt x="44" y="238"/>
                  </a:cubicBezTo>
                  <a:cubicBezTo>
                    <a:pt x="48" y="238"/>
                    <a:pt x="51" y="242"/>
                    <a:pt x="53" y="245"/>
                  </a:cubicBezTo>
                  <a:cubicBezTo>
                    <a:pt x="56" y="249"/>
                    <a:pt x="62" y="249"/>
                    <a:pt x="65" y="244"/>
                  </a:cubicBezTo>
                  <a:cubicBezTo>
                    <a:pt x="68" y="240"/>
                    <a:pt x="76" y="239"/>
                    <a:pt x="86" y="239"/>
                  </a:cubicBezTo>
                  <a:cubicBezTo>
                    <a:pt x="95" y="239"/>
                    <a:pt x="93" y="235"/>
                    <a:pt x="102" y="232"/>
                  </a:cubicBezTo>
                  <a:cubicBezTo>
                    <a:pt x="111" y="230"/>
                    <a:pt x="121" y="230"/>
                    <a:pt x="129" y="232"/>
                  </a:cubicBezTo>
                  <a:cubicBezTo>
                    <a:pt x="136" y="235"/>
                    <a:pt x="142" y="232"/>
                    <a:pt x="146" y="230"/>
                  </a:cubicBezTo>
                  <a:cubicBezTo>
                    <a:pt x="149" y="228"/>
                    <a:pt x="156" y="234"/>
                    <a:pt x="157" y="228"/>
                  </a:cubicBezTo>
                  <a:cubicBezTo>
                    <a:pt x="158" y="222"/>
                    <a:pt x="165" y="223"/>
                    <a:pt x="172" y="223"/>
                  </a:cubicBezTo>
                  <a:cubicBezTo>
                    <a:pt x="178" y="223"/>
                    <a:pt x="195" y="212"/>
                    <a:pt x="208" y="200"/>
                  </a:cubicBezTo>
                  <a:cubicBezTo>
                    <a:pt x="221" y="188"/>
                    <a:pt x="243" y="161"/>
                    <a:pt x="250" y="149"/>
                  </a:cubicBezTo>
                  <a:cubicBezTo>
                    <a:pt x="257" y="136"/>
                    <a:pt x="269" y="126"/>
                    <a:pt x="275" y="120"/>
                  </a:cubicBezTo>
                  <a:cubicBezTo>
                    <a:pt x="280" y="116"/>
                    <a:pt x="282" y="102"/>
                    <a:pt x="283" y="91"/>
                  </a:cubicBezTo>
                  <a:cubicBezTo>
                    <a:pt x="277" y="91"/>
                    <a:pt x="270" y="92"/>
                    <a:pt x="270" y="92"/>
                  </a:cubicBezTo>
                  <a:close/>
                  <a:moveTo>
                    <a:pt x="216" y="151"/>
                  </a:moveTo>
                  <a:cubicBezTo>
                    <a:pt x="216" y="155"/>
                    <a:pt x="207" y="150"/>
                    <a:pt x="204" y="154"/>
                  </a:cubicBezTo>
                  <a:cubicBezTo>
                    <a:pt x="202" y="158"/>
                    <a:pt x="200" y="163"/>
                    <a:pt x="200" y="163"/>
                  </a:cubicBezTo>
                  <a:cubicBezTo>
                    <a:pt x="193" y="162"/>
                    <a:pt x="193" y="162"/>
                    <a:pt x="193" y="162"/>
                  </a:cubicBezTo>
                  <a:cubicBezTo>
                    <a:pt x="183" y="147"/>
                    <a:pt x="183" y="147"/>
                    <a:pt x="183" y="147"/>
                  </a:cubicBezTo>
                  <a:cubicBezTo>
                    <a:pt x="183" y="147"/>
                    <a:pt x="191" y="136"/>
                    <a:pt x="193" y="132"/>
                  </a:cubicBezTo>
                  <a:cubicBezTo>
                    <a:pt x="195" y="128"/>
                    <a:pt x="209" y="120"/>
                    <a:pt x="211" y="125"/>
                  </a:cubicBezTo>
                  <a:cubicBezTo>
                    <a:pt x="213" y="129"/>
                    <a:pt x="222" y="134"/>
                    <a:pt x="222" y="138"/>
                  </a:cubicBezTo>
                  <a:cubicBezTo>
                    <a:pt x="222" y="142"/>
                    <a:pt x="216" y="146"/>
                    <a:pt x="216" y="15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7" name="Freeform 1573">
              <a:extLst>
                <a:ext uri="{FF2B5EF4-FFF2-40B4-BE49-F238E27FC236}">
                  <a16:creationId xmlns:a16="http://schemas.microsoft.com/office/drawing/2014/main" id="{99A3E5B8-D9FA-4994-BB76-4220CAAE5E88}"/>
                </a:ext>
              </a:extLst>
            </p:cNvPr>
            <p:cNvSpPr>
              <a:spLocks/>
            </p:cNvSpPr>
            <p:nvPr/>
          </p:nvSpPr>
          <p:spPr bwMode="auto">
            <a:xfrm>
              <a:off x="5008740" y="3419589"/>
              <a:ext cx="265122" cy="274647"/>
            </a:xfrm>
            <a:custGeom>
              <a:avLst/>
              <a:gdLst>
                <a:gd name="T0" fmla="*/ 12 w 206"/>
                <a:gd name="T1" fmla="*/ 201 h 219"/>
                <a:gd name="T2" fmla="*/ 20 w 206"/>
                <a:gd name="T3" fmla="*/ 205 h 219"/>
                <a:gd name="T4" fmla="*/ 37 w 206"/>
                <a:gd name="T5" fmla="*/ 206 h 219"/>
                <a:gd name="T6" fmla="*/ 52 w 206"/>
                <a:gd name="T7" fmla="*/ 210 h 219"/>
                <a:gd name="T8" fmla="*/ 113 w 206"/>
                <a:gd name="T9" fmla="*/ 210 h 219"/>
                <a:gd name="T10" fmla="*/ 119 w 206"/>
                <a:gd name="T11" fmla="*/ 216 h 219"/>
                <a:gd name="T12" fmla="*/ 158 w 206"/>
                <a:gd name="T13" fmla="*/ 216 h 219"/>
                <a:gd name="T14" fmla="*/ 186 w 206"/>
                <a:gd name="T15" fmla="*/ 215 h 219"/>
                <a:gd name="T16" fmla="*/ 190 w 206"/>
                <a:gd name="T17" fmla="*/ 213 h 219"/>
                <a:gd name="T18" fmla="*/ 170 w 206"/>
                <a:gd name="T19" fmla="*/ 186 h 219"/>
                <a:gd name="T20" fmla="*/ 172 w 206"/>
                <a:gd name="T21" fmla="*/ 127 h 219"/>
                <a:gd name="T22" fmla="*/ 198 w 206"/>
                <a:gd name="T23" fmla="*/ 128 h 219"/>
                <a:gd name="T24" fmla="*/ 203 w 206"/>
                <a:gd name="T25" fmla="*/ 124 h 219"/>
                <a:gd name="T26" fmla="*/ 206 w 206"/>
                <a:gd name="T27" fmla="*/ 89 h 219"/>
                <a:gd name="T28" fmla="*/ 202 w 206"/>
                <a:gd name="T29" fmla="*/ 88 h 219"/>
                <a:gd name="T30" fmla="*/ 186 w 206"/>
                <a:gd name="T31" fmla="*/ 90 h 219"/>
                <a:gd name="T32" fmla="*/ 177 w 206"/>
                <a:gd name="T33" fmla="*/ 95 h 219"/>
                <a:gd name="T34" fmla="*/ 177 w 206"/>
                <a:gd name="T35" fmla="*/ 81 h 219"/>
                <a:gd name="T36" fmla="*/ 168 w 206"/>
                <a:gd name="T37" fmla="*/ 67 h 219"/>
                <a:gd name="T38" fmla="*/ 170 w 206"/>
                <a:gd name="T39" fmla="*/ 42 h 219"/>
                <a:gd name="T40" fmla="*/ 167 w 206"/>
                <a:gd name="T41" fmla="*/ 27 h 219"/>
                <a:gd name="T42" fmla="*/ 156 w 206"/>
                <a:gd name="T43" fmla="*/ 25 h 219"/>
                <a:gd name="T44" fmla="*/ 147 w 206"/>
                <a:gd name="T45" fmla="*/ 21 h 219"/>
                <a:gd name="T46" fmla="*/ 133 w 206"/>
                <a:gd name="T47" fmla="*/ 21 h 219"/>
                <a:gd name="T48" fmla="*/ 126 w 206"/>
                <a:gd name="T49" fmla="*/ 37 h 219"/>
                <a:gd name="T50" fmla="*/ 106 w 206"/>
                <a:gd name="T51" fmla="*/ 40 h 219"/>
                <a:gd name="T52" fmla="*/ 91 w 206"/>
                <a:gd name="T53" fmla="*/ 29 h 219"/>
                <a:gd name="T54" fmla="*/ 84 w 206"/>
                <a:gd name="T55" fmla="*/ 16 h 219"/>
                <a:gd name="T56" fmla="*/ 80 w 206"/>
                <a:gd name="T57" fmla="*/ 1 h 219"/>
                <a:gd name="T58" fmla="*/ 23 w 206"/>
                <a:gd name="T59" fmla="*/ 1 h 219"/>
                <a:gd name="T60" fmla="*/ 13 w 206"/>
                <a:gd name="T61" fmla="*/ 6 h 219"/>
                <a:gd name="T62" fmla="*/ 29 w 206"/>
                <a:gd name="T63" fmla="*/ 43 h 219"/>
                <a:gd name="T64" fmla="*/ 26 w 206"/>
                <a:gd name="T65" fmla="*/ 62 h 219"/>
                <a:gd name="T66" fmla="*/ 37 w 206"/>
                <a:gd name="T67" fmla="*/ 99 h 219"/>
                <a:gd name="T68" fmla="*/ 24 w 206"/>
                <a:gd name="T69" fmla="*/ 124 h 219"/>
                <a:gd name="T70" fmla="*/ 12 w 206"/>
                <a:gd name="T71" fmla="*/ 158 h 219"/>
                <a:gd name="T72" fmla="*/ 3 w 206"/>
                <a:gd name="T73" fmla="*/ 183 h 219"/>
                <a:gd name="T74" fmla="*/ 0 w 206"/>
                <a:gd name="T75" fmla="*/ 207 h 219"/>
                <a:gd name="T76" fmla="*/ 0 w 206"/>
                <a:gd name="T77" fmla="*/ 207 h 219"/>
                <a:gd name="T78" fmla="*/ 6 w 206"/>
                <a:gd name="T79" fmla="*/ 206 h 219"/>
                <a:gd name="T80" fmla="*/ 12 w 206"/>
                <a:gd name="T81" fmla="*/ 20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219">
                  <a:moveTo>
                    <a:pt x="12" y="201"/>
                  </a:moveTo>
                  <a:cubicBezTo>
                    <a:pt x="16" y="201"/>
                    <a:pt x="14" y="208"/>
                    <a:pt x="20" y="205"/>
                  </a:cubicBezTo>
                  <a:cubicBezTo>
                    <a:pt x="26" y="202"/>
                    <a:pt x="31" y="202"/>
                    <a:pt x="37" y="206"/>
                  </a:cubicBezTo>
                  <a:cubicBezTo>
                    <a:pt x="42" y="209"/>
                    <a:pt x="46" y="210"/>
                    <a:pt x="52" y="210"/>
                  </a:cubicBezTo>
                  <a:cubicBezTo>
                    <a:pt x="59" y="210"/>
                    <a:pt x="113" y="210"/>
                    <a:pt x="113" y="210"/>
                  </a:cubicBezTo>
                  <a:cubicBezTo>
                    <a:pt x="119" y="216"/>
                    <a:pt x="119" y="216"/>
                    <a:pt x="119" y="216"/>
                  </a:cubicBezTo>
                  <a:cubicBezTo>
                    <a:pt x="119" y="216"/>
                    <a:pt x="153" y="214"/>
                    <a:pt x="158" y="216"/>
                  </a:cubicBezTo>
                  <a:cubicBezTo>
                    <a:pt x="164" y="219"/>
                    <a:pt x="180" y="216"/>
                    <a:pt x="186" y="215"/>
                  </a:cubicBezTo>
                  <a:cubicBezTo>
                    <a:pt x="186" y="214"/>
                    <a:pt x="188" y="214"/>
                    <a:pt x="190" y="213"/>
                  </a:cubicBezTo>
                  <a:cubicBezTo>
                    <a:pt x="170" y="186"/>
                    <a:pt x="170" y="186"/>
                    <a:pt x="170" y="186"/>
                  </a:cubicBezTo>
                  <a:cubicBezTo>
                    <a:pt x="172" y="127"/>
                    <a:pt x="172" y="127"/>
                    <a:pt x="172" y="127"/>
                  </a:cubicBezTo>
                  <a:cubicBezTo>
                    <a:pt x="198" y="128"/>
                    <a:pt x="198" y="128"/>
                    <a:pt x="198" y="128"/>
                  </a:cubicBezTo>
                  <a:cubicBezTo>
                    <a:pt x="203" y="124"/>
                    <a:pt x="203" y="124"/>
                    <a:pt x="203" y="124"/>
                  </a:cubicBezTo>
                  <a:cubicBezTo>
                    <a:pt x="206" y="89"/>
                    <a:pt x="206" y="89"/>
                    <a:pt x="206" y="89"/>
                  </a:cubicBezTo>
                  <a:cubicBezTo>
                    <a:pt x="205" y="88"/>
                    <a:pt x="204" y="88"/>
                    <a:pt x="202" y="88"/>
                  </a:cubicBezTo>
                  <a:cubicBezTo>
                    <a:pt x="196" y="91"/>
                    <a:pt x="192" y="90"/>
                    <a:pt x="186" y="90"/>
                  </a:cubicBezTo>
                  <a:cubicBezTo>
                    <a:pt x="181" y="90"/>
                    <a:pt x="180" y="95"/>
                    <a:pt x="177" y="95"/>
                  </a:cubicBezTo>
                  <a:cubicBezTo>
                    <a:pt x="174" y="94"/>
                    <a:pt x="176" y="85"/>
                    <a:pt x="177" y="81"/>
                  </a:cubicBezTo>
                  <a:cubicBezTo>
                    <a:pt x="177" y="77"/>
                    <a:pt x="172" y="70"/>
                    <a:pt x="168" y="67"/>
                  </a:cubicBezTo>
                  <a:cubicBezTo>
                    <a:pt x="164" y="63"/>
                    <a:pt x="173" y="44"/>
                    <a:pt x="170" y="42"/>
                  </a:cubicBezTo>
                  <a:cubicBezTo>
                    <a:pt x="168" y="39"/>
                    <a:pt x="167" y="33"/>
                    <a:pt x="167" y="27"/>
                  </a:cubicBezTo>
                  <a:cubicBezTo>
                    <a:pt x="167" y="22"/>
                    <a:pt x="163" y="25"/>
                    <a:pt x="156" y="25"/>
                  </a:cubicBezTo>
                  <a:cubicBezTo>
                    <a:pt x="148" y="25"/>
                    <a:pt x="147" y="21"/>
                    <a:pt x="147" y="21"/>
                  </a:cubicBezTo>
                  <a:cubicBezTo>
                    <a:pt x="147" y="21"/>
                    <a:pt x="138" y="19"/>
                    <a:pt x="133" y="21"/>
                  </a:cubicBezTo>
                  <a:cubicBezTo>
                    <a:pt x="128" y="24"/>
                    <a:pt x="129" y="38"/>
                    <a:pt x="126" y="37"/>
                  </a:cubicBezTo>
                  <a:cubicBezTo>
                    <a:pt x="123" y="36"/>
                    <a:pt x="113" y="38"/>
                    <a:pt x="106" y="40"/>
                  </a:cubicBezTo>
                  <a:cubicBezTo>
                    <a:pt x="98" y="42"/>
                    <a:pt x="95" y="38"/>
                    <a:pt x="91" y="29"/>
                  </a:cubicBezTo>
                  <a:cubicBezTo>
                    <a:pt x="87" y="20"/>
                    <a:pt x="82" y="23"/>
                    <a:pt x="84" y="16"/>
                  </a:cubicBezTo>
                  <a:cubicBezTo>
                    <a:pt x="85" y="9"/>
                    <a:pt x="80" y="1"/>
                    <a:pt x="80" y="1"/>
                  </a:cubicBezTo>
                  <a:cubicBezTo>
                    <a:pt x="80" y="1"/>
                    <a:pt x="29" y="0"/>
                    <a:pt x="23" y="1"/>
                  </a:cubicBezTo>
                  <a:cubicBezTo>
                    <a:pt x="21" y="1"/>
                    <a:pt x="17" y="4"/>
                    <a:pt x="13" y="6"/>
                  </a:cubicBezTo>
                  <a:cubicBezTo>
                    <a:pt x="17" y="18"/>
                    <a:pt x="27" y="38"/>
                    <a:pt x="29" y="43"/>
                  </a:cubicBezTo>
                  <a:cubicBezTo>
                    <a:pt x="31" y="48"/>
                    <a:pt x="26" y="52"/>
                    <a:pt x="26" y="62"/>
                  </a:cubicBezTo>
                  <a:cubicBezTo>
                    <a:pt x="26" y="71"/>
                    <a:pt x="36" y="87"/>
                    <a:pt x="37" y="99"/>
                  </a:cubicBezTo>
                  <a:cubicBezTo>
                    <a:pt x="38" y="110"/>
                    <a:pt x="31" y="117"/>
                    <a:pt x="24" y="124"/>
                  </a:cubicBezTo>
                  <a:cubicBezTo>
                    <a:pt x="18" y="131"/>
                    <a:pt x="12" y="148"/>
                    <a:pt x="12" y="158"/>
                  </a:cubicBezTo>
                  <a:cubicBezTo>
                    <a:pt x="12" y="168"/>
                    <a:pt x="2" y="178"/>
                    <a:pt x="3" y="183"/>
                  </a:cubicBezTo>
                  <a:cubicBezTo>
                    <a:pt x="3" y="188"/>
                    <a:pt x="1" y="201"/>
                    <a:pt x="0" y="207"/>
                  </a:cubicBezTo>
                  <a:cubicBezTo>
                    <a:pt x="0" y="207"/>
                    <a:pt x="0" y="207"/>
                    <a:pt x="0" y="207"/>
                  </a:cubicBezTo>
                  <a:cubicBezTo>
                    <a:pt x="6" y="206"/>
                    <a:pt x="6" y="206"/>
                    <a:pt x="6" y="206"/>
                  </a:cubicBezTo>
                  <a:cubicBezTo>
                    <a:pt x="6" y="206"/>
                    <a:pt x="7" y="201"/>
                    <a:pt x="12" y="20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8" name="Freeform 1574">
              <a:extLst>
                <a:ext uri="{FF2B5EF4-FFF2-40B4-BE49-F238E27FC236}">
                  <a16:creationId xmlns:a16="http://schemas.microsoft.com/office/drawing/2014/main" id="{D695577E-4614-451D-93CB-F453D742FE72}"/>
                </a:ext>
              </a:extLst>
            </p:cNvPr>
            <p:cNvSpPr>
              <a:spLocks/>
            </p:cNvSpPr>
            <p:nvPr/>
          </p:nvSpPr>
          <p:spPr bwMode="auto">
            <a:xfrm>
              <a:off x="5227822" y="3471978"/>
              <a:ext cx="260359" cy="223845"/>
            </a:xfrm>
            <a:custGeom>
              <a:avLst/>
              <a:gdLst>
                <a:gd name="T0" fmla="*/ 156 w 203"/>
                <a:gd name="T1" fmla="*/ 8 h 179"/>
                <a:gd name="T2" fmla="*/ 144 w 203"/>
                <a:gd name="T3" fmla="*/ 0 h 179"/>
                <a:gd name="T4" fmla="*/ 122 w 203"/>
                <a:gd name="T5" fmla="*/ 4 h 179"/>
                <a:gd name="T6" fmla="*/ 118 w 203"/>
                <a:gd name="T7" fmla="*/ 15 h 179"/>
                <a:gd name="T8" fmla="*/ 115 w 203"/>
                <a:gd name="T9" fmla="*/ 25 h 179"/>
                <a:gd name="T10" fmla="*/ 115 w 203"/>
                <a:gd name="T11" fmla="*/ 44 h 179"/>
                <a:gd name="T12" fmla="*/ 111 w 203"/>
                <a:gd name="T13" fmla="*/ 61 h 179"/>
                <a:gd name="T14" fmla="*/ 122 w 203"/>
                <a:gd name="T15" fmla="*/ 75 h 179"/>
                <a:gd name="T16" fmla="*/ 134 w 203"/>
                <a:gd name="T17" fmla="*/ 71 h 179"/>
                <a:gd name="T18" fmla="*/ 137 w 203"/>
                <a:gd name="T19" fmla="*/ 83 h 179"/>
                <a:gd name="T20" fmla="*/ 133 w 203"/>
                <a:gd name="T21" fmla="*/ 91 h 179"/>
                <a:gd name="T22" fmla="*/ 121 w 203"/>
                <a:gd name="T23" fmla="*/ 91 h 179"/>
                <a:gd name="T24" fmla="*/ 114 w 203"/>
                <a:gd name="T25" fmla="*/ 76 h 179"/>
                <a:gd name="T26" fmla="*/ 101 w 203"/>
                <a:gd name="T27" fmla="*/ 73 h 179"/>
                <a:gd name="T28" fmla="*/ 91 w 203"/>
                <a:gd name="T29" fmla="*/ 63 h 179"/>
                <a:gd name="T30" fmla="*/ 85 w 203"/>
                <a:gd name="T31" fmla="*/ 66 h 179"/>
                <a:gd name="T32" fmla="*/ 77 w 203"/>
                <a:gd name="T33" fmla="*/ 69 h 179"/>
                <a:gd name="T34" fmla="*/ 62 w 203"/>
                <a:gd name="T35" fmla="*/ 64 h 179"/>
                <a:gd name="T36" fmla="*/ 57 w 203"/>
                <a:gd name="T37" fmla="*/ 55 h 179"/>
                <a:gd name="T38" fmla="*/ 46 w 203"/>
                <a:gd name="T39" fmla="*/ 56 h 179"/>
                <a:gd name="T40" fmla="*/ 41 w 203"/>
                <a:gd name="T41" fmla="*/ 52 h 179"/>
                <a:gd name="T42" fmla="*/ 36 w 203"/>
                <a:gd name="T43" fmla="*/ 48 h 179"/>
                <a:gd name="T44" fmla="*/ 33 w 203"/>
                <a:gd name="T45" fmla="*/ 83 h 179"/>
                <a:gd name="T46" fmla="*/ 28 w 203"/>
                <a:gd name="T47" fmla="*/ 87 h 179"/>
                <a:gd name="T48" fmla="*/ 2 w 203"/>
                <a:gd name="T49" fmla="*/ 86 h 179"/>
                <a:gd name="T50" fmla="*/ 0 w 203"/>
                <a:gd name="T51" fmla="*/ 145 h 179"/>
                <a:gd name="T52" fmla="*/ 20 w 203"/>
                <a:gd name="T53" fmla="*/ 172 h 179"/>
                <a:gd name="T54" fmla="*/ 53 w 203"/>
                <a:gd name="T55" fmla="*/ 171 h 179"/>
                <a:gd name="T56" fmla="*/ 54 w 203"/>
                <a:gd name="T57" fmla="*/ 175 h 179"/>
                <a:gd name="T58" fmla="*/ 63 w 203"/>
                <a:gd name="T59" fmla="*/ 174 h 179"/>
                <a:gd name="T60" fmla="*/ 85 w 203"/>
                <a:gd name="T61" fmla="*/ 177 h 179"/>
                <a:gd name="T62" fmla="*/ 104 w 203"/>
                <a:gd name="T63" fmla="*/ 157 h 179"/>
                <a:gd name="T64" fmla="*/ 120 w 203"/>
                <a:gd name="T65" fmla="*/ 145 h 179"/>
                <a:gd name="T66" fmla="*/ 130 w 203"/>
                <a:gd name="T67" fmla="*/ 136 h 179"/>
                <a:gd name="T68" fmla="*/ 145 w 203"/>
                <a:gd name="T69" fmla="*/ 136 h 179"/>
                <a:gd name="T70" fmla="*/ 146 w 203"/>
                <a:gd name="T71" fmla="*/ 136 h 179"/>
                <a:gd name="T72" fmla="*/ 142 w 203"/>
                <a:gd name="T73" fmla="*/ 123 h 179"/>
                <a:gd name="T74" fmla="*/ 191 w 203"/>
                <a:gd name="T75" fmla="*/ 105 h 179"/>
                <a:gd name="T76" fmla="*/ 188 w 203"/>
                <a:gd name="T77" fmla="*/ 97 h 179"/>
                <a:gd name="T78" fmla="*/ 191 w 203"/>
                <a:gd name="T79" fmla="*/ 80 h 179"/>
                <a:gd name="T80" fmla="*/ 198 w 203"/>
                <a:gd name="T81" fmla="*/ 75 h 179"/>
                <a:gd name="T82" fmla="*/ 197 w 203"/>
                <a:gd name="T83" fmla="*/ 47 h 179"/>
                <a:gd name="T84" fmla="*/ 203 w 203"/>
                <a:gd name="T85" fmla="*/ 43 h 179"/>
                <a:gd name="T86" fmla="*/ 195 w 203"/>
                <a:gd name="T87" fmla="*/ 24 h 179"/>
                <a:gd name="T88" fmla="*/ 173 w 203"/>
                <a:gd name="T89" fmla="*/ 14 h 179"/>
                <a:gd name="T90" fmla="*/ 156 w 203"/>
                <a:gd name="T91"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179">
                  <a:moveTo>
                    <a:pt x="156" y="8"/>
                  </a:moveTo>
                  <a:cubicBezTo>
                    <a:pt x="154" y="8"/>
                    <a:pt x="148" y="4"/>
                    <a:pt x="144" y="0"/>
                  </a:cubicBezTo>
                  <a:cubicBezTo>
                    <a:pt x="140" y="4"/>
                    <a:pt x="128" y="4"/>
                    <a:pt x="122" y="4"/>
                  </a:cubicBezTo>
                  <a:cubicBezTo>
                    <a:pt x="116" y="4"/>
                    <a:pt x="122" y="12"/>
                    <a:pt x="118" y="15"/>
                  </a:cubicBezTo>
                  <a:cubicBezTo>
                    <a:pt x="114" y="18"/>
                    <a:pt x="112" y="23"/>
                    <a:pt x="115" y="25"/>
                  </a:cubicBezTo>
                  <a:cubicBezTo>
                    <a:pt x="119" y="26"/>
                    <a:pt x="115" y="40"/>
                    <a:pt x="115" y="44"/>
                  </a:cubicBezTo>
                  <a:cubicBezTo>
                    <a:pt x="115" y="49"/>
                    <a:pt x="108" y="59"/>
                    <a:pt x="111" y="61"/>
                  </a:cubicBezTo>
                  <a:cubicBezTo>
                    <a:pt x="113" y="62"/>
                    <a:pt x="117" y="73"/>
                    <a:pt x="122" y="75"/>
                  </a:cubicBezTo>
                  <a:cubicBezTo>
                    <a:pt x="128" y="76"/>
                    <a:pt x="132" y="71"/>
                    <a:pt x="134" y="71"/>
                  </a:cubicBezTo>
                  <a:cubicBezTo>
                    <a:pt x="137" y="71"/>
                    <a:pt x="137" y="78"/>
                    <a:pt x="137" y="83"/>
                  </a:cubicBezTo>
                  <a:cubicBezTo>
                    <a:pt x="137" y="89"/>
                    <a:pt x="133" y="91"/>
                    <a:pt x="133" y="91"/>
                  </a:cubicBezTo>
                  <a:cubicBezTo>
                    <a:pt x="133" y="91"/>
                    <a:pt x="125" y="94"/>
                    <a:pt x="121" y="91"/>
                  </a:cubicBezTo>
                  <a:cubicBezTo>
                    <a:pt x="117" y="88"/>
                    <a:pt x="114" y="80"/>
                    <a:pt x="114" y="76"/>
                  </a:cubicBezTo>
                  <a:cubicBezTo>
                    <a:pt x="114" y="73"/>
                    <a:pt x="104" y="73"/>
                    <a:pt x="101" y="73"/>
                  </a:cubicBezTo>
                  <a:cubicBezTo>
                    <a:pt x="97" y="73"/>
                    <a:pt x="93" y="66"/>
                    <a:pt x="91" y="63"/>
                  </a:cubicBezTo>
                  <a:cubicBezTo>
                    <a:pt x="90" y="60"/>
                    <a:pt x="85" y="64"/>
                    <a:pt x="85" y="66"/>
                  </a:cubicBezTo>
                  <a:cubicBezTo>
                    <a:pt x="85" y="69"/>
                    <a:pt x="81" y="69"/>
                    <a:pt x="77" y="69"/>
                  </a:cubicBezTo>
                  <a:cubicBezTo>
                    <a:pt x="73" y="69"/>
                    <a:pt x="65" y="62"/>
                    <a:pt x="62" y="64"/>
                  </a:cubicBezTo>
                  <a:cubicBezTo>
                    <a:pt x="59" y="65"/>
                    <a:pt x="56" y="58"/>
                    <a:pt x="57" y="55"/>
                  </a:cubicBezTo>
                  <a:cubicBezTo>
                    <a:pt x="58" y="52"/>
                    <a:pt x="49" y="54"/>
                    <a:pt x="46" y="56"/>
                  </a:cubicBezTo>
                  <a:cubicBezTo>
                    <a:pt x="43" y="58"/>
                    <a:pt x="41" y="52"/>
                    <a:pt x="41" y="52"/>
                  </a:cubicBezTo>
                  <a:cubicBezTo>
                    <a:pt x="41" y="52"/>
                    <a:pt x="39" y="49"/>
                    <a:pt x="36" y="48"/>
                  </a:cubicBezTo>
                  <a:cubicBezTo>
                    <a:pt x="33" y="83"/>
                    <a:pt x="33" y="83"/>
                    <a:pt x="33" y="83"/>
                  </a:cubicBezTo>
                  <a:cubicBezTo>
                    <a:pt x="28" y="87"/>
                    <a:pt x="28" y="87"/>
                    <a:pt x="28" y="87"/>
                  </a:cubicBezTo>
                  <a:cubicBezTo>
                    <a:pt x="2" y="86"/>
                    <a:pt x="2" y="86"/>
                    <a:pt x="2" y="86"/>
                  </a:cubicBezTo>
                  <a:cubicBezTo>
                    <a:pt x="0" y="145"/>
                    <a:pt x="0" y="145"/>
                    <a:pt x="0" y="145"/>
                  </a:cubicBezTo>
                  <a:cubicBezTo>
                    <a:pt x="20" y="172"/>
                    <a:pt x="20" y="172"/>
                    <a:pt x="20" y="172"/>
                  </a:cubicBezTo>
                  <a:cubicBezTo>
                    <a:pt x="31" y="170"/>
                    <a:pt x="53" y="167"/>
                    <a:pt x="53" y="171"/>
                  </a:cubicBezTo>
                  <a:cubicBezTo>
                    <a:pt x="53" y="172"/>
                    <a:pt x="53" y="173"/>
                    <a:pt x="54" y="175"/>
                  </a:cubicBezTo>
                  <a:cubicBezTo>
                    <a:pt x="58" y="174"/>
                    <a:pt x="61" y="173"/>
                    <a:pt x="63" y="174"/>
                  </a:cubicBezTo>
                  <a:cubicBezTo>
                    <a:pt x="67" y="174"/>
                    <a:pt x="81" y="179"/>
                    <a:pt x="85" y="177"/>
                  </a:cubicBezTo>
                  <a:cubicBezTo>
                    <a:pt x="90" y="175"/>
                    <a:pt x="97" y="160"/>
                    <a:pt x="104" y="157"/>
                  </a:cubicBezTo>
                  <a:cubicBezTo>
                    <a:pt x="110" y="155"/>
                    <a:pt x="120" y="148"/>
                    <a:pt x="120" y="145"/>
                  </a:cubicBezTo>
                  <a:cubicBezTo>
                    <a:pt x="120" y="142"/>
                    <a:pt x="120" y="139"/>
                    <a:pt x="130" y="136"/>
                  </a:cubicBezTo>
                  <a:cubicBezTo>
                    <a:pt x="145" y="136"/>
                    <a:pt x="145" y="136"/>
                    <a:pt x="145" y="136"/>
                  </a:cubicBezTo>
                  <a:cubicBezTo>
                    <a:pt x="146" y="136"/>
                    <a:pt x="146" y="136"/>
                    <a:pt x="146" y="136"/>
                  </a:cubicBezTo>
                  <a:cubicBezTo>
                    <a:pt x="142" y="123"/>
                    <a:pt x="142" y="123"/>
                    <a:pt x="142" y="123"/>
                  </a:cubicBezTo>
                  <a:cubicBezTo>
                    <a:pt x="142" y="123"/>
                    <a:pt x="189" y="105"/>
                    <a:pt x="191" y="105"/>
                  </a:cubicBezTo>
                  <a:cubicBezTo>
                    <a:pt x="189" y="101"/>
                    <a:pt x="187" y="98"/>
                    <a:pt x="188" y="97"/>
                  </a:cubicBezTo>
                  <a:cubicBezTo>
                    <a:pt x="190" y="96"/>
                    <a:pt x="191" y="84"/>
                    <a:pt x="191" y="80"/>
                  </a:cubicBezTo>
                  <a:cubicBezTo>
                    <a:pt x="191" y="76"/>
                    <a:pt x="202" y="79"/>
                    <a:pt x="198" y="75"/>
                  </a:cubicBezTo>
                  <a:cubicBezTo>
                    <a:pt x="194" y="72"/>
                    <a:pt x="195" y="51"/>
                    <a:pt x="197" y="47"/>
                  </a:cubicBezTo>
                  <a:cubicBezTo>
                    <a:pt x="199" y="42"/>
                    <a:pt x="203" y="47"/>
                    <a:pt x="203" y="43"/>
                  </a:cubicBezTo>
                  <a:cubicBezTo>
                    <a:pt x="203" y="39"/>
                    <a:pt x="198" y="28"/>
                    <a:pt x="195" y="24"/>
                  </a:cubicBezTo>
                  <a:cubicBezTo>
                    <a:pt x="193" y="21"/>
                    <a:pt x="177" y="15"/>
                    <a:pt x="173" y="14"/>
                  </a:cubicBezTo>
                  <a:cubicBezTo>
                    <a:pt x="168" y="13"/>
                    <a:pt x="161" y="8"/>
                    <a:pt x="156" y="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9" name="Freeform 1575">
              <a:extLst>
                <a:ext uri="{FF2B5EF4-FFF2-40B4-BE49-F238E27FC236}">
                  <a16:creationId xmlns:a16="http://schemas.microsoft.com/office/drawing/2014/main" id="{02239F3D-AE6A-4C73-B866-5E3D9E2A1006}"/>
                </a:ext>
              </a:extLst>
            </p:cNvPr>
            <p:cNvSpPr>
              <a:spLocks/>
            </p:cNvSpPr>
            <p:nvPr/>
          </p:nvSpPr>
          <p:spPr bwMode="auto">
            <a:xfrm>
              <a:off x="5381815" y="3313223"/>
              <a:ext cx="46039" cy="38101"/>
            </a:xfrm>
            <a:custGeom>
              <a:avLst/>
              <a:gdLst>
                <a:gd name="T0" fmla="*/ 28 w 35"/>
                <a:gd name="T1" fmla="*/ 0 h 30"/>
                <a:gd name="T2" fmla="*/ 18 w 35"/>
                <a:gd name="T3" fmla="*/ 3 h 30"/>
                <a:gd name="T4" fmla="*/ 9 w 35"/>
                <a:gd name="T5" fmla="*/ 4 h 30"/>
                <a:gd name="T6" fmla="*/ 7 w 35"/>
                <a:gd name="T7" fmla="*/ 6 h 30"/>
                <a:gd name="T8" fmla="*/ 4 w 35"/>
                <a:gd name="T9" fmla="*/ 17 h 30"/>
                <a:gd name="T10" fmla="*/ 0 w 35"/>
                <a:gd name="T11" fmla="*/ 22 h 30"/>
                <a:gd name="T12" fmla="*/ 3 w 35"/>
                <a:gd name="T13" fmla="*/ 28 h 30"/>
                <a:gd name="T14" fmla="*/ 9 w 35"/>
                <a:gd name="T15" fmla="*/ 28 h 30"/>
                <a:gd name="T16" fmla="*/ 18 w 35"/>
                <a:gd name="T17" fmla="*/ 23 h 30"/>
                <a:gd name="T18" fmla="*/ 34 w 35"/>
                <a:gd name="T19" fmla="*/ 19 h 30"/>
                <a:gd name="T20" fmla="*/ 31 w 35"/>
                <a:gd name="T21" fmla="*/ 7 h 30"/>
                <a:gd name="T22" fmla="*/ 28 w 35"/>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0">
                  <a:moveTo>
                    <a:pt x="28" y="0"/>
                  </a:moveTo>
                  <a:cubicBezTo>
                    <a:pt x="24" y="1"/>
                    <a:pt x="20" y="2"/>
                    <a:pt x="18" y="3"/>
                  </a:cubicBezTo>
                  <a:cubicBezTo>
                    <a:pt x="16" y="4"/>
                    <a:pt x="14" y="5"/>
                    <a:pt x="9" y="4"/>
                  </a:cubicBezTo>
                  <a:cubicBezTo>
                    <a:pt x="9" y="5"/>
                    <a:pt x="8" y="6"/>
                    <a:pt x="7" y="6"/>
                  </a:cubicBezTo>
                  <a:cubicBezTo>
                    <a:pt x="3" y="8"/>
                    <a:pt x="4" y="17"/>
                    <a:pt x="4" y="17"/>
                  </a:cubicBezTo>
                  <a:cubicBezTo>
                    <a:pt x="4" y="17"/>
                    <a:pt x="0" y="18"/>
                    <a:pt x="0" y="22"/>
                  </a:cubicBezTo>
                  <a:cubicBezTo>
                    <a:pt x="0" y="26"/>
                    <a:pt x="2" y="27"/>
                    <a:pt x="3" y="28"/>
                  </a:cubicBezTo>
                  <a:cubicBezTo>
                    <a:pt x="6" y="28"/>
                    <a:pt x="8" y="28"/>
                    <a:pt x="9" y="28"/>
                  </a:cubicBezTo>
                  <a:cubicBezTo>
                    <a:pt x="19" y="30"/>
                    <a:pt x="18" y="23"/>
                    <a:pt x="18" y="23"/>
                  </a:cubicBezTo>
                  <a:cubicBezTo>
                    <a:pt x="18" y="23"/>
                    <a:pt x="33" y="24"/>
                    <a:pt x="34" y="19"/>
                  </a:cubicBezTo>
                  <a:cubicBezTo>
                    <a:pt x="35" y="15"/>
                    <a:pt x="31" y="7"/>
                    <a:pt x="31" y="7"/>
                  </a:cubicBezTo>
                  <a:lnTo>
                    <a:pt x="28" y="0"/>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0" name="Freeform 1576">
              <a:extLst>
                <a:ext uri="{FF2B5EF4-FFF2-40B4-BE49-F238E27FC236}">
                  <a16:creationId xmlns:a16="http://schemas.microsoft.com/office/drawing/2014/main" id="{5D98FC3B-B30D-43FB-8D00-4FE89D83F08D}"/>
                </a:ext>
              </a:extLst>
            </p:cNvPr>
            <p:cNvSpPr>
              <a:spLocks/>
            </p:cNvSpPr>
            <p:nvPr/>
          </p:nvSpPr>
          <p:spPr bwMode="auto">
            <a:xfrm>
              <a:off x="5654875" y="3016351"/>
              <a:ext cx="234958" cy="307985"/>
            </a:xfrm>
            <a:custGeom>
              <a:avLst/>
              <a:gdLst>
                <a:gd name="T0" fmla="*/ 43 w 183"/>
                <a:gd name="T1" fmla="*/ 46 h 246"/>
                <a:gd name="T2" fmla="*/ 55 w 183"/>
                <a:gd name="T3" fmla="*/ 57 h 246"/>
                <a:gd name="T4" fmla="*/ 90 w 183"/>
                <a:gd name="T5" fmla="*/ 69 h 246"/>
                <a:gd name="T6" fmla="*/ 114 w 183"/>
                <a:gd name="T7" fmla="*/ 75 h 246"/>
                <a:gd name="T8" fmla="*/ 121 w 183"/>
                <a:gd name="T9" fmla="*/ 79 h 246"/>
                <a:gd name="T10" fmla="*/ 74 w 183"/>
                <a:gd name="T11" fmla="*/ 126 h 246"/>
                <a:gd name="T12" fmla="*/ 54 w 183"/>
                <a:gd name="T13" fmla="*/ 129 h 246"/>
                <a:gd name="T14" fmla="*/ 31 w 183"/>
                <a:gd name="T15" fmla="*/ 141 h 246"/>
                <a:gd name="T16" fmla="*/ 17 w 183"/>
                <a:gd name="T17" fmla="*/ 144 h 246"/>
                <a:gd name="T18" fmla="*/ 8 w 183"/>
                <a:gd name="T19" fmla="*/ 156 h 246"/>
                <a:gd name="T20" fmla="*/ 0 w 183"/>
                <a:gd name="T21" fmla="*/ 169 h 246"/>
                <a:gd name="T22" fmla="*/ 1 w 183"/>
                <a:gd name="T23" fmla="*/ 232 h 246"/>
                <a:gd name="T24" fmla="*/ 10 w 183"/>
                <a:gd name="T25" fmla="*/ 246 h 246"/>
                <a:gd name="T26" fmla="*/ 49 w 183"/>
                <a:gd name="T27" fmla="*/ 204 h 246"/>
                <a:gd name="T28" fmla="*/ 80 w 183"/>
                <a:gd name="T29" fmla="*/ 181 h 246"/>
                <a:gd name="T30" fmla="*/ 124 w 183"/>
                <a:gd name="T31" fmla="*/ 138 h 246"/>
                <a:gd name="T32" fmla="*/ 144 w 183"/>
                <a:gd name="T33" fmla="*/ 105 h 246"/>
                <a:gd name="T34" fmla="*/ 160 w 183"/>
                <a:gd name="T35" fmla="*/ 78 h 246"/>
                <a:gd name="T36" fmla="*/ 176 w 183"/>
                <a:gd name="T37" fmla="*/ 43 h 246"/>
                <a:gd name="T38" fmla="*/ 182 w 183"/>
                <a:gd name="T39" fmla="*/ 12 h 246"/>
                <a:gd name="T40" fmla="*/ 171 w 183"/>
                <a:gd name="T41" fmla="*/ 6 h 246"/>
                <a:gd name="T42" fmla="*/ 131 w 183"/>
                <a:gd name="T43" fmla="*/ 17 h 246"/>
                <a:gd name="T44" fmla="*/ 103 w 183"/>
                <a:gd name="T45" fmla="*/ 23 h 246"/>
                <a:gd name="T46" fmla="*/ 80 w 183"/>
                <a:gd name="T47" fmla="*/ 27 h 246"/>
                <a:gd name="T48" fmla="*/ 51 w 183"/>
                <a:gd name="T49" fmla="*/ 25 h 246"/>
                <a:gd name="T50" fmla="*/ 42 w 183"/>
                <a:gd name="T51" fmla="*/ 15 h 246"/>
                <a:gd name="T52" fmla="*/ 32 w 183"/>
                <a:gd name="T53" fmla="*/ 30 h 246"/>
                <a:gd name="T54" fmla="*/ 43 w 183"/>
                <a:gd name="T55" fmla="*/ 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 h="246">
                  <a:moveTo>
                    <a:pt x="43" y="46"/>
                  </a:moveTo>
                  <a:cubicBezTo>
                    <a:pt x="46" y="48"/>
                    <a:pt x="51" y="56"/>
                    <a:pt x="55" y="57"/>
                  </a:cubicBezTo>
                  <a:cubicBezTo>
                    <a:pt x="58" y="58"/>
                    <a:pt x="78" y="64"/>
                    <a:pt x="90" y="69"/>
                  </a:cubicBezTo>
                  <a:cubicBezTo>
                    <a:pt x="103" y="74"/>
                    <a:pt x="111" y="75"/>
                    <a:pt x="114" y="75"/>
                  </a:cubicBezTo>
                  <a:cubicBezTo>
                    <a:pt x="118" y="75"/>
                    <a:pt x="124" y="76"/>
                    <a:pt x="121" y="79"/>
                  </a:cubicBezTo>
                  <a:cubicBezTo>
                    <a:pt x="117" y="81"/>
                    <a:pt x="79" y="120"/>
                    <a:pt x="74" y="126"/>
                  </a:cubicBezTo>
                  <a:cubicBezTo>
                    <a:pt x="69" y="131"/>
                    <a:pt x="66" y="129"/>
                    <a:pt x="54" y="129"/>
                  </a:cubicBezTo>
                  <a:cubicBezTo>
                    <a:pt x="43" y="129"/>
                    <a:pt x="34" y="142"/>
                    <a:pt x="31" y="141"/>
                  </a:cubicBezTo>
                  <a:cubicBezTo>
                    <a:pt x="29" y="141"/>
                    <a:pt x="23" y="142"/>
                    <a:pt x="17" y="144"/>
                  </a:cubicBezTo>
                  <a:cubicBezTo>
                    <a:pt x="8" y="156"/>
                    <a:pt x="8" y="156"/>
                    <a:pt x="8" y="156"/>
                  </a:cubicBezTo>
                  <a:cubicBezTo>
                    <a:pt x="0" y="169"/>
                    <a:pt x="0" y="169"/>
                    <a:pt x="0" y="169"/>
                  </a:cubicBezTo>
                  <a:cubicBezTo>
                    <a:pt x="1" y="232"/>
                    <a:pt x="1" y="232"/>
                    <a:pt x="1" y="232"/>
                  </a:cubicBezTo>
                  <a:cubicBezTo>
                    <a:pt x="10" y="246"/>
                    <a:pt x="10" y="246"/>
                    <a:pt x="10" y="246"/>
                  </a:cubicBezTo>
                  <a:cubicBezTo>
                    <a:pt x="17" y="236"/>
                    <a:pt x="35" y="219"/>
                    <a:pt x="49" y="204"/>
                  </a:cubicBezTo>
                  <a:cubicBezTo>
                    <a:pt x="64" y="189"/>
                    <a:pt x="72" y="185"/>
                    <a:pt x="80" y="181"/>
                  </a:cubicBezTo>
                  <a:cubicBezTo>
                    <a:pt x="88" y="177"/>
                    <a:pt x="109" y="156"/>
                    <a:pt x="124" y="138"/>
                  </a:cubicBezTo>
                  <a:cubicBezTo>
                    <a:pt x="133" y="126"/>
                    <a:pt x="143" y="113"/>
                    <a:pt x="144" y="105"/>
                  </a:cubicBezTo>
                  <a:cubicBezTo>
                    <a:pt x="145" y="97"/>
                    <a:pt x="154" y="86"/>
                    <a:pt x="160" y="78"/>
                  </a:cubicBezTo>
                  <a:cubicBezTo>
                    <a:pt x="166" y="70"/>
                    <a:pt x="177" y="49"/>
                    <a:pt x="176" y="43"/>
                  </a:cubicBezTo>
                  <a:cubicBezTo>
                    <a:pt x="176" y="37"/>
                    <a:pt x="182" y="23"/>
                    <a:pt x="182" y="12"/>
                  </a:cubicBezTo>
                  <a:cubicBezTo>
                    <a:pt x="183" y="1"/>
                    <a:pt x="174" y="0"/>
                    <a:pt x="171" y="6"/>
                  </a:cubicBezTo>
                  <a:cubicBezTo>
                    <a:pt x="168" y="12"/>
                    <a:pt x="146" y="16"/>
                    <a:pt x="131" y="17"/>
                  </a:cubicBezTo>
                  <a:cubicBezTo>
                    <a:pt x="117" y="17"/>
                    <a:pt x="108" y="18"/>
                    <a:pt x="103" y="23"/>
                  </a:cubicBezTo>
                  <a:cubicBezTo>
                    <a:pt x="98" y="28"/>
                    <a:pt x="85" y="22"/>
                    <a:pt x="80" y="27"/>
                  </a:cubicBezTo>
                  <a:cubicBezTo>
                    <a:pt x="76" y="33"/>
                    <a:pt x="57" y="38"/>
                    <a:pt x="51" y="25"/>
                  </a:cubicBezTo>
                  <a:cubicBezTo>
                    <a:pt x="48" y="20"/>
                    <a:pt x="45" y="17"/>
                    <a:pt x="42" y="15"/>
                  </a:cubicBezTo>
                  <a:cubicBezTo>
                    <a:pt x="37" y="20"/>
                    <a:pt x="31" y="28"/>
                    <a:pt x="32" y="30"/>
                  </a:cubicBezTo>
                  <a:cubicBezTo>
                    <a:pt x="34" y="34"/>
                    <a:pt x="40" y="45"/>
                    <a:pt x="43" y="4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1" name="Freeform 1577">
              <a:extLst>
                <a:ext uri="{FF2B5EF4-FFF2-40B4-BE49-F238E27FC236}">
                  <a16:creationId xmlns:a16="http://schemas.microsoft.com/office/drawing/2014/main" id="{A0D97EF8-F93E-48A5-8E7B-D8DA22EF9B85}"/>
                </a:ext>
              </a:extLst>
            </p:cNvPr>
            <p:cNvSpPr>
              <a:spLocks/>
            </p:cNvSpPr>
            <p:nvPr/>
          </p:nvSpPr>
          <p:spPr bwMode="auto">
            <a:xfrm>
              <a:off x="4446745" y="2454357"/>
              <a:ext cx="271472" cy="211145"/>
            </a:xfrm>
            <a:custGeom>
              <a:avLst/>
              <a:gdLst>
                <a:gd name="T0" fmla="*/ 78 w 212"/>
                <a:gd name="T1" fmla="*/ 169 h 169"/>
                <a:gd name="T2" fmla="*/ 78 w 212"/>
                <a:gd name="T3" fmla="*/ 145 h 169"/>
                <a:gd name="T4" fmla="*/ 106 w 212"/>
                <a:gd name="T5" fmla="*/ 126 h 169"/>
                <a:gd name="T6" fmla="*/ 118 w 212"/>
                <a:gd name="T7" fmla="*/ 123 h 169"/>
                <a:gd name="T8" fmla="*/ 133 w 212"/>
                <a:gd name="T9" fmla="*/ 120 h 169"/>
                <a:gd name="T10" fmla="*/ 142 w 212"/>
                <a:gd name="T11" fmla="*/ 109 h 169"/>
                <a:gd name="T12" fmla="*/ 156 w 212"/>
                <a:gd name="T13" fmla="*/ 105 h 169"/>
                <a:gd name="T14" fmla="*/ 164 w 212"/>
                <a:gd name="T15" fmla="*/ 99 h 169"/>
                <a:gd name="T16" fmla="*/ 166 w 212"/>
                <a:gd name="T17" fmla="*/ 89 h 169"/>
                <a:gd name="T18" fmla="*/ 172 w 212"/>
                <a:gd name="T19" fmla="*/ 84 h 169"/>
                <a:gd name="T20" fmla="*/ 182 w 212"/>
                <a:gd name="T21" fmla="*/ 78 h 169"/>
                <a:gd name="T22" fmla="*/ 208 w 212"/>
                <a:gd name="T23" fmla="*/ 76 h 169"/>
                <a:gd name="T24" fmla="*/ 212 w 212"/>
                <a:gd name="T25" fmla="*/ 70 h 169"/>
                <a:gd name="T26" fmla="*/ 205 w 212"/>
                <a:gd name="T27" fmla="*/ 57 h 169"/>
                <a:gd name="T28" fmla="*/ 204 w 212"/>
                <a:gd name="T29" fmla="*/ 41 h 169"/>
                <a:gd name="T30" fmla="*/ 199 w 212"/>
                <a:gd name="T31" fmla="*/ 23 h 169"/>
                <a:gd name="T32" fmla="*/ 196 w 212"/>
                <a:gd name="T33" fmla="*/ 18 h 169"/>
                <a:gd name="T34" fmla="*/ 175 w 212"/>
                <a:gd name="T35" fmla="*/ 13 h 169"/>
                <a:gd name="T36" fmla="*/ 145 w 212"/>
                <a:gd name="T37" fmla="*/ 10 h 169"/>
                <a:gd name="T38" fmla="*/ 129 w 212"/>
                <a:gd name="T39" fmla="*/ 2 h 169"/>
                <a:gd name="T40" fmla="*/ 110 w 212"/>
                <a:gd name="T41" fmla="*/ 38 h 169"/>
                <a:gd name="T42" fmla="*/ 83 w 212"/>
                <a:gd name="T43" fmla="*/ 51 h 169"/>
                <a:gd name="T44" fmla="*/ 69 w 212"/>
                <a:gd name="T45" fmla="*/ 66 h 169"/>
                <a:gd name="T46" fmla="*/ 60 w 212"/>
                <a:gd name="T47" fmla="*/ 83 h 169"/>
                <a:gd name="T48" fmla="*/ 60 w 212"/>
                <a:gd name="T49" fmla="*/ 110 h 169"/>
                <a:gd name="T50" fmla="*/ 39 w 212"/>
                <a:gd name="T51" fmla="*/ 138 h 169"/>
                <a:gd name="T52" fmla="*/ 13 w 212"/>
                <a:gd name="T53" fmla="*/ 156 h 169"/>
                <a:gd name="T54" fmla="*/ 0 w 212"/>
                <a:gd name="T55" fmla="*/ 162 h 169"/>
                <a:gd name="T56" fmla="*/ 66 w 212"/>
                <a:gd name="T57" fmla="*/ 162 h 169"/>
                <a:gd name="T58" fmla="*/ 78 w 212"/>
                <a:gd name="T5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169">
                  <a:moveTo>
                    <a:pt x="78" y="169"/>
                  </a:moveTo>
                  <a:cubicBezTo>
                    <a:pt x="78" y="157"/>
                    <a:pt x="78" y="146"/>
                    <a:pt x="78" y="145"/>
                  </a:cubicBezTo>
                  <a:cubicBezTo>
                    <a:pt x="78" y="143"/>
                    <a:pt x="102" y="129"/>
                    <a:pt x="106" y="126"/>
                  </a:cubicBezTo>
                  <a:cubicBezTo>
                    <a:pt x="110" y="124"/>
                    <a:pt x="118" y="128"/>
                    <a:pt x="118" y="123"/>
                  </a:cubicBezTo>
                  <a:cubicBezTo>
                    <a:pt x="118" y="118"/>
                    <a:pt x="127" y="121"/>
                    <a:pt x="133" y="120"/>
                  </a:cubicBezTo>
                  <a:cubicBezTo>
                    <a:pt x="139" y="118"/>
                    <a:pt x="142" y="114"/>
                    <a:pt x="142" y="109"/>
                  </a:cubicBezTo>
                  <a:cubicBezTo>
                    <a:pt x="142" y="104"/>
                    <a:pt x="150" y="105"/>
                    <a:pt x="156" y="105"/>
                  </a:cubicBezTo>
                  <a:cubicBezTo>
                    <a:pt x="161" y="104"/>
                    <a:pt x="160" y="99"/>
                    <a:pt x="164" y="99"/>
                  </a:cubicBezTo>
                  <a:cubicBezTo>
                    <a:pt x="167" y="99"/>
                    <a:pt x="165" y="94"/>
                    <a:pt x="166" y="89"/>
                  </a:cubicBezTo>
                  <a:cubicBezTo>
                    <a:pt x="166" y="83"/>
                    <a:pt x="166" y="84"/>
                    <a:pt x="172" y="84"/>
                  </a:cubicBezTo>
                  <a:cubicBezTo>
                    <a:pt x="177" y="84"/>
                    <a:pt x="182" y="81"/>
                    <a:pt x="182" y="78"/>
                  </a:cubicBezTo>
                  <a:cubicBezTo>
                    <a:pt x="182" y="74"/>
                    <a:pt x="204" y="76"/>
                    <a:pt x="208" y="76"/>
                  </a:cubicBezTo>
                  <a:cubicBezTo>
                    <a:pt x="211" y="76"/>
                    <a:pt x="212" y="72"/>
                    <a:pt x="212" y="70"/>
                  </a:cubicBezTo>
                  <a:cubicBezTo>
                    <a:pt x="211" y="67"/>
                    <a:pt x="208" y="58"/>
                    <a:pt x="205" y="57"/>
                  </a:cubicBezTo>
                  <a:cubicBezTo>
                    <a:pt x="202" y="57"/>
                    <a:pt x="204" y="48"/>
                    <a:pt x="204" y="41"/>
                  </a:cubicBezTo>
                  <a:cubicBezTo>
                    <a:pt x="204" y="34"/>
                    <a:pt x="203" y="28"/>
                    <a:pt x="199" y="23"/>
                  </a:cubicBezTo>
                  <a:cubicBezTo>
                    <a:pt x="198" y="22"/>
                    <a:pt x="197" y="20"/>
                    <a:pt x="196" y="18"/>
                  </a:cubicBezTo>
                  <a:cubicBezTo>
                    <a:pt x="189" y="18"/>
                    <a:pt x="182" y="13"/>
                    <a:pt x="175" y="13"/>
                  </a:cubicBezTo>
                  <a:cubicBezTo>
                    <a:pt x="166" y="13"/>
                    <a:pt x="152" y="17"/>
                    <a:pt x="145" y="10"/>
                  </a:cubicBezTo>
                  <a:cubicBezTo>
                    <a:pt x="139" y="2"/>
                    <a:pt x="134" y="0"/>
                    <a:pt x="129" y="2"/>
                  </a:cubicBezTo>
                  <a:cubicBezTo>
                    <a:pt x="124" y="4"/>
                    <a:pt x="115" y="30"/>
                    <a:pt x="110" y="38"/>
                  </a:cubicBezTo>
                  <a:cubicBezTo>
                    <a:pt x="104" y="46"/>
                    <a:pt x="90" y="51"/>
                    <a:pt x="83" y="51"/>
                  </a:cubicBezTo>
                  <a:cubicBezTo>
                    <a:pt x="76" y="51"/>
                    <a:pt x="75" y="62"/>
                    <a:pt x="69" y="66"/>
                  </a:cubicBezTo>
                  <a:cubicBezTo>
                    <a:pt x="64" y="70"/>
                    <a:pt x="66" y="77"/>
                    <a:pt x="60" y="83"/>
                  </a:cubicBezTo>
                  <a:cubicBezTo>
                    <a:pt x="53" y="88"/>
                    <a:pt x="56" y="104"/>
                    <a:pt x="60" y="110"/>
                  </a:cubicBezTo>
                  <a:cubicBezTo>
                    <a:pt x="63" y="115"/>
                    <a:pt x="48" y="133"/>
                    <a:pt x="39" y="138"/>
                  </a:cubicBezTo>
                  <a:cubicBezTo>
                    <a:pt x="30" y="144"/>
                    <a:pt x="27" y="154"/>
                    <a:pt x="13" y="156"/>
                  </a:cubicBezTo>
                  <a:cubicBezTo>
                    <a:pt x="7" y="157"/>
                    <a:pt x="3" y="159"/>
                    <a:pt x="0" y="162"/>
                  </a:cubicBezTo>
                  <a:cubicBezTo>
                    <a:pt x="22" y="162"/>
                    <a:pt x="55" y="162"/>
                    <a:pt x="66" y="162"/>
                  </a:cubicBezTo>
                  <a:cubicBezTo>
                    <a:pt x="79" y="162"/>
                    <a:pt x="76" y="165"/>
                    <a:pt x="78" y="169"/>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2" name="Freeform 1578">
              <a:extLst>
                <a:ext uri="{FF2B5EF4-FFF2-40B4-BE49-F238E27FC236}">
                  <a16:creationId xmlns:a16="http://schemas.microsoft.com/office/drawing/2014/main" id="{48A3D1E9-36E5-47FE-9457-5CF46C6DD134}"/>
                </a:ext>
              </a:extLst>
            </p:cNvPr>
            <p:cNvSpPr>
              <a:spLocks/>
            </p:cNvSpPr>
            <p:nvPr/>
          </p:nvSpPr>
          <p:spPr bwMode="auto">
            <a:xfrm>
              <a:off x="4910311" y="2414668"/>
              <a:ext cx="98429" cy="180981"/>
            </a:xfrm>
            <a:custGeom>
              <a:avLst/>
              <a:gdLst>
                <a:gd name="T0" fmla="*/ 21 w 76"/>
                <a:gd name="T1" fmla="*/ 37 h 144"/>
                <a:gd name="T2" fmla="*/ 15 w 76"/>
                <a:gd name="T3" fmla="*/ 56 h 144"/>
                <a:gd name="T4" fmla="*/ 4 w 76"/>
                <a:gd name="T5" fmla="*/ 67 h 144"/>
                <a:gd name="T6" fmla="*/ 11 w 76"/>
                <a:gd name="T7" fmla="*/ 86 h 144"/>
                <a:gd name="T8" fmla="*/ 19 w 76"/>
                <a:gd name="T9" fmla="*/ 97 h 144"/>
                <a:gd name="T10" fmla="*/ 32 w 76"/>
                <a:gd name="T11" fmla="*/ 108 h 144"/>
                <a:gd name="T12" fmla="*/ 40 w 76"/>
                <a:gd name="T13" fmla="*/ 139 h 144"/>
                <a:gd name="T14" fmla="*/ 42 w 76"/>
                <a:gd name="T15" fmla="*/ 144 h 144"/>
                <a:gd name="T16" fmla="*/ 49 w 76"/>
                <a:gd name="T17" fmla="*/ 137 h 144"/>
                <a:gd name="T18" fmla="*/ 52 w 76"/>
                <a:gd name="T19" fmla="*/ 123 h 144"/>
                <a:gd name="T20" fmla="*/ 54 w 76"/>
                <a:gd name="T21" fmla="*/ 115 h 144"/>
                <a:gd name="T22" fmla="*/ 68 w 76"/>
                <a:gd name="T23" fmla="*/ 102 h 144"/>
                <a:gd name="T24" fmla="*/ 75 w 76"/>
                <a:gd name="T25" fmla="*/ 97 h 144"/>
                <a:gd name="T26" fmla="*/ 76 w 76"/>
                <a:gd name="T27" fmla="*/ 88 h 144"/>
                <a:gd name="T28" fmla="*/ 69 w 76"/>
                <a:gd name="T29" fmla="*/ 80 h 144"/>
                <a:gd name="T30" fmla="*/ 62 w 76"/>
                <a:gd name="T31" fmla="*/ 74 h 144"/>
                <a:gd name="T32" fmla="*/ 48 w 76"/>
                <a:gd name="T33" fmla="*/ 68 h 144"/>
                <a:gd name="T34" fmla="*/ 62 w 76"/>
                <a:gd name="T35" fmla="*/ 56 h 144"/>
                <a:gd name="T36" fmla="*/ 62 w 76"/>
                <a:gd name="T37" fmla="*/ 32 h 144"/>
                <a:gd name="T38" fmla="*/ 65 w 76"/>
                <a:gd name="T39" fmla="*/ 17 h 144"/>
                <a:gd name="T40" fmla="*/ 63 w 76"/>
                <a:gd name="T41" fmla="*/ 11 h 144"/>
                <a:gd name="T42" fmla="*/ 54 w 76"/>
                <a:gd name="T43" fmla="*/ 8 h 144"/>
                <a:gd name="T44" fmla="*/ 30 w 76"/>
                <a:gd name="T45" fmla="*/ 6 h 144"/>
                <a:gd name="T46" fmla="*/ 21 w 76"/>
                <a:gd name="T47" fmla="*/ 9 h 144"/>
                <a:gd name="T48" fmla="*/ 21 w 76"/>
                <a:gd name="T49"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44">
                  <a:moveTo>
                    <a:pt x="21" y="37"/>
                  </a:moveTo>
                  <a:cubicBezTo>
                    <a:pt x="25" y="43"/>
                    <a:pt x="20" y="53"/>
                    <a:pt x="15" y="56"/>
                  </a:cubicBezTo>
                  <a:cubicBezTo>
                    <a:pt x="11" y="58"/>
                    <a:pt x="8" y="67"/>
                    <a:pt x="4" y="67"/>
                  </a:cubicBezTo>
                  <a:cubicBezTo>
                    <a:pt x="0" y="67"/>
                    <a:pt x="4" y="83"/>
                    <a:pt x="11" y="86"/>
                  </a:cubicBezTo>
                  <a:cubicBezTo>
                    <a:pt x="19" y="89"/>
                    <a:pt x="19" y="94"/>
                    <a:pt x="19" y="97"/>
                  </a:cubicBezTo>
                  <a:cubicBezTo>
                    <a:pt x="19" y="100"/>
                    <a:pt x="29" y="103"/>
                    <a:pt x="32" y="108"/>
                  </a:cubicBezTo>
                  <a:cubicBezTo>
                    <a:pt x="35" y="112"/>
                    <a:pt x="40" y="132"/>
                    <a:pt x="40" y="139"/>
                  </a:cubicBezTo>
                  <a:cubicBezTo>
                    <a:pt x="40" y="141"/>
                    <a:pt x="41" y="142"/>
                    <a:pt x="42" y="144"/>
                  </a:cubicBezTo>
                  <a:cubicBezTo>
                    <a:pt x="45" y="142"/>
                    <a:pt x="48" y="140"/>
                    <a:pt x="49" y="137"/>
                  </a:cubicBezTo>
                  <a:cubicBezTo>
                    <a:pt x="52" y="133"/>
                    <a:pt x="53" y="125"/>
                    <a:pt x="52" y="123"/>
                  </a:cubicBezTo>
                  <a:cubicBezTo>
                    <a:pt x="51" y="121"/>
                    <a:pt x="52" y="117"/>
                    <a:pt x="54" y="115"/>
                  </a:cubicBezTo>
                  <a:cubicBezTo>
                    <a:pt x="56" y="113"/>
                    <a:pt x="66" y="103"/>
                    <a:pt x="68" y="102"/>
                  </a:cubicBezTo>
                  <a:cubicBezTo>
                    <a:pt x="69" y="102"/>
                    <a:pt x="75" y="103"/>
                    <a:pt x="75" y="97"/>
                  </a:cubicBezTo>
                  <a:cubicBezTo>
                    <a:pt x="75" y="95"/>
                    <a:pt x="75" y="91"/>
                    <a:pt x="76" y="88"/>
                  </a:cubicBezTo>
                  <a:cubicBezTo>
                    <a:pt x="71" y="85"/>
                    <a:pt x="69" y="82"/>
                    <a:pt x="69" y="80"/>
                  </a:cubicBezTo>
                  <a:cubicBezTo>
                    <a:pt x="69" y="77"/>
                    <a:pt x="64" y="71"/>
                    <a:pt x="62" y="74"/>
                  </a:cubicBezTo>
                  <a:cubicBezTo>
                    <a:pt x="59" y="77"/>
                    <a:pt x="49" y="75"/>
                    <a:pt x="48" y="68"/>
                  </a:cubicBezTo>
                  <a:cubicBezTo>
                    <a:pt x="46" y="62"/>
                    <a:pt x="54" y="62"/>
                    <a:pt x="62" y="56"/>
                  </a:cubicBezTo>
                  <a:cubicBezTo>
                    <a:pt x="69" y="50"/>
                    <a:pt x="70" y="39"/>
                    <a:pt x="62" y="32"/>
                  </a:cubicBezTo>
                  <a:cubicBezTo>
                    <a:pt x="54" y="26"/>
                    <a:pt x="60" y="23"/>
                    <a:pt x="65" y="17"/>
                  </a:cubicBezTo>
                  <a:cubicBezTo>
                    <a:pt x="71" y="11"/>
                    <a:pt x="66" y="8"/>
                    <a:pt x="63" y="11"/>
                  </a:cubicBezTo>
                  <a:cubicBezTo>
                    <a:pt x="60" y="13"/>
                    <a:pt x="55" y="14"/>
                    <a:pt x="54" y="8"/>
                  </a:cubicBezTo>
                  <a:cubicBezTo>
                    <a:pt x="54" y="2"/>
                    <a:pt x="37" y="0"/>
                    <a:pt x="30" y="6"/>
                  </a:cubicBezTo>
                  <a:cubicBezTo>
                    <a:pt x="28" y="9"/>
                    <a:pt x="24" y="9"/>
                    <a:pt x="21" y="9"/>
                  </a:cubicBezTo>
                  <a:cubicBezTo>
                    <a:pt x="19" y="20"/>
                    <a:pt x="18" y="33"/>
                    <a:pt x="21" y="3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3" name="Freeform 1579">
              <a:extLst>
                <a:ext uri="{FF2B5EF4-FFF2-40B4-BE49-F238E27FC236}">
                  <a16:creationId xmlns:a16="http://schemas.microsoft.com/office/drawing/2014/main" id="{E6E229DD-6A45-4AED-91F6-4F008139B31B}"/>
                </a:ext>
              </a:extLst>
            </p:cNvPr>
            <p:cNvSpPr>
              <a:spLocks/>
            </p:cNvSpPr>
            <p:nvPr/>
          </p:nvSpPr>
          <p:spPr bwMode="auto">
            <a:xfrm>
              <a:off x="4546761" y="2421018"/>
              <a:ext cx="469917" cy="442927"/>
            </a:xfrm>
            <a:custGeom>
              <a:avLst/>
              <a:gdLst>
                <a:gd name="T0" fmla="*/ 126 w 367"/>
                <a:gd name="T1" fmla="*/ 67 h 353"/>
                <a:gd name="T2" fmla="*/ 127 w 367"/>
                <a:gd name="T3" fmla="*/ 83 h 353"/>
                <a:gd name="T4" fmla="*/ 134 w 367"/>
                <a:gd name="T5" fmla="*/ 96 h 353"/>
                <a:gd name="T6" fmla="*/ 130 w 367"/>
                <a:gd name="T7" fmla="*/ 102 h 353"/>
                <a:gd name="T8" fmla="*/ 104 w 367"/>
                <a:gd name="T9" fmla="*/ 104 h 353"/>
                <a:gd name="T10" fmla="*/ 94 w 367"/>
                <a:gd name="T11" fmla="*/ 110 h 353"/>
                <a:gd name="T12" fmla="*/ 88 w 367"/>
                <a:gd name="T13" fmla="*/ 115 h 353"/>
                <a:gd name="T14" fmla="*/ 86 w 367"/>
                <a:gd name="T15" fmla="*/ 125 h 353"/>
                <a:gd name="T16" fmla="*/ 78 w 367"/>
                <a:gd name="T17" fmla="*/ 131 h 353"/>
                <a:gd name="T18" fmla="*/ 64 w 367"/>
                <a:gd name="T19" fmla="*/ 135 h 353"/>
                <a:gd name="T20" fmla="*/ 55 w 367"/>
                <a:gd name="T21" fmla="*/ 146 h 353"/>
                <a:gd name="T22" fmla="*/ 40 w 367"/>
                <a:gd name="T23" fmla="*/ 149 h 353"/>
                <a:gd name="T24" fmla="*/ 28 w 367"/>
                <a:gd name="T25" fmla="*/ 152 h 353"/>
                <a:gd name="T26" fmla="*/ 0 w 367"/>
                <a:gd name="T27" fmla="*/ 171 h 353"/>
                <a:gd name="T28" fmla="*/ 0 w 367"/>
                <a:gd name="T29" fmla="*/ 195 h 353"/>
                <a:gd name="T30" fmla="*/ 4 w 367"/>
                <a:gd name="T31" fmla="*/ 198 h 353"/>
                <a:gd name="T32" fmla="*/ 175 w 367"/>
                <a:gd name="T33" fmla="*/ 312 h 353"/>
                <a:gd name="T34" fmla="*/ 186 w 367"/>
                <a:gd name="T35" fmla="*/ 328 h 353"/>
                <a:gd name="T36" fmla="*/ 206 w 367"/>
                <a:gd name="T37" fmla="*/ 334 h 353"/>
                <a:gd name="T38" fmla="*/ 215 w 367"/>
                <a:gd name="T39" fmla="*/ 353 h 353"/>
                <a:gd name="T40" fmla="*/ 232 w 367"/>
                <a:gd name="T41" fmla="*/ 349 h 353"/>
                <a:gd name="T42" fmla="*/ 259 w 367"/>
                <a:gd name="T43" fmla="*/ 341 h 353"/>
                <a:gd name="T44" fmla="*/ 291 w 367"/>
                <a:gd name="T45" fmla="*/ 315 h 353"/>
                <a:gd name="T46" fmla="*/ 367 w 367"/>
                <a:gd name="T47" fmla="*/ 268 h 353"/>
                <a:gd name="T48" fmla="*/ 367 w 367"/>
                <a:gd name="T49" fmla="*/ 268 h 353"/>
                <a:gd name="T50" fmla="*/ 358 w 367"/>
                <a:gd name="T51" fmla="*/ 252 h 353"/>
                <a:gd name="T52" fmla="*/ 345 w 367"/>
                <a:gd name="T53" fmla="*/ 249 h 353"/>
                <a:gd name="T54" fmla="*/ 333 w 367"/>
                <a:gd name="T55" fmla="*/ 241 h 353"/>
                <a:gd name="T56" fmla="*/ 331 w 367"/>
                <a:gd name="T57" fmla="*/ 228 h 353"/>
                <a:gd name="T58" fmla="*/ 323 w 367"/>
                <a:gd name="T59" fmla="*/ 217 h 353"/>
                <a:gd name="T60" fmla="*/ 331 w 367"/>
                <a:gd name="T61" fmla="*/ 208 h 353"/>
                <a:gd name="T62" fmla="*/ 328 w 367"/>
                <a:gd name="T63" fmla="*/ 200 h 353"/>
                <a:gd name="T64" fmla="*/ 328 w 367"/>
                <a:gd name="T65" fmla="*/ 189 h 353"/>
                <a:gd name="T66" fmla="*/ 330 w 367"/>
                <a:gd name="T67" fmla="*/ 177 h 353"/>
                <a:gd name="T68" fmla="*/ 330 w 367"/>
                <a:gd name="T69" fmla="*/ 158 h 353"/>
                <a:gd name="T70" fmla="*/ 322 w 367"/>
                <a:gd name="T71" fmla="*/ 142 h 353"/>
                <a:gd name="T72" fmla="*/ 326 w 367"/>
                <a:gd name="T73" fmla="*/ 139 h 353"/>
                <a:gd name="T74" fmla="*/ 324 w 367"/>
                <a:gd name="T75" fmla="*/ 134 h 353"/>
                <a:gd name="T76" fmla="*/ 316 w 367"/>
                <a:gd name="T77" fmla="*/ 103 h 353"/>
                <a:gd name="T78" fmla="*/ 303 w 367"/>
                <a:gd name="T79" fmla="*/ 92 h 353"/>
                <a:gd name="T80" fmla="*/ 295 w 367"/>
                <a:gd name="T81" fmla="*/ 81 h 353"/>
                <a:gd name="T82" fmla="*/ 288 w 367"/>
                <a:gd name="T83" fmla="*/ 62 h 353"/>
                <a:gd name="T84" fmla="*/ 299 w 367"/>
                <a:gd name="T85" fmla="*/ 51 h 353"/>
                <a:gd name="T86" fmla="*/ 305 w 367"/>
                <a:gd name="T87" fmla="*/ 32 h 353"/>
                <a:gd name="T88" fmla="*/ 305 w 367"/>
                <a:gd name="T89" fmla="*/ 4 h 353"/>
                <a:gd name="T90" fmla="*/ 288 w 367"/>
                <a:gd name="T91" fmla="*/ 1 h 353"/>
                <a:gd name="T92" fmla="*/ 270 w 367"/>
                <a:gd name="T93" fmla="*/ 3 h 353"/>
                <a:gd name="T94" fmla="*/ 246 w 367"/>
                <a:gd name="T95" fmla="*/ 8 h 353"/>
                <a:gd name="T96" fmla="*/ 179 w 367"/>
                <a:gd name="T97" fmla="*/ 12 h 353"/>
                <a:gd name="T98" fmla="*/ 152 w 367"/>
                <a:gd name="T99" fmla="*/ 26 h 353"/>
                <a:gd name="T100" fmla="*/ 124 w 367"/>
                <a:gd name="T101" fmla="*/ 41 h 353"/>
                <a:gd name="T102" fmla="*/ 118 w 367"/>
                <a:gd name="T103" fmla="*/ 44 h 353"/>
                <a:gd name="T104" fmla="*/ 121 w 367"/>
                <a:gd name="T105" fmla="*/ 49 h 353"/>
                <a:gd name="T106" fmla="*/ 126 w 367"/>
                <a:gd name="T107" fmla="*/ 6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7" h="353">
                  <a:moveTo>
                    <a:pt x="126" y="67"/>
                  </a:moveTo>
                  <a:cubicBezTo>
                    <a:pt x="126" y="74"/>
                    <a:pt x="124" y="83"/>
                    <a:pt x="127" y="83"/>
                  </a:cubicBezTo>
                  <a:cubicBezTo>
                    <a:pt x="130" y="84"/>
                    <a:pt x="133" y="93"/>
                    <a:pt x="134" y="96"/>
                  </a:cubicBezTo>
                  <a:cubicBezTo>
                    <a:pt x="134" y="98"/>
                    <a:pt x="133" y="102"/>
                    <a:pt x="130" y="102"/>
                  </a:cubicBezTo>
                  <a:cubicBezTo>
                    <a:pt x="126" y="102"/>
                    <a:pt x="104" y="100"/>
                    <a:pt x="104" y="104"/>
                  </a:cubicBezTo>
                  <a:cubicBezTo>
                    <a:pt x="104" y="107"/>
                    <a:pt x="99" y="110"/>
                    <a:pt x="94" y="110"/>
                  </a:cubicBezTo>
                  <a:cubicBezTo>
                    <a:pt x="88" y="110"/>
                    <a:pt x="88" y="109"/>
                    <a:pt x="88" y="115"/>
                  </a:cubicBezTo>
                  <a:cubicBezTo>
                    <a:pt x="87" y="120"/>
                    <a:pt x="89" y="125"/>
                    <a:pt x="86" y="125"/>
                  </a:cubicBezTo>
                  <a:cubicBezTo>
                    <a:pt x="82" y="125"/>
                    <a:pt x="83" y="130"/>
                    <a:pt x="78" y="131"/>
                  </a:cubicBezTo>
                  <a:cubicBezTo>
                    <a:pt x="72" y="131"/>
                    <a:pt x="64" y="130"/>
                    <a:pt x="64" y="135"/>
                  </a:cubicBezTo>
                  <a:cubicBezTo>
                    <a:pt x="64" y="140"/>
                    <a:pt x="61" y="144"/>
                    <a:pt x="55" y="146"/>
                  </a:cubicBezTo>
                  <a:cubicBezTo>
                    <a:pt x="49" y="147"/>
                    <a:pt x="40" y="144"/>
                    <a:pt x="40" y="149"/>
                  </a:cubicBezTo>
                  <a:cubicBezTo>
                    <a:pt x="40" y="154"/>
                    <a:pt x="32" y="150"/>
                    <a:pt x="28" y="152"/>
                  </a:cubicBezTo>
                  <a:cubicBezTo>
                    <a:pt x="24" y="155"/>
                    <a:pt x="0" y="169"/>
                    <a:pt x="0" y="171"/>
                  </a:cubicBezTo>
                  <a:cubicBezTo>
                    <a:pt x="0" y="172"/>
                    <a:pt x="0" y="183"/>
                    <a:pt x="0" y="195"/>
                  </a:cubicBezTo>
                  <a:cubicBezTo>
                    <a:pt x="1" y="196"/>
                    <a:pt x="2" y="197"/>
                    <a:pt x="4" y="198"/>
                  </a:cubicBezTo>
                  <a:cubicBezTo>
                    <a:pt x="12" y="203"/>
                    <a:pt x="170" y="307"/>
                    <a:pt x="175" y="312"/>
                  </a:cubicBezTo>
                  <a:cubicBezTo>
                    <a:pt x="180" y="317"/>
                    <a:pt x="186" y="328"/>
                    <a:pt x="186" y="328"/>
                  </a:cubicBezTo>
                  <a:cubicBezTo>
                    <a:pt x="186" y="328"/>
                    <a:pt x="197" y="330"/>
                    <a:pt x="206" y="334"/>
                  </a:cubicBezTo>
                  <a:cubicBezTo>
                    <a:pt x="215" y="339"/>
                    <a:pt x="215" y="353"/>
                    <a:pt x="215" y="353"/>
                  </a:cubicBezTo>
                  <a:cubicBezTo>
                    <a:pt x="215" y="353"/>
                    <a:pt x="226" y="351"/>
                    <a:pt x="232" y="349"/>
                  </a:cubicBezTo>
                  <a:cubicBezTo>
                    <a:pt x="238" y="348"/>
                    <a:pt x="259" y="341"/>
                    <a:pt x="259" y="341"/>
                  </a:cubicBezTo>
                  <a:cubicBezTo>
                    <a:pt x="291" y="315"/>
                    <a:pt x="291" y="315"/>
                    <a:pt x="291" y="315"/>
                  </a:cubicBezTo>
                  <a:cubicBezTo>
                    <a:pt x="367" y="268"/>
                    <a:pt x="367" y="268"/>
                    <a:pt x="367" y="268"/>
                  </a:cubicBezTo>
                  <a:cubicBezTo>
                    <a:pt x="367" y="268"/>
                    <a:pt x="367" y="268"/>
                    <a:pt x="367" y="268"/>
                  </a:cubicBezTo>
                  <a:cubicBezTo>
                    <a:pt x="365" y="259"/>
                    <a:pt x="362" y="252"/>
                    <a:pt x="358" y="252"/>
                  </a:cubicBezTo>
                  <a:cubicBezTo>
                    <a:pt x="354" y="252"/>
                    <a:pt x="351" y="249"/>
                    <a:pt x="345" y="249"/>
                  </a:cubicBezTo>
                  <a:cubicBezTo>
                    <a:pt x="340" y="249"/>
                    <a:pt x="334" y="246"/>
                    <a:pt x="333" y="241"/>
                  </a:cubicBezTo>
                  <a:cubicBezTo>
                    <a:pt x="332" y="237"/>
                    <a:pt x="335" y="234"/>
                    <a:pt x="331" y="228"/>
                  </a:cubicBezTo>
                  <a:cubicBezTo>
                    <a:pt x="327" y="222"/>
                    <a:pt x="323" y="219"/>
                    <a:pt x="323" y="217"/>
                  </a:cubicBezTo>
                  <a:cubicBezTo>
                    <a:pt x="323" y="214"/>
                    <a:pt x="330" y="209"/>
                    <a:pt x="331" y="208"/>
                  </a:cubicBezTo>
                  <a:cubicBezTo>
                    <a:pt x="332" y="207"/>
                    <a:pt x="328" y="203"/>
                    <a:pt x="328" y="200"/>
                  </a:cubicBezTo>
                  <a:cubicBezTo>
                    <a:pt x="328" y="197"/>
                    <a:pt x="326" y="192"/>
                    <a:pt x="328" y="189"/>
                  </a:cubicBezTo>
                  <a:cubicBezTo>
                    <a:pt x="331" y="186"/>
                    <a:pt x="332" y="183"/>
                    <a:pt x="330" y="177"/>
                  </a:cubicBezTo>
                  <a:cubicBezTo>
                    <a:pt x="327" y="171"/>
                    <a:pt x="334" y="166"/>
                    <a:pt x="330" y="158"/>
                  </a:cubicBezTo>
                  <a:cubicBezTo>
                    <a:pt x="327" y="151"/>
                    <a:pt x="322" y="145"/>
                    <a:pt x="322" y="142"/>
                  </a:cubicBezTo>
                  <a:cubicBezTo>
                    <a:pt x="322" y="141"/>
                    <a:pt x="324" y="140"/>
                    <a:pt x="326" y="139"/>
                  </a:cubicBezTo>
                  <a:cubicBezTo>
                    <a:pt x="325" y="137"/>
                    <a:pt x="324" y="136"/>
                    <a:pt x="324" y="134"/>
                  </a:cubicBezTo>
                  <a:cubicBezTo>
                    <a:pt x="324" y="127"/>
                    <a:pt x="319" y="107"/>
                    <a:pt x="316" y="103"/>
                  </a:cubicBezTo>
                  <a:cubicBezTo>
                    <a:pt x="313" y="98"/>
                    <a:pt x="303" y="95"/>
                    <a:pt x="303" y="92"/>
                  </a:cubicBezTo>
                  <a:cubicBezTo>
                    <a:pt x="303" y="89"/>
                    <a:pt x="303" y="84"/>
                    <a:pt x="295" y="81"/>
                  </a:cubicBezTo>
                  <a:cubicBezTo>
                    <a:pt x="288" y="78"/>
                    <a:pt x="284" y="62"/>
                    <a:pt x="288" y="62"/>
                  </a:cubicBezTo>
                  <a:cubicBezTo>
                    <a:pt x="292" y="62"/>
                    <a:pt x="295" y="53"/>
                    <a:pt x="299" y="51"/>
                  </a:cubicBezTo>
                  <a:cubicBezTo>
                    <a:pt x="304" y="48"/>
                    <a:pt x="309" y="38"/>
                    <a:pt x="305" y="32"/>
                  </a:cubicBezTo>
                  <a:cubicBezTo>
                    <a:pt x="302" y="28"/>
                    <a:pt x="303" y="15"/>
                    <a:pt x="305" y="4"/>
                  </a:cubicBezTo>
                  <a:cubicBezTo>
                    <a:pt x="298" y="4"/>
                    <a:pt x="290" y="2"/>
                    <a:pt x="288" y="1"/>
                  </a:cubicBezTo>
                  <a:cubicBezTo>
                    <a:pt x="285" y="0"/>
                    <a:pt x="276" y="3"/>
                    <a:pt x="270" y="3"/>
                  </a:cubicBezTo>
                  <a:cubicBezTo>
                    <a:pt x="264" y="3"/>
                    <a:pt x="250" y="12"/>
                    <a:pt x="246" y="8"/>
                  </a:cubicBezTo>
                  <a:cubicBezTo>
                    <a:pt x="241" y="3"/>
                    <a:pt x="193" y="11"/>
                    <a:pt x="179" y="12"/>
                  </a:cubicBezTo>
                  <a:cubicBezTo>
                    <a:pt x="166" y="12"/>
                    <a:pt x="160" y="26"/>
                    <a:pt x="152" y="26"/>
                  </a:cubicBezTo>
                  <a:cubicBezTo>
                    <a:pt x="144" y="26"/>
                    <a:pt x="131" y="33"/>
                    <a:pt x="124" y="41"/>
                  </a:cubicBezTo>
                  <a:cubicBezTo>
                    <a:pt x="123" y="43"/>
                    <a:pt x="120" y="43"/>
                    <a:pt x="118" y="44"/>
                  </a:cubicBezTo>
                  <a:cubicBezTo>
                    <a:pt x="119" y="46"/>
                    <a:pt x="120" y="48"/>
                    <a:pt x="121" y="49"/>
                  </a:cubicBezTo>
                  <a:cubicBezTo>
                    <a:pt x="125" y="54"/>
                    <a:pt x="126" y="60"/>
                    <a:pt x="126" y="6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4" name="Freeform 1580">
              <a:extLst>
                <a:ext uri="{FF2B5EF4-FFF2-40B4-BE49-F238E27FC236}">
                  <a16:creationId xmlns:a16="http://schemas.microsoft.com/office/drawing/2014/main" id="{696C4BAD-1E29-42E6-9B4C-847C187405F2}"/>
                </a:ext>
              </a:extLst>
            </p:cNvPr>
            <p:cNvSpPr>
              <a:spLocks/>
            </p:cNvSpPr>
            <p:nvPr/>
          </p:nvSpPr>
          <p:spPr bwMode="auto">
            <a:xfrm>
              <a:off x="4959525" y="2525797"/>
              <a:ext cx="342912" cy="322273"/>
            </a:xfrm>
            <a:custGeom>
              <a:avLst/>
              <a:gdLst>
                <a:gd name="T0" fmla="*/ 30 w 268"/>
                <a:gd name="T1" fmla="*/ 14 h 257"/>
                <a:gd name="T2" fmla="*/ 16 w 268"/>
                <a:gd name="T3" fmla="*/ 27 h 257"/>
                <a:gd name="T4" fmla="*/ 14 w 268"/>
                <a:gd name="T5" fmla="*/ 35 h 257"/>
                <a:gd name="T6" fmla="*/ 11 w 268"/>
                <a:gd name="T7" fmla="*/ 49 h 257"/>
                <a:gd name="T8" fmla="*/ 0 w 268"/>
                <a:gd name="T9" fmla="*/ 59 h 257"/>
                <a:gd name="T10" fmla="*/ 8 w 268"/>
                <a:gd name="T11" fmla="*/ 75 h 257"/>
                <a:gd name="T12" fmla="*/ 8 w 268"/>
                <a:gd name="T13" fmla="*/ 94 h 257"/>
                <a:gd name="T14" fmla="*/ 6 w 268"/>
                <a:gd name="T15" fmla="*/ 106 h 257"/>
                <a:gd name="T16" fmla="*/ 6 w 268"/>
                <a:gd name="T17" fmla="*/ 117 h 257"/>
                <a:gd name="T18" fmla="*/ 9 w 268"/>
                <a:gd name="T19" fmla="*/ 125 h 257"/>
                <a:gd name="T20" fmla="*/ 1 w 268"/>
                <a:gd name="T21" fmla="*/ 134 h 257"/>
                <a:gd name="T22" fmla="*/ 9 w 268"/>
                <a:gd name="T23" fmla="*/ 145 h 257"/>
                <a:gd name="T24" fmla="*/ 11 w 268"/>
                <a:gd name="T25" fmla="*/ 158 h 257"/>
                <a:gd name="T26" fmla="*/ 23 w 268"/>
                <a:gd name="T27" fmla="*/ 166 h 257"/>
                <a:gd name="T28" fmla="*/ 36 w 268"/>
                <a:gd name="T29" fmla="*/ 169 h 257"/>
                <a:gd name="T30" fmla="*/ 45 w 268"/>
                <a:gd name="T31" fmla="*/ 185 h 257"/>
                <a:gd name="T32" fmla="*/ 71 w 268"/>
                <a:gd name="T33" fmla="*/ 190 h 257"/>
                <a:gd name="T34" fmla="*/ 82 w 268"/>
                <a:gd name="T35" fmla="*/ 201 h 257"/>
                <a:gd name="T36" fmla="*/ 112 w 268"/>
                <a:gd name="T37" fmla="*/ 185 h 257"/>
                <a:gd name="T38" fmla="*/ 247 w 268"/>
                <a:gd name="T39" fmla="*/ 257 h 257"/>
                <a:gd name="T40" fmla="*/ 247 w 268"/>
                <a:gd name="T41" fmla="*/ 248 h 257"/>
                <a:gd name="T42" fmla="*/ 263 w 268"/>
                <a:gd name="T43" fmla="*/ 248 h 257"/>
                <a:gd name="T44" fmla="*/ 263 w 268"/>
                <a:gd name="T45" fmla="*/ 75 h 257"/>
                <a:gd name="T46" fmla="*/ 263 w 268"/>
                <a:gd name="T47" fmla="*/ 49 h 257"/>
                <a:gd name="T48" fmla="*/ 265 w 268"/>
                <a:gd name="T49" fmla="*/ 27 h 257"/>
                <a:gd name="T50" fmla="*/ 267 w 268"/>
                <a:gd name="T51" fmla="*/ 22 h 257"/>
                <a:gd name="T52" fmla="*/ 266 w 268"/>
                <a:gd name="T53" fmla="*/ 22 h 257"/>
                <a:gd name="T54" fmla="*/ 243 w 268"/>
                <a:gd name="T55" fmla="*/ 15 h 257"/>
                <a:gd name="T56" fmla="*/ 216 w 268"/>
                <a:gd name="T57" fmla="*/ 2 h 257"/>
                <a:gd name="T58" fmla="*/ 176 w 268"/>
                <a:gd name="T59" fmla="*/ 22 h 257"/>
                <a:gd name="T60" fmla="*/ 179 w 268"/>
                <a:gd name="T61" fmla="*/ 45 h 257"/>
                <a:gd name="T62" fmla="*/ 152 w 268"/>
                <a:gd name="T63" fmla="*/ 45 h 257"/>
                <a:gd name="T64" fmla="*/ 119 w 268"/>
                <a:gd name="T65" fmla="*/ 33 h 257"/>
                <a:gd name="T66" fmla="*/ 101 w 268"/>
                <a:gd name="T67" fmla="*/ 21 h 257"/>
                <a:gd name="T68" fmla="*/ 90 w 268"/>
                <a:gd name="T69" fmla="*/ 11 h 257"/>
                <a:gd name="T70" fmla="*/ 58 w 268"/>
                <a:gd name="T71" fmla="*/ 4 h 257"/>
                <a:gd name="T72" fmla="*/ 38 w 268"/>
                <a:gd name="T73" fmla="*/ 0 h 257"/>
                <a:gd name="T74" fmla="*/ 37 w 268"/>
                <a:gd name="T75" fmla="*/ 9 h 257"/>
                <a:gd name="T76" fmla="*/ 30 w 268"/>
                <a:gd name="T77" fmla="*/ 1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257">
                  <a:moveTo>
                    <a:pt x="30" y="14"/>
                  </a:moveTo>
                  <a:cubicBezTo>
                    <a:pt x="28" y="15"/>
                    <a:pt x="18" y="25"/>
                    <a:pt x="16" y="27"/>
                  </a:cubicBezTo>
                  <a:cubicBezTo>
                    <a:pt x="14" y="29"/>
                    <a:pt x="13" y="33"/>
                    <a:pt x="14" y="35"/>
                  </a:cubicBezTo>
                  <a:cubicBezTo>
                    <a:pt x="15" y="37"/>
                    <a:pt x="14" y="45"/>
                    <a:pt x="11" y="49"/>
                  </a:cubicBezTo>
                  <a:cubicBezTo>
                    <a:pt x="9" y="54"/>
                    <a:pt x="1" y="57"/>
                    <a:pt x="0" y="59"/>
                  </a:cubicBezTo>
                  <a:cubicBezTo>
                    <a:pt x="0" y="62"/>
                    <a:pt x="5" y="68"/>
                    <a:pt x="8" y="75"/>
                  </a:cubicBezTo>
                  <a:cubicBezTo>
                    <a:pt x="12" y="83"/>
                    <a:pt x="5" y="88"/>
                    <a:pt x="8" y="94"/>
                  </a:cubicBezTo>
                  <a:cubicBezTo>
                    <a:pt x="10" y="100"/>
                    <a:pt x="9" y="103"/>
                    <a:pt x="6" y="106"/>
                  </a:cubicBezTo>
                  <a:cubicBezTo>
                    <a:pt x="4" y="109"/>
                    <a:pt x="6" y="114"/>
                    <a:pt x="6" y="117"/>
                  </a:cubicBezTo>
                  <a:cubicBezTo>
                    <a:pt x="6" y="120"/>
                    <a:pt x="10" y="124"/>
                    <a:pt x="9" y="125"/>
                  </a:cubicBezTo>
                  <a:cubicBezTo>
                    <a:pt x="8" y="126"/>
                    <a:pt x="1" y="131"/>
                    <a:pt x="1" y="134"/>
                  </a:cubicBezTo>
                  <a:cubicBezTo>
                    <a:pt x="1" y="136"/>
                    <a:pt x="5" y="139"/>
                    <a:pt x="9" y="145"/>
                  </a:cubicBezTo>
                  <a:cubicBezTo>
                    <a:pt x="13" y="151"/>
                    <a:pt x="10" y="154"/>
                    <a:pt x="11" y="158"/>
                  </a:cubicBezTo>
                  <a:cubicBezTo>
                    <a:pt x="12" y="163"/>
                    <a:pt x="18" y="166"/>
                    <a:pt x="23" y="166"/>
                  </a:cubicBezTo>
                  <a:cubicBezTo>
                    <a:pt x="29" y="166"/>
                    <a:pt x="32" y="169"/>
                    <a:pt x="36" y="169"/>
                  </a:cubicBezTo>
                  <a:cubicBezTo>
                    <a:pt x="40" y="169"/>
                    <a:pt x="43" y="176"/>
                    <a:pt x="45" y="185"/>
                  </a:cubicBezTo>
                  <a:cubicBezTo>
                    <a:pt x="47" y="185"/>
                    <a:pt x="64" y="185"/>
                    <a:pt x="71" y="190"/>
                  </a:cubicBezTo>
                  <a:cubicBezTo>
                    <a:pt x="79" y="194"/>
                    <a:pt x="82" y="201"/>
                    <a:pt x="82" y="201"/>
                  </a:cubicBezTo>
                  <a:cubicBezTo>
                    <a:pt x="112" y="185"/>
                    <a:pt x="112" y="185"/>
                    <a:pt x="112" y="185"/>
                  </a:cubicBezTo>
                  <a:cubicBezTo>
                    <a:pt x="247" y="257"/>
                    <a:pt x="247" y="257"/>
                    <a:pt x="247" y="257"/>
                  </a:cubicBezTo>
                  <a:cubicBezTo>
                    <a:pt x="247" y="248"/>
                    <a:pt x="247" y="248"/>
                    <a:pt x="247" y="248"/>
                  </a:cubicBezTo>
                  <a:cubicBezTo>
                    <a:pt x="263" y="248"/>
                    <a:pt x="263" y="248"/>
                    <a:pt x="263" y="248"/>
                  </a:cubicBezTo>
                  <a:cubicBezTo>
                    <a:pt x="263" y="248"/>
                    <a:pt x="263" y="87"/>
                    <a:pt x="263" y="75"/>
                  </a:cubicBezTo>
                  <a:cubicBezTo>
                    <a:pt x="263" y="63"/>
                    <a:pt x="258" y="55"/>
                    <a:pt x="263" y="49"/>
                  </a:cubicBezTo>
                  <a:cubicBezTo>
                    <a:pt x="268" y="42"/>
                    <a:pt x="261" y="39"/>
                    <a:pt x="265" y="27"/>
                  </a:cubicBezTo>
                  <a:cubicBezTo>
                    <a:pt x="266" y="25"/>
                    <a:pt x="266" y="24"/>
                    <a:pt x="267" y="22"/>
                  </a:cubicBezTo>
                  <a:cubicBezTo>
                    <a:pt x="267" y="22"/>
                    <a:pt x="266" y="22"/>
                    <a:pt x="266" y="22"/>
                  </a:cubicBezTo>
                  <a:cubicBezTo>
                    <a:pt x="265" y="18"/>
                    <a:pt x="258" y="18"/>
                    <a:pt x="243" y="15"/>
                  </a:cubicBezTo>
                  <a:cubicBezTo>
                    <a:pt x="227" y="13"/>
                    <a:pt x="233" y="3"/>
                    <a:pt x="216" y="2"/>
                  </a:cubicBezTo>
                  <a:cubicBezTo>
                    <a:pt x="198" y="1"/>
                    <a:pt x="177" y="14"/>
                    <a:pt x="176" y="22"/>
                  </a:cubicBezTo>
                  <a:cubicBezTo>
                    <a:pt x="176" y="29"/>
                    <a:pt x="184" y="37"/>
                    <a:pt x="179" y="45"/>
                  </a:cubicBezTo>
                  <a:cubicBezTo>
                    <a:pt x="173" y="52"/>
                    <a:pt x="160" y="53"/>
                    <a:pt x="152" y="45"/>
                  </a:cubicBezTo>
                  <a:cubicBezTo>
                    <a:pt x="143" y="37"/>
                    <a:pt x="130" y="33"/>
                    <a:pt x="119" y="33"/>
                  </a:cubicBezTo>
                  <a:cubicBezTo>
                    <a:pt x="108" y="33"/>
                    <a:pt x="101" y="26"/>
                    <a:pt x="101" y="21"/>
                  </a:cubicBezTo>
                  <a:cubicBezTo>
                    <a:pt x="102" y="15"/>
                    <a:pt x="99" y="12"/>
                    <a:pt x="90" y="11"/>
                  </a:cubicBezTo>
                  <a:cubicBezTo>
                    <a:pt x="81" y="9"/>
                    <a:pt x="74" y="1"/>
                    <a:pt x="58" y="4"/>
                  </a:cubicBezTo>
                  <a:cubicBezTo>
                    <a:pt x="50" y="5"/>
                    <a:pt x="42" y="3"/>
                    <a:pt x="38" y="0"/>
                  </a:cubicBezTo>
                  <a:cubicBezTo>
                    <a:pt x="37" y="3"/>
                    <a:pt x="37" y="7"/>
                    <a:pt x="37" y="9"/>
                  </a:cubicBezTo>
                  <a:cubicBezTo>
                    <a:pt x="37" y="15"/>
                    <a:pt x="31" y="14"/>
                    <a:pt x="30" y="1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5" name="Freeform 1581">
              <a:extLst>
                <a:ext uri="{FF2B5EF4-FFF2-40B4-BE49-F238E27FC236}">
                  <a16:creationId xmlns:a16="http://schemas.microsoft.com/office/drawing/2014/main" id="{352568E4-1838-491A-BEA0-FDDA16E017A4}"/>
                </a:ext>
              </a:extLst>
            </p:cNvPr>
            <p:cNvSpPr>
              <a:spLocks/>
            </p:cNvSpPr>
            <p:nvPr/>
          </p:nvSpPr>
          <p:spPr bwMode="auto">
            <a:xfrm>
              <a:off x="4365779" y="2975074"/>
              <a:ext cx="65090" cy="22226"/>
            </a:xfrm>
            <a:custGeom>
              <a:avLst/>
              <a:gdLst>
                <a:gd name="T0" fmla="*/ 25 w 51"/>
                <a:gd name="T1" fmla="*/ 11 h 18"/>
                <a:gd name="T2" fmla="*/ 40 w 51"/>
                <a:gd name="T3" fmla="*/ 15 h 18"/>
                <a:gd name="T4" fmla="*/ 51 w 51"/>
                <a:gd name="T5" fmla="*/ 12 h 18"/>
                <a:gd name="T6" fmla="*/ 41 w 51"/>
                <a:gd name="T7" fmla="*/ 11 h 18"/>
                <a:gd name="T8" fmla="*/ 25 w 51"/>
                <a:gd name="T9" fmla="*/ 3 h 18"/>
                <a:gd name="T10" fmla="*/ 2 w 51"/>
                <a:gd name="T11" fmla="*/ 7 h 18"/>
                <a:gd name="T12" fmla="*/ 0 w 51"/>
                <a:gd name="T13" fmla="*/ 18 h 18"/>
                <a:gd name="T14" fmla="*/ 5 w 51"/>
                <a:gd name="T15" fmla="*/ 17 h 18"/>
                <a:gd name="T16" fmla="*/ 25 w 51"/>
                <a:gd name="T1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8">
                  <a:moveTo>
                    <a:pt x="25" y="11"/>
                  </a:moveTo>
                  <a:cubicBezTo>
                    <a:pt x="29" y="8"/>
                    <a:pt x="35" y="14"/>
                    <a:pt x="40" y="15"/>
                  </a:cubicBezTo>
                  <a:cubicBezTo>
                    <a:pt x="45" y="16"/>
                    <a:pt x="51" y="12"/>
                    <a:pt x="51" y="12"/>
                  </a:cubicBezTo>
                  <a:cubicBezTo>
                    <a:pt x="51" y="12"/>
                    <a:pt x="50" y="11"/>
                    <a:pt x="41" y="11"/>
                  </a:cubicBezTo>
                  <a:cubicBezTo>
                    <a:pt x="33" y="10"/>
                    <a:pt x="32" y="0"/>
                    <a:pt x="25" y="3"/>
                  </a:cubicBezTo>
                  <a:cubicBezTo>
                    <a:pt x="17" y="7"/>
                    <a:pt x="12" y="8"/>
                    <a:pt x="2" y="7"/>
                  </a:cubicBezTo>
                  <a:cubicBezTo>
                    <a:pt x="2" y="10"/>
                    <a:pt x="1" y="14"/>
                    <a:pt x="0" y="18"/>
                  </a:cubicBezTo>
                  <a:cubicBezTo>
                    <a:pt x="2" y="17"/>
                    <a:pt x="4" y="17"/>
                    <a:pt x="5" y="17"/>
                  </a:cubicBezTo>
                  <a:cubicBezTo>
                    <a:pt x="10" y="16"/>
                    <a:pt x="22" y="14"/>
                    <a:pt x="25" y="1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6" name="Freeform 1582">
              <a:extLst>
                <a:ext uri="{FF2B5EF4-FFF2-40B4-BE49-F238E27FC236}">
                  <a16:creationId xmlns:a16="http://schemas.microsoft.com/office/drawing/2014/main" id="{B0C14D40-12E1-4D84-9804-4E0963090169}"/>
                </a:ext>
              </a:extLst>
            </p:cNvPr>
            <p:cNvSpPr>
              <a:spLocks/>
            </p:cNvSpPr>
            <p:nvPr/>
          </p:nvSpPr>
          <p:spPr bwMode="auto">
            <a:xfrm>
              <a:off x="4351491" y="2914747"/>
              <a:ext cx="133355" cy="103191"/>
            </a:xfrm>
            <a:custGeom>
              <a:avLst/>
              <a:gdLst>
                <a:gd name="T0" fmla="*/ 24 w 104"/>
                <a:gd name="T1" fmla="*/ 79 h 82"/>
                <a:gd name="T2" fmla="*/ 34 w 104"/>
                <a:gd name="T3" fmla="*/ 75 h 82"/>
                <a:gd name="T4" fmla="*/ 59 w 104"/>
                <a:gd name="T5" fmla="*/ 73 h 82"/>
                <a:gd name="T6" fmla="*/ 64 w 104"/>
                <a:gd name="T7" fmla="*/ 74 h 82"/>
                <a:gd name="T8" fmla="*/ 64 w 104"/>
                <a:gd name="T9" fmla="*/ 72 h 82"/>
                <a:gd name="T10" fmla="*/ 76 w 104"/>
                <a:gd name="T11" fmla="*/ 77 h 82"/>
                <a:gd name="T12" fmla="*/ 102 w 104"/>
                <a:gd name="T13" fmla="*/ 79 h 82"/>
                <a:gd name="T14" fmla="*/ 104 w 104"/>
                <a:gd name="T15" fmla="*/ 78 h 82"/>
                <a:gd name="T16" fmla="*/ 104 w 104"/>
                <a:gd name="T17" fmla="*/ 67 h 82"/>
                <a:gd name="T18" fmla="*/ 95 w 104"/>
                <a:gd name="T19" fmla="*/ 55 h 82"/>
                <a:gd name="T20" fmla="*/ 92 w 104"/>
                <a:gd name="T21" fmla="*/ 45 h 82"/>
                <a:gd name="T22" fmla="*/ 89 w 104"/>
                <a:gd name="T23" fmla="*/ 40 h 82"/>
                <a:gd name="T24" fmla="*/ 79 w 104"/>
                <a:gd name="T25" fmla="*/ 27 h 82"/>
                <a:gd name="T26" fmla="*/ 66 w 104"/>
                <a:gd name="T27" fmla="*/ 11 h 82"/>
                <a:gd name="T28" fmla="*/ 60 w 104"/>
                <a:gd name="T29" fmla="*/ 11 h 82"/>
                <a:gd name="T30" fmla="*/ 50 w 104"/>
                <a:gd name="T31" fmla="*/ 3 h 82"/>
                <a:gd name="T32" fmla="*/ 37 w 104"/>
                <a:gd name="T33" fmla="*/ 4 h 82"/>
                <a:gd name="T34" fmla="*/ 21 w 104"/>
                <a:gd name="T35" fmla="*/ 4 h 82"/>
                <a:gd name="T36" fmla="*/ 11 w 104"/>
                <a:gd name="T37" fmla="*/ 12 h 82"/>
                <a:gd name="T38" fmla="*/ 10 w 104"/>
                <a:gd name="T39" fmla="*/ 13 h 82"/>
                <a:gd name="T40" fmla="*/ 6 w 104"/>
                <a:gd name="T41" fmla="*/ 27 h 82"/>
                <a:gd name="T42" fmla="*/ 12 w 104"/>
                <a:gd name="T43" fmla="*/ 52 h 82"/>
                <a:gd name="T44" fmla="*/ 13 w 104"/>
                <a:gd name="T45" fmla="*/ 55 h 82"/>
                <a:gd name="T46" fmla="*/ 36 w 104"/>
                <a:gd name="T47" fmla="*/ 51 h 82"/>
                <a:gd name="T48" fmla="*/ 52 w 104"/>
                <a:gd name="T49" fmla="*/ 59 h 82"/>
                <a:gd name="T50" fmla="*/ 62 w 104"/>
                <a:gd name="T51" fmla="*/ 60 h 82"/>
                <a:gd name="T52" fmla="*/ 51 w 104"/>
                <a:gd name="T53" fmla="*/ 63 h 82"/>
                <a:gd name="T54" fmla="*/ 36 w 104"/>
                <a:gd name="T55" fmla="*/ 59 h 82"/>
                <a:gd name="T56" fmla="*/ 16 w 104"/>
                <a:gd name="T57" fmla="*/ 65 h 82"/>
                <a:gd name="T58" fmla="*/ 11 w 104"/>
                <a:gd name="T59" fmla="*/ 66 h 82"/>
                <a:gd name="T60" fmla="*/ 13 w 104"/>
                <a:gd name="T61" fmla="*/ 74 h 82"/>
                <a:gd name="T62" fmla="*/ 15 w 104"/>
                <a:gd name="T63" fmla="*/ 76 h 82"/>
                <a:gd name="T64" fmla="*/ 24 w 104"/>
                <a:gd name="T6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82">
                  <a:moveTo>
                    <a:pt x="24" y="79"/>
                  </a:moveTo>
                  <a:cubicBezTo>
                    <a:pt x="27" y="79"/>
                    <a:pt x="34" y="75"/>
                    <a:pt x="34" y="75"/>
                  </a:cubicBezTo>
                  <a:cubicBezTo>
                    <a:pt x="34" y="75"/>
                    <a:pt x="56" y="73"/>
                    <a:pt x="59" y="73"/>
                  </a:cubicBezTo>
                  <a:cubicBezTo>
                    <a:pt x="61" y="72"/>
                    <a:pt x="62" y="73"/>
                    <a:pt x="64" y="74"/>
                  </a:cubicBezTo>
                  <a:cubicBezTo>
                    <a:pt x="64" y="73"/>
                    <a:pt x="64" y="72"/>
                    <a:pt x="64" y="72"/>
                  </a:cubicBezTo>
                  <a:cubicBezTo>
                    <a:pt x="64" y="72"/>
                    <a:pt x="76" y="75"/>
                    <a:pt x="76" y="77"/>
                  </a:cubicBezTo>
                  <a:cubicBezTo>
                    <a:pt x="77" y="80"/>
                    <a:pt x="93" y="82"/>
                    <a:pt x="102" y="79"/>
                  </a:cubicBezTo>
                  <a:cubicBezTo>
                    <a:pt x="103" y="79"/>
                    <a:pt x="104" y="78"/>
                    <a:pt x="104" y="78"/>
                  </a:cubicBezTo>
                  <a:cubicBezTo>
                    <a:pt x="104" y="75"/>
                    <a:pt x="104" y="69"/>
                    <a:pt x="104" y="67"/>
                  </a:cubicBezTo>
                  <a:cubicBezTo>
                    <a:pt x="104" y="64"/>
                    <a:pt x="98" y="59"/>
                    <a:pt x="95" y="55"/>
                  </a:cubicBezTo>
                  <a:cubicBezTo>
                    <a:pt x="92" y="52"/>
                    <a:pt x="92" y="45"/>
                    <a:pt x="92" y="45"/>
                  </a:cubicBezTo>
                  <a:cubicBezTo>
                    <a:pt x="89" y="40"/>
                    <a:pt x="89" y="40"/>
                    <a:pt x="89" y="40"/>
                  </a:cubicBezTo>
                  <a:cubicBezTo>
                    <a:pt x="89" y="40"/>
                    <a:pt x="86" y="30"/>
                    <a:pt x="79" y="27"/>
                  </a:cubicBezTo>
                  <a:cubicBezTo>
                    <a:pt x="71" y="25"/>
                    <a:pt x="66" y="11"/>
                    <a:pt x="66" y="11"/>
                  </a:cubicBezTo>
                  <a:cubicBezTo>
                    <a:pt x="60" y="11"/>
                    <a:pt x="60" y="11"/>
                    <a:pt x="60" y="11"/>
                  </a:cubicBezTo>
                  <a:cubicBezTo>
                    <a:pt x="60" y="11"/>
                    <a:pt x="55" y="5"/>
                    <a:pt x="50" y="3"/>
                  </a:cubicBezTo>
                  <a:cubicBezTo>
                    <a:pt x="45" y="0"/>
                    <a:pt x="37" y="4"/>
                    <a:pt x="37" y="4"/>
                  </a:cubicBezTo>
                  <a:cubicBezTo>
                    <a:pt x="37" y="4"/>
                    <a:pt x="27" y="5"/>
                    <a:pt x="21" y="4"/>
                  </a:cubicBezTo>
                  <a:cubicBezTo>
                    <a:pt x="14" y="3"/>
                    <a:pt x="16" y="11"/>
                    <a:pt x="11" y="12"/>
                  </a:cubicBezTo>
                  <a:cubicBezTo>
                    <a:pt x="10" y="12"/>
                    <a:pt x="10" y="13"/>
                    <a:pt x="10" y="13"/>
                  </a:cubicBezTo>
                  <a:cubicBezTo>
                    <a:pt x="9" y="18"/>
                    <a:pt x="8" y="23"/>
                    <a:pt x="6" y="27"/>
                  </a:cubicBezTo>
                  <a:cubicBezTo>
                    <a:pt x="0" y="35"/>
                    <a:pt x="8" y="48"/>
                    <a:pt x="12" y="52"/>
                  </a:cubicBezTo>
                  <a:cubicBezTo>
                    <a:pt x="13" y="53"/>
                    <a:pt x="13" y="54"/>
                    <a:pt x="13" y="55"/>
                  </a:cubicBezTo>
                  <a:cubicBezTo>
                    <a:pt x="23" y="56"/>
                    <a:pt x="28" y="55"/>
                    <a:pt x="36" y="51"/>
                  </a:cubicBezTo>
                  <a:cubicBezTo>
                    <a:pt x="43" y="48"/>
                    <a:pt x="44" y="58"/>
                    <a:pt x="52" y="59"/>
                  </a:cubicBezTo>
                  <a:cubicBezTo>
                    <a:pt x="61" y="59"/>
                    <a:pt x="62" y="60"/>
                    <a:pt x="62" y="60"/>
                  </a:cubicBezTo>
                  <a:cubicBezTo>
                    <a:pt x="62" y="60"/>
                    <a:pt x="56" y="64"/>
                    <a:pt x="51" y="63"/>
                  </a:cubicBezTo>
                  <a:cubicBezTo>
                    <a:pt x="46" y="62"/>
                    <a:pt x="40" y="56"/>
                    <a:pt x="36" y="59"/>
                  </a:cubicBezTo>
                  <a:cubicBezTo>
                    <a:pt x="33" y="62"/>
                    <a:pt x="21" y="64"/>
                    <a:pt x="16" y="65"/>
                  </a:cubicBezTo>
                  <a:cubicBezTo>
                    <a:pt x="15" y="65"/>
                    <a:pt x="13" y="65"/>
                    <a:pt x="11" y="66"/>
                  </a:cubicBezTo>
                  <a:cubicBezTo>
                    <a:pt x="11" y="69"/>
                    <a:pt x="11" y="72"/>
                    <a:pt x="13" y="74"/>
                  </a:cubicBezTo>
                  <a:cubicBezTo>
                    <a:pt x="14" y="75"/>
                    <a:pt x="14" y="75"/>
                    <a:pt x="15" y="76"/>
                  </a:cubicBezTo>
                  <a:cubicBezTo>
                    <a:pt x="24" y="74"/>
                    <a:pt x="21" y="78"/>
                    <a:pt x="24" y="7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7" name="Freeform 1583">
              <a:extLst>
                <a:ext uri="{FF2B5EF4-FFF2-40B4-BE49-F238E27FC236}">
                  <a16:creationId xmlns:a16="http://schemas.microsoft.com/office/drawing/2014/main" id="{6472CED9-BD06-4C70-8347-E60B83EE68C2}"/>
                </a:ext>
              </a:extLst>
            </p:cNvPr>
            <p:cNvSpPr>
              <a:spLocks/>
            </p:cNvSpPr>
            <p:nvPr/>
          </p:nvSpPr>
          <p:spPr bwMode="auto">
            <a:xfrm>
              <a:off x="4370542" y="3005238"/>
              <a:ext cx="63502" cy="38101"/>
            </a:xfrm>
            <a:custGeom>
              <a:avLst/>
              <a:gdLst>
                <a:gd name="T0" fmla="*/ 25 w 49"/>
                <a:gd name="T1" fmla="*/ 28 h 30"/>
                <a:gd name="T2" fmla="*/ 40 w 49"/>
                <a:gd name="T3" fmla="*/ 19 h 30"/>
                <a:gd name="T4" fmla="*/ 46 w 49"/>
                <a:gd name="T5" fmla="*/ 17 h 30"/>
                <a:gd name="T6" fmla="*/ 45 w 49"/>
                <a:gd name="T7" fmla="*/ 8 h 30"/>
                <a:gd name="T8" fmla="*/ 49 w 49"/>
                <a:gd name="T9" fmla="*/ 2 h 30"/>
                <a:gd name="T10" fmla="*/ 44 w 49"/>
                <a:gd name="T11" fmla="*/ 1 h 30"/>
                <a:gd name="T12" fmla="*/ 19 w 49"/>
                <a:gd name="T13" fmla="*/ 3 h 30"/>
                <a:gd name="T14" fmla="*/ 9 w 49"/>
                <a:gd name="T15" fmla="*/ 7 h 30"/>
                <a:gd name="T16" fmla="*/ 0 w 49"/>
                <a:gd name="T17" fmla="*/ 4 h 30"/>
                <a:gd name="T18" fmla="*/ 14 w 49"/>
                <a:gd name="T19" fmla="*/ 15 h 30"/>
                <a:gd name="T20" fmla="*/ 22 w 49"/>
                <a:gd name="T21" fmla="*/ 28 h 30"/>
                <a:gd name="T22" fmla="*/ 24 w 49"/>
                <a:gd name="T23" fmla="*/ 30 h 30"/>
                <a:gd name="T24" fmla="*/ 25 w 49"/>
                <a:gd name="T2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0">
                  <a:moveTo>
                    <a:pt x="25" y="28"/>
                  </a:moveTo>
                  <a:cubicBezTo>
                    <a:pt x="29" y="25"/>
                    <a:pt x="37" y="18"/>
                    <a:pt x="40" y="19"/>
                  </a:cubicBezTo>
                  <a:cubicBezTo>
                    <a:pt x="43" y="20"/>
                    <a:pt x="46" y="18"/>
                    <a:pt x="46" y="17"/>
                  </a:cubicBezTo>
                  <a:cubicBezTo>
                    <a:pt x="46" y="15"/>
                    <a:pt x="41" y="10"/>
                    <a:pt x="45" y="8"/>
                  </a:cubicBezTo>
                  <a:cubicBezTo>
                    <a:pt x="48" y="7"/>
                    <a:pt x="49" y="4"/>
                    <a:pt x="49" y="2"/>
                  </a:cubicBezTo>
                  <a:cubicBezTo>
                    <a:pt x="47" y="1"/>
                    <a:pt x="46" y="0"/>
                    <a:pt x="44" y="1"/>
                  </a:cubicBezTo>
                  <a:cubicBezTo>
                    <a:pt x="41" y="1"/>
                    <a:pt x="19" y="3"/>
                    <a:pt x="19" y="3"/>
                  </a:cubicBezTo>
                  <a:cubicBezTo>
                    <a:pt x="19" y="3"/>
                    <a:pt x="12" y="7"/>
                    <a:pt x="9" y="7"/>
                  </a:cubicBezTo>
                  <a:cubicBezTo>
                    <a:pt x="6" y="6"/>
                    <a:pt x="9" y="2"/>
                    <a:pt x="0" y="4"/>
                  </a:cubicBezTo>
                  <a:cubicBezTo>
                    <a:pt x="4" y="10"/>
                    <a:pt x="5" y="12"/>
                    <a:pt x="14" y="15"/>
                  </a:cubicBezTo>
                  <a:cubicBezTo>
                    <a:pt x="24" y="18"/>
                    <a:pt x="13" y="23"/>
                    <a:pt x="22" y="28"/>
                  </a:cubicBezTo>
                  <a:cubicBezTo>
                    <a:pt x="22" y="29"/>
                    <a:pt x="23" y="29"/>
                    <a:pt x="24" y="30"/>
                  </a:cubicBezTo>
                  <a:cubicBezTo>
                    <a:pt x="24" y="29"/>
                    <a:pt x="25" y="28"/>
                    <a:pt x="25" y="2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8" name="Freeform 1584">
              <a:extLst>
                <a:ext uri="{FF2B5EF4-FFF2-40B4-BE49-F238E27FC236}">
                  <a16:creationId xmlns:a16="http://schemas.microsoft.com/office/drawing/2014/main" id="{EE99359B-E509-4FF0-9A9C-2614CE0E7513}"/>
                </a:ext>
              </a:extLst>
            </p:cNvPr>
            <p:cNvSpPr>
              <a:spLocks/>
            </p:cNvSpPr>
            <p:nvPr/>
          </p:nvSpPr>
          <p:spPr bwMode="auto">
            <a:xfrm>
              <a:off x="5070654" y="3038576"/>
              <a:ext cx="277822" cy="192094"/>
            </a:xfrm>
            <a:custGeom>
              <a:avLst/>
              <a:gdLst>
                <a:gd name="T0" fmla="*/ 200 w 216"/>
                <a:gd name="T1" fmla="*/ 87 h 153"/>
                <a:gd name="T2" fmla="*/ 193 w 216"/>
                <a:gd name="T3" fmla="*/ 75 h 153"/>
                <a:gd name="T4" fmla="*/ 183 w 216"/>
                <a:gd name="T5" fmla="*/ 65 h 153"/>
                <a:gd name="T6" fmla="*/ 175 w 216"/>
                <a:gd name="T7" fmla="*/ 54 h 153"/>
                <a:gd name="T8" fmla="*/ 161 w 216"/>
                <a:gd name="T9" fmla="*/ 48 h 153"/>
                <a:gd name="T10" fmla="*/ 159 w 216"/>
                <a:gd name="T11" fmla="*/ 42 h 153"/>
                <a:gd name="T12" fmla="*/ 151 w 216"/>
                <a:gd name="T13" fmla="*/ 41 h 153"/>
                <a:gd name="T14" fmla="*/ 153 w 216"/>
                <a:gd name="T15" fmla="*/ 34 h 153"/>
                <a:gd name="T16" fmla="*/ 152 w 216"/>
                <a:gd name="T17" fmla="*/ 19 h 153"/>
                <a:gd name="T18" fmla="*/ 140 w 216"/>
                <a:gd name="T19" fmla="*/ 2 h 153"/>
                <a:gd name="T20" fmla="*/ 137 w 216"/>
                <a:gd name="T21" fmla="*/ 2 h 153"/>
                <a:gd name="T22" fmla="*/ 122 w 216"/>
                <a:gd name="T23" fmla="*/ 8 h 153"/>
                <a:gd name="T24" fmla="*/ 118 w 216"/>
                <a:gd name="T25" fmla="*/ 16 h 153"/>
                <a:gd name="T26" fmla="*/ 101 w 216"/>
                <a:gd name="T27" fmla="*/ 34 h 153"/>
                <a:gd name="T28" fmla="*/ 76 w 216"/>
                <a:gd name="T29" fmla="*/ 39 h 153"/>
                <a:gd name="T30" fmla="*/ 75 w 216"/>
                <a:gd name="T31" fmla="*/ 48 h 153"/>
                <a:gd name="T32" fmla="*/ 59 w 216"/>
                <a:gd name="T33" fmla="*/ 57 h 153"/>
                <a:gd name="T34" fmla="*/ 40 w 216"/>
                <a:gd name="T35" fmla="*/ 62 h 153"/>
                <a:gd name="T36" fmla="*/ 29 w 216"/>
                <a:gd name="T37" fmla="*/ 62 h 153"/>
                <a:gd name="T38" fmla="*/ 19 w 216"/>
                <a:gd name="T39" fmla="*/ 66 h 153"/>
                <a:gd name="T40" fmla="*/ 17 w 216"/>
                <a:gd name="T41" fmla="*/ 65 h 153"/>
                <a:gd name="T42" fmla="*/ 8 w 216"/>
                <a:gd name="T43" fmla="*/ 76 h 153"/>
                <a:gd name="T44" fmla="*/ 0 w 216"/>
                <a:gd name="T45" fmla="*/ 93 h 153"/>
                <a:gd name="T46" fmla="*/ 2 w 216"/>
                <a:gd name="T47" fmla="*/ 108 h 153"/>
                <a:gd name="T48" fmla="*/ 7 w 216"/>
                <a:gd name="T49" fmla="*/ 122 h 153"/>
                <a:gd name="T50" fmla="*/ 10 w 216"/>
                <a:gd name="T51" fmla="*/ 132 h 153"/>
                <a:gd name="T52" fmla="*/ 14 w 216"/>
                <a:gd name="T53" fmla="*/ 138 h 153"/>
                <a:gd name="T54" fmla="*/ 25 w 216"/>
                <a:gd name="T55" fmla="*/ 150 h 153"/>
                <a:gd name="T56" fmla="*/ 28 w 216"/>
                <a:gd name="T57" fmla="*/ 153 h 153"/>
                <a:gd name="T58" fmla="*/ 29 w 216"/>
                <a:gd name="T59" fmla="*/ 151 h 153"/>
                <a:gd name="T60" fmla="*/ 32 w 216"/>
                <a:gd name="T61" fmla="*/ 138 h 153"/>
                <a:gd name="T62" fmla="*/ 42 w 216"/>
                <a:gd name="T63" fmla="*/ 136 h 153"/>
                <a:gd name="T64" fmla="*/ 50 w 216"/>
                <a:gd name="T65" fmla="*/ 133 h 153"/>
                <a:gd name="T66" fmla="*/ 65 w 216"/>
                <a:gd name="T67" fmla="*/ 136 h 153"/>
                <a:gd name="T68" fmla="*/ 65 w 216"/>
                <a:gd name="T69" fmla="*/ 124 h 153"/>
                <a:gd name="T70" fmla="*/ 84 w 216"/>
                <a:gd name="T71" fmla="*/ 110 h 153"/>
                <a:gd name="T72" fmla="*/ 98 w 216"/>
                <a:gd name="T73" fmla="*/ 119 h 153"/>
                <a:gd name="T74" fmla="*/ 131 w 216"/>
                <a:gd name="T75" fmla="*/ 126 h 153"/>
                <a:gd name="T76" fmla="*/ 137 w 216"/>
                <a:gd name="T77" fmla="*/ 114 h 153"/>
                <a:gd name="T78" fmla="*/ 151 w 216"/>
                <a:gd name="T79" fmla="*/ 114 h 153"/>
                <a:gd name="T80" fmla="*/ 169 w 216"/>
                <a:gd name="T81" fmla="*/ 108 h 153"/>
                <a:gd name="T82" fmla="*/ 184 w 216"/>
                <a:gd name="T83" fmla="*/ 106 h 153"/>
                <a:gd name="T84" fmla="*/ 203 w 216"/>
                <a:gd name="T85" fmla="*/ 108 h 153"/>
                <a:gd name="T86" fmla="*/ 216 w 216"/>
                <a:gd name="T87" fmla="*/ 106 h 153"/>
                <a:gd name="T88" fmla="*/ 212 w 216"/>
                <a:gd name="T89" fmla="*/ 95 h 153"/>
                <a:gd name="T90" fmla="*/ 200 w 216"/>
                <a:gd name="T91" fmla="*/ 8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153">
                  <a:moveTo>
                    <a:pt x="200" y="87"/>
                  </a:moveTo>
                  <a:cubicBezTo>
                    <a:pt x="200" y="83"/>
                    <a:pt x="200" y="80"/>
                    <a:pt x="193" y="75"/>
                  </a:cubicBezTo>
                  <a:cubicBezTo>
                    <a:pt x="187" y="69"/>
                    <a:pt x="183" y="68"/>
                    <a:pt x="183" y="65"/>
                  </a:cubicBezTo>
                  <a:cubicBezTo>
                    <a:pt x="183" y="62"/>
                    <a:pt x="180" y="61"/>
                    <a:pt x="175" y="54"/>
                  </a:cubicBezTo>
                  <a:cubicBezTo>
                    <a:pt x="169" y="48"/>
                    <a:pt x="161" y="48"/>
                    <a:pt x="161" y="48"/>
                  </a:cubicBezTo>
                  <a:cubicBezTo>
                    <a:pt x="159" y="42"/>
                    <a:pt x="159" y="42"/>
                    <a:pt x="159" y="42"/>
                  </a:cubicBezTo>
                  <a:cubicBezTo>
                    <a:pt x="151" y="41"/>
                    <a:pt x="151" y="41"/>
                    <a:pt x="151" y="41"/>
                  </a:cubicBezTo>
                  <a:cubicBezTo>
                    <a:pt x="151" y="41"/>
                    <a:pt x="147" y="38"/>
                    <a:pt x="153" y="34"/>
                  </a:cubicBezTo>
                  <a:cubicBezTo>
                    <a:pt x="160" y="31"/>
                    <a:pt x="153" y="22"/>
                    <a:pt x="152" y="19"/>
                  </a:cubicBezTo>
                  <a:cubicBezTo>
                    <a:pt x="151" y="16"/>
                    <a:pt x="142" y="5"/>
                    <a:pt x="140" y="2"/>
                  </a:cubicBezTo>
                  <a:cubicBezTo>
                    <a:pt x="138" y="2"/>
                    <a:pt x="137" y="2"/>
                    <a:pt x="137" y="2"/>
                  </a:cubicBezTo>
                  <a:cubicBezTo>
                    <a:pt x="133" y="0"/>
                    <a:pt x="126" y="4"/>
                    <a:pt x="122" y="8"/>
                  </a:cubicBezTo>
                  <a:cubicBezTo>
                    <a:pt x="118" y="11"/>
                    <a:pt x="121" y="13"/>
                    <a:pt x="118" y="16"/>
                  </a:cubicBezTo>
                  <a:cubicBezTo>
                    <a:pt x="116" y="19"/>
                    <a:pt x="107" y="26"/>
                    <a:pt x="101" y="34"/>
                  </a:cubicBezTo>
                  <a:cubicBezTo>
                    <a:pt x="95" y="41"/>
                    <a:pt x="81" y="36"/>
                    <a:pt x="76" y="39"/>
                  </a:cubicBezTo>
                  <a:cubicBezTo>
                    <a:pt x="71" y="41"/>
                    <a:pt x="78" y="46"/>
                    <a:pt x="75" y="48"/>
                  </a:cubicBezTo>
                  <a:cubicBezTo>
                    <a:pt x="72" y="51"/>
                    <a:pt x="62" y="55"/>
                    <a:pt x="59" y="57"/>
                  </a:cubicBezTo>
                  <a:cubicBezTo>
                    <a:pt x="56" y="58"/>
                    <a:pt x="44" y="58"/>
                    <a:pt x="40" y="62"/>
                  </a:cubicBezTo>
                  <a:cubicBezTo>
                    <a:pt x="36" y="67"/>
                    <a:pt x="32" y="57"/>
                    <a:pt x="29" y="62"/>
                  </a:cubicBezTo>
                  <a:cubicBezTo>
                    <a:pt x="25" y="68"/>
                    <a:pt x="21" y="68"/>
                    <a:pt x="19" y="66"/>
                  </a:cubicBezTo>
                  <a:cubicBezTo>
                    <a:pt x="18" y="66"/>
                    <a:pt x="18" y="65"/>
                    <a:pt x="17" y="65"/>
                  </a:cubicBezTo>
                  <a:cubicBezTo>
                    <a:pt x="14" y="68"/>
                    <a:pt x="10" y="71"/>
                    <a:pt x="8" y="76"/>
                  </a:cubicBezTo>
                  <a:cubicBezTo>
                    <a:pt x="6" y="83"/>
                    <a:pt x="0" y="90"/>
                    <a:pt x="0" y="93"/>
                  </a:cubicBezTo>
                  <a:cubicBezTo>
                    <a:pt x="0" y="97"/>
                    <a:pt x="2" y="101"/>
                    <a:pt x="2" y="108"/>
                  </a:cubicBezTo>
                  <a:cubicBezTo>
                    <a:pt x="2" y="114"/>
                    <a:pt x="4" y="117"/>
                    <a:pt x="7" y="122"/>
                  </a:cubicBezTo>
                  <a:cubicBezTo>
                    <a:pt x="11" y="126"/>
                    <a:pt x="10" y="132"/>
                    <a:pt x="10" y="132"/>
                  </a:cubicBezTo>
                  <a:cubicBezTo>
                    <a:pt x="10" y="132"/>
                    <a:pt x="11" y="135"/>
                    <a:pt x="14" y="138"/>
                  </a:cubicBezTo>
                  <a:cubicBezTo>
                    <a:pt x="16" y="142"/>
                    <a:pt x="24" y="147"/>
                    <a:pt x="25" y="150"/>
                  </a:cubicBezTo>
                  <a:cubicBezTo>
                    <a:pt x="25" y="151"/>
                    <a:pt x="27" y="152"/>
                    <a:pt x="28" y="153"/>
                  </a:cubicBezTo>
                  <a:cubicBezTo>
                    <a:pt x="28" y="152"/>
                    <a:pt x="29" y="151"/>
                    <a:pt x="29" y="151"/>
                  </a:cubicBezTo>
                  <a:cubicBezTo>
                    <a:pt x="34" y="145"/>
                    <a:pt x="32" y="138"/>
                    <a:pt x="32" y="138"/>
                  </a:cubicBezTo>
                  <a:cubicBezTo>
                    <a:pt x="42" y="136"/>
                    <a:pt x="42" y="136"/>
                    <a:pt x="42" y="136"/>
                  </a:cubicBezTo>
                  <a:cubicBezTo>
                    <a:pt x="50" y="133"/>
                    <a:pt x="50" y="133"/>
                    <a:pt x="50" y="133"/>
                  </a:cubicBezTo>
                  <a:cubicBezTo>
                    <a:pt x="65" y="136"/>
                    <a:pt x="65" y="136"/>
                    <a:pt x="65" y="136"/>
                  </a:cubicBezTo>
                  <a:cubicBezTo>
                    <a:pt x="65" y="124"/>
                    <a:pt x="65" y="124"/>
                    <a:pt x="65" y="124"/>
                  </a:cubicBezTo>
                  <a:cubicBezTo>
                    <a:pt x="65" y="124"/>
                    <a:pt x="76" y="110"/>
                    <a:pt x="84" y="110"/>
                  </a:cubicBezTo>
                  <a:cubicBezTo>
                    <a:pt x="91" y="110"/>
                    <a:pt x="98" y="119"/>
                    <a:pt x="98" y="119"/>
                  </a:cubicBezTo>
                  <a:cubicBezTo>
                    <a:pt x="131" y="126"/>
                    <a:pt x="131" y="126"/>
                    <a:pt x="131" y="126"/>
                  </a:cubicBezTo>
                  <a:cubicBezTo>
                    <a:pt x="131" y="126"/>
                    <a:pt x="134" y="116"/>
                    <a:pt x="137" y="114"/>
                  </a:cubicBezTo>
                  <a:cubicBezTo>
                    <a:pt x="140" y="112"/>
                    <a:pt x="147" y="116"/>
                    <a:pt x="151" y="114"/>
                  </a:cubicBezTo>
                  <a:cubicBezTo>
                    <a:pt x="155" y="112"/>
                    <a:pt x="162" y="108"/>
                    <a:pt x="169" y="108"/>
                  </a:cubicBezTo>
                  <a:cubicBezTo>
                    <a:pt x="177" y="108"/>
                    <a:pt x="180" y="113"/>
                    <a:pt x="184" y="106"/>
                  </a:cubicBezTo>
                  <a:cubicBezTo>
                    <a:pt x="187" y="100"/>
                    <a:pt x="203" y="108"/>
                    <a:pt x="203" y="108"/>
                  </a:cubicBezTo>
                  <a:cubicBezTo>
                    <a:pt x="216" y="106"/>
                    <a:pt x="216" y="106"/>
                    <a:pt x="216" y="106"/>
                  </a:cubicBezTo>
                  <a:cubicBezTo>
                    <a:pt x="212" y="95"/>
                    <a:pt x="212" y="95"/>
                    <a:pt x="212" y="95"/>
                  </a:cubicBezTo>
                  <a:cubicBezTo>
                    <a:pt x="212" y="95"/>
                    <a:pt x="200" y="90"/>
                    <a:pt x="200" y="8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9" name="Freeform 1585">
              <a:extLst>
                <a:ext uri="{FF2B5EF4-FFF2-40B4-BE49-F238E27FC236}">
                  <a16:creationId xmlns:a16="http://schemas.microsoft.com/office/drawing/2014/main" id="{6C6C2B4B-1646-4FF4-A3FC-23DBC05ACB4C}"/>
                </a:ext>
              </a:extLst>
            </p:cNvPr>
            <p:cNvSpPr>
              <a:spLocks/>
            </p:cNvSpPr>
            <p:nvPr/>
          </p:nvSpPr>
          <p:spPr bwMode="auto">
            <a:xfrm>
              <a:off x="4807120" y="2976662"/>
              <a:ext cx="268297" cy="217495"/>
            </a:xfrm>
            <a:custGeom>
              <a:avLst/>
              <a:gdLst>
                <a:gd name="T0" fmla="*/ 129 w 210"/>
                <a:gd name="T1" fmla="*/ 127 h 174"/>
                <a:gd name="T2" fmla="*/ 139 w 210"/>
                <a:gd name="T3" fmla="*/ 125 h 174"/>
                <a:gd name="T4" fmla="*/ 152 w 210"/>
                <a:gd name="T5" fmla="*/ 134 h 174"/>
                <a:gd name="T6" fmla="*/ 159 w 210"/>
                <a:gd name="T7" fmla="*/ 126 h 174"/>
                <a:gd name="T8" fmla="*/ 172 w 210"/>
                <a:gd name="T9" fmla="*/ 99 h 174"/>
                <a:gd name="T10" fmla="*/ 180 w 210"/>
                <a:gd name="T11" fmla="*/ 89 h 174"/>
                <a:gd name="T12" fmla="*/ 182 w 210"/>
                <a:gd name="T13" fmla="*/ 79 h 174"/>
                <a:gd name="T14" fmla="*/ 187 w 210"/>
                <a:gd name="T15" fmla="*/ 68 h 174"/>
                <a:gd name="T16" fmla="*/ 197 w 210"/>
                <a:gd name="T17" fmla="*/ 49 h 174"/>
                <a:gd name="T18" fmla="*/ 207 w 210"/>
                <a:gd name="T19" fmla="*/ 43 h 174"/>
                <a:gd name="T20" fmla="*/ 206 w 210"/>
                <a:gd name="T21" fmla="*/ 32 h 174"/>
                <a:gd name="T22" fmla="*/ 199 w 210"/>
                <a:gd name="T23" fmla="*/ 25 h 174"/>
                <a:gd name="T24" fmla="*/ 200 w 210"/>
                <a:gd name="T25" fmla="*/ 15 h 174"/>
                <a:gd name="T26" fmla="*/ 193 w 210"/>
                <a:gd name="T27" fmla="*/ 8 h 174"/>
                <a:gd name="T28" fmla="*/ 187 w 210"/>
                <a:gd name="T29" fmla="*/ 4 h 174"/>
                <a:gd name="T30" fmla="*/ 175 w 210"/>
                <a:gd name="T31" fmla="*/ 16 h 174"/>
                <a:gd name="T32" fmla="*/ 160 w 210"/>
                <a:gd name="T33" fmla="*/ 12 h 174"/>
                <a:gd name="T34" fmla="*/ 138 w 210"/>
                <a:gd name="T35" fmla="*/ 12 h 174"/>
                <a:gd name="T36" fmla="*/ 125 w 210"/>
                <a:gd name="T37" fmla="*/ 20 h 174"/>
                <a:gd name="T38" fmla="*/ 107 w 210"/>
                <a:gd name="T39" fmla="*/ 20 h 174"/>
                <a:gd name="T40" fmla="*/ 94 w 210"/>
                <a:gd name="T41" fmla="*/ 13 h 174"/>
                <a:gd name="T42" fmla="*/ 79 w 210"/>
                <a:gd name="T43" fmla="*/ 17 h 174"/>
                <a:gd name="T44" fmla="*/ 69 w 210"/>
                <a:gd name="T45" fmla="*/ 8 h 174"/>
                <a:gd name="T46" fmla="*/ 55 w 210"/>
                <a:gd name="T47" fmla="*/ 3 h 174"/>
                <a:gd name="T48" fmla="*/ 45 w 210"/>
                <a:gd name="T49" fmla="*/ 7 h 174"/>
                <a:gd name="T50" fmla="*/ 29 w 210"/>
                <a:gd name="T51" fmla="*/ 7 h 174"/>
                <a:gd name="T52" fmla="*/ 24 w 210"/>
                <a:gd name="T53" fmla="*/ 21 h 174"/>
                <a:gd name="T54" fmla="*/ 17 w 210"/>
                <a:gd name="T55" fmla="*/ 34 h 174"/>
                <a:gd name="T56" fmla="*/ 15 w 210"/>
                <a:gd name="T57" fmla="*/ 37 h 174"/>
                <a:gd name="T58" fmla="*/ 17 w 210"/>
                <a:gd name="T59" fmla="*/ 49 h 174"/>
                <a:gd name="T60" fmla="*/ 15 w 210"/>
                <a:gd name="T61" fmla="*/ 74 h 174"/>
                <a:gd name="T62" fmla="*/ 8 w 210"/>
                <a:gd name="T63" fmla="*/ 84 h 174"/>
                <a:gd name="T64" fmla="*/ 1 w 210"/>
                <a:gd name="T65" fmla="*/ 97 h 174"/>
                <a:gd name="T66" fmla="*/ 1 w 210"/>
                <a:gd name="T67" fmla="*/ 118 h 174"/>
                <a:gd name="T68" fmla="*/ 6 w 210"/>
                <a:gd name="T69" fmla="*/ 132 h 174"/>
                <a:gd name="T70" fmla="*/ 7 w 210"/>
                <a:gd name="T71" fmla="*/ 132 h 174"/>
                <a:gd name="T72" fmla="*/ 33 w 210"/>
                <a:gd name="T73" fmla="*/ 139 h 174"/>
                <a:gd name="T74" fmla="*/ 50 w 210"/>
                <a:gd name="T75" fmla="*/ 157 h 174"/>
                <a:gd name="T76" fmla="*/ 59 w 210"/>
                <a:gd name="T77" fmla="*/ 172 h 174"/>
                <a:gd name="T78" fmla="*/ 77 w 210"/>
                <a:gd name="T79" fmla="*/ 168 h 174"/>
                <a:gd name="T80" fmla="*/ 101 w 210"/>
                <a:gd name="T81" fmla="*/ 165 h 174"/>
                <a:gd name="T82" fmla="*/ 103 w 210"/>
                <a:gd name="T83" fmla="*/ 165 h 174"/>
                <a:gd name="T84" fmla="*/ 109 w 210"/>
                <a:gd name="T85" fmla="*/ 146 h 174"/>
                <a:gd name="T86" fmla="*/ 129 w 210"/>
                <a:gd name="T87"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174">
                  <a:moveTo>
                    <a:pt x="129" y="127"/>
                  </a:moveTo>
                  <a:cubicBezTo>
                    <a:pt x="131" y="126"/>
                    <a:pt x="135" y="128"/>
                    <a:pt x="139" y="125"/>
                  </a:cubicBezTo>
                  <a:cubicBezTo>
                    <a:pt x="143" y="123"/>
                    <a:pt x="151" y="129"/>
                    <a:pt x="152" y="134"/>
                  </a:cubicBezTo>
                  <a:cubicBezTo>
                    <a:pt x="153" y="139"/>
                    <a:pt x="156" y="132"/>
                    <a:pt x="159" y="126"/>
                  </a:cubicBezTo>
                  <a:cubicBezTo>
                    <a:pt x="162" y="121"/>
                    <a:pt x="172" y="103"/>
                    <a:pt x="172" y="99"/>
                  </a:cubicBezTo>
                  <a:cubicBezTo>
                    <a:pt x="172" y="95"/>
                    <a:pt x="180" y="91"/>
                    <a:pt x="180" y="89"/>
                  </a:cubicBezTo>
                  <a:cubicBezTo>
                    <a:pt x="180" y="86"/>
                    <a:pt x="180" y="81"/>
                    <a:pt x="182" y="79"/>
                  </a:cubicBezTo>
                  <a:cubicBezTo>
                    <a:pt x="185" y="78"/>
                    <a:pt x="187" y="71"/>
                    <a:pt x="187" y="68"/>
                  </a:cubicBezTo>
                  <a:cubicBezTo>
                    <a:pt x="186" y="65"/>
                    <a:pt x="195" y="51"/>
                    <a:pt x="197" y="49"/>
                  </a:cubicBezTo>
                  <a:cubicBezTo>
                    <a:pt x="199" y="47"/>
                    <a:pt x="207" y="48"/>
                    <a:pt x="207" y="43"/>
                  </a:cubicBezTo>
                  <a:cubicBezTo>
                    <a:pt x="208" y="38"/>
                    <a:pt x="210" y="33"/>
                    <a:pt x="206" y="32"/>
                  </a:cubicBezTo>
                  <a:cubicBezTo>
                    <a:pt x="203" y="31"/>
                    <a:pt x="199" y="27"/>
                    <a:pt x="199" y="25"/>
                  </a:cubicBezTo>
                  <a:cubicBezTo>
                    <a:pt x="199" y="23"/>
                    <a:pt x="199" y="19"/>
                    <a:pt x="200" y="15"/>
                  </a:cubicBezTo>
                  <a:cubicBezTo>
                    <a:pt x="196" y="15"/>
                    <a:pt x="196" y="10"/>
                    <a:pt x="193" y="8"/>
                  </a:cubicBezTo>
                  <a:cubicBezTo>
                    <a:pt x="191" y="5"/>
                    <a:pt x="191" y="3"/>
                    <a:pt x="187" y="4"/>
                  </a:cubicBezTo>
                  <a:cubicBezTo>
                    <a:pt x="183" y="5"/>
                    <a:pt x="179" y="14"/>
                    <a:pt x="175" y="16"/>
                  </a:cubicBezTo>
                  <a:cubicBezTo>
                    <a:pt x="170" y="17"/>
                    <a:pt x="163" y="14"/>
                    <a:pt x="160" y="12"/>
                  </a:cubicBezTo>
                  <a:cubicBezTo>
                    <a:pt x="157" y="11"/>
                    <a:pt x="142" y="12"/>
                    <a:pt x="138" y="12"/>
                  </a:cubicBezTo>
                  <a:cubicBezTo>
                    <a:pt x="133" y="11"/>
                    <a:pt x="128" y="18"/>
                    <a:pt x="125" y="20"/>
                  </a:cubicBezTo>
                  <a:cubicBezTo>
                    <a:pt x="121" y="22"/>
                    <a:pt x="110" y="21"/>
                    <a:pt x="107" y="20"/>
                  </a:cubicBezTo>
                  <a:cubicBezTo>
                    <a:pt x="104" y="19"/>
                    <a:pt x="97" y="13"/>
                    <a:pt x="94" y="13"/>
                  </a:cubicBezTo>
                  <a:cubicBezTo>
                    <a:pt x="91" y="13"/>
                    <a:pt x="84" y="14"/>
                    <a:pt x="79" y="17"/>
                  </a:cubicBezTo>
                  <a:cubicBezTo>
                    <a:pt x="74" y="20"/>
                    <a:pt x="72" y="11"/>
                    <a:pt x="69" y="8"/>
                  </a:cubicBezTo>
                  <a:cubicBezTo>
                    <a:pt x="66" y="4"/>
                    <a:pt x="59" y="7"/>
                    <a:pt x="55" y="3"/>
                  </a:cubicBezTo>
                  <a:cubicBezTo>
                    <a:pt x="51" y="0"/>
                    <a:pt x="48" y="8"/>
                    <a:pt x="45" y="7"/>
                  </a:cubicBezTo>
                  <a:cubicBezTo>
                    <a:pt x="41" y="6"/>
                    <a:pt x="32" y="4"/>
                    <a:pt x="29" y="7"/>
                  </a:cubicBezTo>
                  <a:cubicBezTo>
                    <a:pt x="25" y="10"/>
                    <a:pt x="26" y="19"/>
                    <a:pt x="24" y="21"/>
                  </a:cubicBezTo>
                  <a:cubicBezTo>
                    <a:pt x="23" y="23"/>
                    <a:pt x="17" y="30"/>
                    <a:pt x="17" y="34"/>
                  </a:cubicBezTo>
                  <a:cubicBezTo>
                    <a:pt x="17" y="35"/>
                    <a:pt x="16" y="36"/>
                    <a:pt x="15" y="37"/>
                  </a:cubicBezTo>
                  <a:cubicBezTo>
                    <a:pt x="16" y="41"/>
                    <a:pt x="16" y="47"/>
                    <a:pt x="17" y="49"/>
                  </a:cubicBezTo>
                  <a:cubicBezTo>
                    <a:pt x="17" y="52"/>
                    <a:pt x="19" y="70"/>
                    <a:pt x="15" y="74"/>
                  </a:cubicBezTo>
                  <a:cubicBezTo>
                    <a:pt x="11" y="78"/>
                    <a:pt x="8" y="84"/>
                    <a:pt x="8" y="84"/>
                  </a:cubicBezTo>
                  <a:cubicBezTo>
                    <a:pt x="8" y="84"/>
                    <a:pt x="2" y="88"/>
                    <a:pt x="1" y="97"/>
                  </a:cubicBezTo>
                  <a:cubicBezTo>
                    <a:pt x="0" y="106"/>
                    <a:pt x="1" y="111"/>
                    <a:pt x="1" y="118"/>
                  </a:cubicBezTo>
                  <a:cubicBezTo>
                    <a:pt x="1" y="123"/>
                    <a:pt x="5" y="126"/>
                    <a:pt x="6" y="132"/>
                  </a:cubicBezTo>
                  <a:cubicBezTo>
                    <a:pt x="7" y="132"/>
                    <a:pt x="7" y="132"/>
                    <a:pt x="7" y="132"/>
                  </a:cubicBezTo>
                  <a:cubicBezTo>
                    <a:pt x="10" y="136"/>
                    <a:pt x="25" y="137"/>
                    <a:pt x="33" y="139"/>
                  </a:cubicBezTo>
                  <a:cubicBezTo>
                    <a:pt x="41" y="140"/>
                    <a:pt x="50" y="152"/>
                    <a:pt x="50" y="157"/>
                  </a:cubicBezTo>
                  <a:cubicBezTo>
                    <a:pt x="49" y="161"/>
                    <a:pt x="55" y="170"/>
                    <a:pt x="59" y="172"/>
                  </a:cubicBezTo>
                  <a:cubicBezTo>
                    <a:pt x="63" y="174"/>
                    <a:pt x="73" y="168"/>
                    <a:pt x="77" y="168"/>
                  </a:cubicBezTo>
                  <a:cubicBezTo>
                    <a:pt x="82" y="168"/>
                    <a:pt x="97" y="168"/>
                    <a:pt x="101" y="165"/>
                  </a:cubicBezTo>
                  <a:cubicBezTo>
                    <a:pt x="101" y="164"/>
                    <a:pt x="102" y="165"/>
                    <a:pt x="103" y="165"/>
                  </a:cubicBezTo>
                  <a:cubicBezTo>
                    <a:pt x="107" y="155"/>
                    <a:pt x="109" y="146"/>
                    <a:pt x="109" y="146"/>
                  </a:cubicBezTo>
                  <a:cubicBezTo>
                    <a:pt x="109" y="146"/>
                    <a:pt x="127" y="127"/>
                    <a:pt x="129" y="12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0" name="Freeform 1586">
              <a:extLst>
                <a:ext uri="{FF2B5EF4-FFF2-40B4-BE49-F238E27FC236}">
                  <a16:creationId xmlns:a16="http://schemas.microsoft.com/office/drawing/2014/main" id="{B577DABC-BD93-4FE5-AB49-9D1DE664F40A}"/>
                </a:ext>
              </a:extLst>
            </p:cNvPr>
            <p:cNvSpPr>
              <a:spLocks/>
            </p:cNvSpPr>
            <p:nvPr/>
          </p:nvSpPr>
          <p:spPr bwMode="auto">
            <a:xfrm>
              <a:off x="4761081" y="3010000"/>
              <a:ext cx="69852" cy="138117"/>
            </a:xfrm>
            <a:custGeom>
              <a:avLst/>
              <a:gdLst>
                <a:gd name="T0" fmla="*/ 36 w 54"/>
                <a:gd name="T1" fmla="*/ 70 h 110"/>
                <a:gd name="T2" fmla="*/ 43 w 54"/>
                <a:gd name="T3" fmla="*/ 57 h 110"/>
                <a:gd name="T4" fmla="*/ 50 w 54"/>
                <a:gd name="T5" fmla="*/ 47 h 110"/>
                <a:gd name="T6" fmla="*/ 52 w 54"/>
                <a:gd name="T7" fmla="*/ 22 h 110"/>
                <a:gd name="T8" fmla="*/ 50 w 54"/>
                <a:gd name="T9" fmla="*/ 10 h 110"/>
                <a:gd name="T10" fmla="*/ 44 w 54"/>
                <a:gd name="T11" fmla="*/ 10 h 110"/>
                <a:gd name="T12" fmla="*/ 39 w 54"/>
                <a:gd name="T13" fmla="*/ 1 h 110"/>
                <a:gd name="T14" fmla="*/ 32 w 54"/>
                <a:gd name="T15" fmla="*/ 10 h 110"/>
                <a:gd name="T16" fmla="*/ 28 w 54"/>
                <a:gd name="T17" fmla="*/ 16 h 110"/>
                <a:gd name="T18" fmla="*/ 13 w 54"/>
                <a:gd name="T19" fmla="*/ 20 h 110"/>
                <a:gd name="T20" fmla="*/ 3 w 54"/>
                <a:gd name="T21" fmla="*/ 26 h 110"/>
                <a:gd name="T22" fmla="*/ 0 w 54"/>
                <a:gd name="T23" fmla="*/ 27 h 110"/>
                <a:gd name="T24" fmla="*/ 10 w 54"/>
                <a:gd name="T25" fmla="*/ 43 h 110"/>
                <a:gd name="T26" fmla="*/ 13 w 54"/>
                <a:gd name="T27" fmla="*/ 56 h 110"/>
                <a:gd name="T28" fmla="*/ 16 w 54"/>
                <a:gd name="T29" fmla="*/ 77 h 110"/>
                <a:gd name="T30" fmla="*/ 18 w 54"/>
                <a:gd name="T31" fmla="*/ 110 h 110"/>
                <a:gd name="T32" fmla="*/ 29 w 54"/>
                <a:gd name="T33" fmla="*/ 109 h 110"/>
                <a:gd name="T34" fmla="*/ 41 w 54"/>
                <a:gd name="T35" fmla="*/ 105 h 110"/>
                <a:gd name="T36" fmla="*/ 36 w 54"/>
                <a:gd name="T37" fmla="*/ 91 h 110"/>
                <a:gd name="T38" fmla="*/ 36 w 54"/>
                <a:gd name="T39"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110">
                  <a:moveTo>
                    <a:pt x="36" y="70"/>
                  </a:moveTo>
                  <a:cubicBezTo>
                    <a:pt x="37" y="61"/>
                    <a:pt x="43" y="57"/>
                    <a:pt x="43" y="57"/>
                  </a:cubicBezTo>
                  <a:cubicBezTo>
                    <a:pt x="43" y="57"/>
                    <a:pt x="46" y="51"/>
                    <a:pt x="50" y="47"/>
                  </a:cubicBezTo>
                  <a:cubicBezTo>
                    <a:pt x="54" y="43"/>
                    <a:pt x="52" y="25"/>
                    <a:pt x="52" y="22"/>
                  </a:cubicBezTo>
                  <a:cubicBezTo>
                    <a:pt x="51" y="20"/>
                    <a:pt x="51" y="14"/>
                    <a:pt x="50" y="10"/>
                  </a:cubicBezTo>
                  <a:cubicBezTo>
                    <a:pt x="49" y="11"/>
                    <a:pt x="47" y="11"/>
                    <a:pt x="44" y="10"/>
                  </a:cubicBezTo>
                  <a:cubicBezTo>
                    <a:pt x="40" y="8"/>
                    <a:pt x="44" y="3"/>
                    <a:pt x="39" y="1"/>
                  </a:cubicBezTo>
                  <a:cubicBezTo>
                    <a:pt x="33" y="0"/>
                    <a:pt x="31" y="6"/>
                    <a:pt x="32" y="10"/>
                  </a:cubicBezTo>
                  <a:cubicBezTo>
                    <a:pt x="33" y="14"/>
                    <a:pt x="30" y="14"/>
                    <a:pt x="28" y="16"/>
                  </a:cubicBezTo>
                  <a:cubicBezTo>
                    <a:pt x="25" y="19"/>
                    <a:pt x="16" y="20"/>
                    <a:pt x="13" y="20"/>
                  </a:cubicBezTo>
                  <a:cubicBezTo>
                    <a:pt x="10" y="20"/>
                    <a:pt x="6" y="25"/>
                    <a:pt x="3" y="26"/>
                  </a:cubicBezTo>
                  <a:cubicBezTo>
                    <a:pt x="2" y="27"/>
                    <a:pt x="1" y="27"/>
                    <a:pt x="0" y="27"/>
                  </a:cubicBezTo>
                  <a:cubicBezTo>
                    <a:pt x="1" y="40"/>
                    <a:pt x="3" y="39"/>
                    <a:pt x="10" y="43"/>
                  </a:cubicBezTo>
                  <a:cubicBezTo>
                    <a:pt x="17" y="47"/>
                    <a:pt x="10" y="53"/>
                    <a:pt x="13" y="56"/>
                  </a:cubicBezTo>
                  <a:cubicBezTo>
                    <a:pt x="17" y="60"/>
                    <a:pt x="15" y="67"/>
                    <a:pt x="16" y="77"/>
                  </a:cubicBezTo>
                  <a:cubicBezTo>
                    <a:pt x="17" y="83"/>
                    <a:pt x="17" y="98"/>
                    <a:pt x="18" y="110"/>
                  </a:cubicBezTo>
                  <a:cubicBezTo>
                    <a:pt x="22" y="109"/>
                    <a:pt x="26" y="109"/>
                    <a:pt x="29" y="109"/>
                  </a:cubicBezTo>
                  <a:cubicBezTo>
                    <a:pt x="35" y="109"/>
                    <a:pt x="38" y="101"/>
                    <a:pt x="41" y="105"/>
                  </a:cubicBezTo>
                  <a:cubicBezTo>
                    <a:pt x="40" y="99"/>
                    <a:pt x="36" y="96"/>
                    <a:pt x="36" y="91"/>
                  </a:cubicBezTo>
                  <a:cubicBezTo>
                    <a:pt x="36" y="84"/>
                    <a:pt x="35" y="79"/>
                    <a:pt x="36" y="7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1" name="Freeform 1587">
              <a:extLst>
                <a:ext uri="{FF2B5EF4-FFF2-40B4-BE49-F238E27FC236}">
                  <a16:creationId xmlns:a16="http://schemas.microsoft.com/office/drawing/2014/main" id="{F605AFF4-A683-49C9-B005-C5598AAE259F}"/>
                </a:ext>
              </a:extLst>
            </p:cNvPr>
            <p:cNvSpPr>
              <a:spLocks/>
            </p:cNvSpPr>
            <p:nvPr/>
          </p:nvSpPr>
          <p:spPr bwMode="auto">
            <a:xfrm>
              <a:off x="4742030" y="3040164"/>
              <a:ext cx="42864" cy="115891"/>
            </a:xfrm>
            <a:custGeom>
              <a:avLst/>
              <a:gdLst>
                <a:gd name="T0" fmla="*/ 28 w 33"/>
                <a:gd name="T1" fmla="*/ 32 h 92"/>
                <a:gd name="T2" fmla="*/ 25 w 33"/>
                <a:gd name="T3" fmla="*/ 19 h 92"/>
                <a:gd name="T4" fmla="*/ 15 w 33"/>
                <a:gd name="T5" fmla="*/ 3 h 92"/>
                <a:gd name="T6" fmla="*/ 2 w 33"/>
                <a:gd name="T7" fmla="*/ 0 h 92"/>
                <a:gd name="T8" fmla="*/ 0 w 33"/>
                <a:gd name="T9" fmla="*/ 1 h 92"/>
                <a:gd name="T10" fmla="*/ 3 w 33"/>
                <a:gd name="T11" fmla="*/ 12 h 92"/>
                <a:gd name="T12" fmla="*/ 8 w 33"/>
                <a:gd name="T13" fmla="*/ 23 h 92"/>
                <a:gd name="T14" fmla="*/ 8 w 33"/>
                <a:gd name="T15" fmla="*/ 47 h 92"/>
                <a:gd name="T16" fmla="*/ 13 w 33"/>
                <a:gd name="T17" fmla="*/ 72 h 92"/>
                <a:gd name="T18" fmla="*/ 19 w 33"/>
                <a:gd name="T19" fmla="*/ 92 h 92"/>
                <a:gd name="T20" fmla="*/ 23 w 33"/>
                <a:gd name="T21" fmla="*/ 89 h 92"/>
                <a:gd name="T22" fmla="*/ 33 w 33"/>
                <a:gd name="T23" fmla="*/ 86 h 92"/>
                <a:gd name="T24" fmla="*/ 31 w 33"/>
                <a:gd name="T25" fmla="*/ 53 h 92"/>
                <a:gd name="T26" fmla="*/ 28 w 33"/>
                <a:gd name="T27"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92">
                  <a:moveTo>
                    <a:pt x="28" y="32"/>
                  </a:moveTo>
                  <a:cubicBezTo>
                    <a:pt x="25" y="29"/>
                    <a:pt x="32" y="23"/>
                    <a:pt x="25" y="19"/>
                  </a:cubicBezTo>
                  <a:cubicBezTo>
                    <a:pt x="18" y="15"/>
                    <a:pt x="16" y="16"/>
                    <a:pt x="15" y="3"/>
                  </a:cubicBezTo>
                  <a:cubicBezTo>
                    <a:pt x="12" y="2"/>
                    <a:pt x="6" y="1"/>
                    <a:pt x="2" y="0"/>
                  </a:cubicBezTo>
                  <a:cubicBezTo>
                    <a:pt x="1" y="0"/>
                    <a:pt x="0" y="0"/>
                    <a:pt x="0" y="1"/>
                  </a:cubicBezTo>
                  <a:cubicBezTo>
                    <a:pt x="1" y="6"/>
                    <a:pt x="2" y="11"/>
                    <a:pt x="3" y="12"/>
                  </a:cubicBezTo>
                  <a:cubicBezTo>
                    <a:pt x="6" y="14"/>
                    <a:pt x="8" y="17"/>
                    <a:pt x="8" y="23"/>
                  </a:cubicBezTo>
                  <a:cubicBezTo>
                    <a:pt x="7" y="28"/>
                    <a:pt x="6" y="41"/>
                    <a:pt x="8" y="47"/>
                  </a:cubicBezTo>
                  <a:cubicBezTo>
                    <a:pt x="10" y="53"/>
                    <a:pt x="13" y="62"/>
                    <a:pt x="13" y="72"/>
                  </a:cubicBezTo>
                  <a:cubicBezTo>
                    <a:pt x="13" y="77"/>
                    <a:pt x="16" y="85"/>
                    <a:pt x="19" y="92"/>
                  </a:cubicBezTo>
                  <a:cubicBezTo>
                    <a:pt x="21" y="91"/>
                    <a:pt x="22" y="90"/>
                    <a:pt x="23" y="89"/>
                  </a:cubicBezTo>
                  <a:cubicBezTo>
                    <a:pt x="25" y="88"/>
                    <a:pt x="29" y="86"/>
                    <a:pt x="33" y="86"/>
                  </a:cubicBezTo>
                  <a:cubicBezTo>
                    <a:pt x="32" y="74"/>
                    <a:pt x="32" y="59"/>
                    <a:pt x="31" y="53"/>
                  </a:cubicBezTo>
                  <a:cubicBezTo>
                    <a:pt x="30" y="43"/>
                    <a:pt x="32" y="36"/>
                    <a:pt x="28" y="3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2" name="Freeform 1588">
              <a:extLst>
                <a:ext uri="{FF2B5EF4-FFF2-40B4-BE49-F238E27FC236}">
                  <a16:creationId xmlns:a16="http://schemas.microsoft.com/office/drawing/2014/main" id="{979DC2C1-2039-4246-9ECE-0D06139D07BF}"/>
                </a:ext>
              </a:extLst>
            </p:cNvPr>
            <p:cNvSpPr>
              <a:spLocks/>
            </p:cNvSpPr>
            <p:nvPr/>
          </p:nvSpPr>
          <p:spPr bwMode="auto">
            <a:xfrm>
              <a:off x="4938887" y="2995712"/>
              <a:ext cx="168281" cy="254009"/>
            </a:xfrm>
            <a:custGeom>
              <a:avLst/>
              <a:gdLst>
                <a:gd name="T0" fmla="*/ 55 w 131"/>
                <a:gd name="T1" fmla="*/ 193 h 203"/>
                <a:gd name="T2" fmla="*/ 102 w 131"/>
                <a:gd name="T3" fmla="*/ 195 h 203"/>
                <a:gd name="T4" fmla="*/ 127 w 131"/>
                <a:gd name="T5" fmla="*/ 203 h 203"/>
                <a:gd name="T6" fmla="*/ 131 w 131"/>
                <a:gd name="T7" fmla="*/ 188 h 203"/>
                <a:gd name="T8" fmla="*/ 128 w 131"/>
                <a:gd name="T9" fmla="*/ 185 h 203"/>
                <a:gd name="T10" fmla="*/ 117 w 131"/>
                <a:gd name="T11" fmla="*/ 173 h 203"/>
                <a:gd name="T12" fmla="*/ 113 w 131"/>
                <a:gd name="T13" fmla="*/ 167 h 203"/>
                <a:gd name="T14" fmla="*/ 110 w 131"/>
                <a:gd name="T15" fmla="*/ 157 h 203"/>
                <a:gd name="T16" fmla="*/ 105 w 131"/>
                <a:gd name="T17" fmla="*/ 143 h 203"/>
                <a:gd name="T18" fmla="*/ 103 w 131"/>
                <a:gd name="T19" fmla="*/ 128 h 203"/>
                <a:gd name="T20" fmla="*/ 111 w 131"/>
                <a:gd name="T21" fmla="*/ 111 h 203"/>
                <a:gd name="T22" fmla="*/ 120 w 131"/>
                <a:gd name="T23" fmla="*/ 100 h 203"/>
                <a:gd name="T24" fmla="*/ 115 w 131"/>
                <a:gd name="T25" fmla="*/ 87 h 203"/>
                <a:gd name="T26" fmla="*/ 100 w 131"/>
                <a:gd name="T27" fmla="*/ 72 h 203"/>
                <a:gd name="T28" fmla="*/ 96 w 131"/>
                <a:gd name="T29" fmla="*/ 59 h 203"/>
                <a:gd name="T30" fmla="*/ 111 w 131"/>
                <a:gd name="T31" fmla="*/ 57 h 203"/>
                <a:gd name="T32" fmla="*/ 119 w 131"/>
                <a:gd name="T33" fmla="*/ 55 h 203"/>
                <a:gd name="T34" fmla="*/ 111 w 131"/>
                <a:gd name="T35" fmla="*/ 33 h 203"/>
                <a:gd name="T36" fmla="*/ 109 w 131"/>
                <a:gd name="T37" fmla="*/ 17 h 203"/>
                <a:gd name="T38" fmla="*/ 98 w 131"/>
                <a:gd name="T39" fmla="*/ 0 h 203"/>
                <a:gd name="T40" fmla="*/ 97 w 131"/>
                <a:gd name="T41" fmla="*/ 0 h 203"/>
                <a:gd name="T42" fmla="*/ 96 w 131"/>
                <a:gd name="T43" fmla="*/ 10 h 203"/>
                <a:gd name="T44" fmla="*/ 103 w 131"/>
                <a:gd name="T45" fmla="*/ 17 h 203"/>
                <a:gd name="T46" fmla="*/ 104 w 131"/>
                <a:gd name="T47" fmla="*/ 28 h 203"/>
                <a:gd name="T48" fmla="*/ 94 w 131"/>
                <a:gd name="T49" fmla="*/ 34 h 203"/>
                <a:gd name="T50" fmla="*/ 84 w 131"/>
                <a:gd name="T51" fmla="*/ 53 h 203"/>
                <a:gd name="T52" fmla="*/ 79 w 131"/>
                <a:gd name="T53" fmla="*/ 64 h 203"/>
                <a:gd name="T54" fmla="*/ 77 w 131"/>
                <a:gd name="T55" fmla="*/ 74 h 203"/>
                <a:gd name="T56" fmla="*/ 69 w 131"/>
                <a:gd name="T57" fmla="*/ 84 h 203"/>
                <a:gd name="T58" fmla="*/ 56 w 131"/>
                <a:gd name="T59" fmla="*/ 111 h 203"/>
                <a:gd name="T60" fmla="*/ 49 w 131"/>
                <a:gd name="T61" fmla="*/ 119 h 203"/>
                <a:gd name="T62" fmla="*/ 36 w 131"/>
                <a:gd name="T63" fmla="*/ 110 h 203"/>
                <a:gd name="T64" fmla="*/ 26 w 131"/>
                <a:gd name="T65" fmla="*/ 112 h 203"/>
                <a:gd name="T66" fmla="*/ 6 w 131"/>
                <a:gd name="T67" fmla="*/ 131 h 203"/>
                <a:gd name="T68" fmla="*/ 0 w 131"/>
                <a:gd name="T69" fmla="*/ 150 h 203"/>
                <a:gd name="T70" fmla="*/ 8 w 131"/>
                <a:gd name="T71" fmla="*/ 160 h 203"/>
                <a:gd name="T72" fmla="*/ 21 w 131"/>
                <a:gd name="T73" fmla="*/ 163 h 203"/>
                <a:gd name="T74" fmla="*/ 26 w 131"/>
                <a:gd name="T75" fmla="*/ 180 h 203"/>
                <a:gd name="T76" fmla="*/ 23 w 131"/>
                <a:gd name="T77" fmla="*/ 196 h 203"/>
                <a:gd name="T78" fmla="*/ 47 w 131"/>
                <a:gd name="T79" fmla="*/ 196 h 203"/>
                <a:gd name="T80" fmla="*/ 55 w 131"/>
                <a:gd name="T81"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203">
                  <a:moveTo>
                    <a:pt x="55" y="193"/>
                  </a:moveTo>
                  <a:cubicBezTo>
                    <a:pt x="55" y="193"/>
                    <a:pt x="96" y="196"/>
                    <a:pt x="102" y="195"/>
                  </a:cubicBezTo>
                  <a:cubicBezTo>
                    <a:pt x="107" y="193"/>
                    <a:pt x="127" y="203"/>
                    <a:pt x="127" y="203"/>
                  </a:cubicBezTo>
                  <a:cubicBezTo>
                    <a:pt x="127" y="203"/>
                    <a:pt x="128" y="193"/>
                    <a:pt x="131" y="188"/>
                  </a:cubicBezTo>
                  <a:cubicBezTo>
                    <a:pt x="130" y="187"/>
                    <a:pt x="128" y="186"/>
                    <a:pt x="128" y="185"/>
                  </a:cubicBezTo>
                  <a:cubicBezTo>
                    <a:pt x="127" y="182"/>
                    <a:pt x="119" y="177"/>
                    <a:pt x="117" y="173"/>
                  </a:cubicBezTo>
                  <a:cubicBezTo>
                    <a:pt x="114" y="170"/>
                    <a:pt x="113" y="167"/>
                    <a:pt x="113" y="167"/>
                  </a:cubicBezTo>
                  <a:cubicBezTo>
                    <a:pt x="113" y="167"/>
                    <a:pt x="114" y="161"/>
                    <a:pt x="110" y="157"/>
                  </a:cubicBezTo>
                  <a:cubicBezTo>
                    <a:pt x="107" y="152"/>
                    <a:pt x="105" y="149"/>
                    <a:pt x="105" y="143"/>
                  </a:cubicBezTo>
                  <a:cubicBezTo>
                    <a:pt x="105" y="136"/>
                    <a:pt x="103" y="132"/>
                    <a:pt x="103" y="128"/>
                  </a:cubicBezTo>
                  <a:cubicBezTo>
                    <a:pt x="103" y="125"/>
                    <a:pt x="109" y="118"/>
                    <a:pt x="111" y="111"/>
                  </a:cubicBezTo>
                  <a:cubicBezTo>
                    <a:pt x="113" y="106"/>
                    <a:pt x="117" y="103"/>
                    <a:pt x="120" y="100"/>
                  </a:cubicBezTo>
                  <a:cubicBezTo>
                    <a:pt x="118" y="97"/>
                    <a:pt x="116" y="92"/>
                    <a:pt x="115" y="87"/>
                  </a:cubicBezTo>
                  <a:cubicBezTo>
                    <a:pt x="113" y="80"/>
                    <a:pt x="107" y="78"/>
                    <a:pt x="100" y="72"/>
                  </a:cubicBezTo>
                  <a:cubicBezTo>
                    <a:pt x="94" y="66"/>
                    <a:pt x="96" y="62"/>
                    <a:pt x="96" y="59"/>
                  </a:cubicBezTo>
                  <a:cubicBezTo>
                    <a:pt x="96" y="57"/>
                    <a:pt x="105" y="57"/>
                    <a:pt x="111" y="57"/>
                  </a:cubicBezTo>
                  <a:cubicBezTo>
                    <a:pt x="117" y="58"/>
                    <a:pt x="121" y="56"/>
                    <a:pt x="119" y="55"/>
                  </a:cubicBezTo>
                  <a:cubicBezTo>
                    <a:pt x="116" y="53"/>
                    <a:pt x="111" y="41"/>
                    <a:pt x="111" y="33"/>
                  </a:cubicBezTo>
                  <a:cubicBezTo>
                    <a:pt x="112" y="24"/>
                    <a:pt x="109" y="22"/>
                    <a:pt x="109" y="17"/>
                  </a:cubicBezTo>
                  <a:cubicBezTo>
                    <a:pt x="110" y="12"/>
                    <a:pt x="103" y="0"/>
                    <a:pt x="98" y="0"/>
                  </a:cubicBezTo>
                  <a:cubicBezTo>
                    <a:pt x="98" y="0"/>
                    <a:pt x="98" y="0"/>
                    <a:pt x="97" y="0"/>
                  </a:cubicBezTo>
                  <a:cubicBezTo>
                    <a:pt x="96" y="4"/>
                    <a:pt x="96" y="8"/>
                    <a:pt x="96" y="10"/>
                  </a:cubicBezTo>
                  <a:cubicBezTo>
                    <a:pt x="96" y="12"/>
                    <a:pt x="100" y="16"/>
                    <a:pt x="103" y="17"/>
                  </a:cubicBezTo>
                  <a:cubicBezTo>
                    <a:pt x="107" y="18"/>
                    <a:pt x="105" y="23"/>
                    <a:pt x="104" y="28"/>
                  </a:cubicBezTo>
                  <a:cubicBezTo>
                    <a:pt x="104" y="33"/>
                    <a:pt x="96" y="32"/>
                    <a:pt x="94" y="34"/>
                  </a:cubicBezTo>
                  <a:cubicBezTo>
                    <a:pt x="92" y="36"/>
                    <a:pt x="83" y="50"/>
                    <a:pt x="84" y="53"/>
                  </a:cubicBezTo>
                  <a:cubicBezTo>
                    <a:pt x="84" y="56"/>
                    <a:pt x="82" y="63"/>
                    <a:pt x="79" y="64"/>
                  </a:cubicBezTo>
                  <a:cubicBezTo>
                    <a:pt x="77" y="66"/>
                    <a:pt x="77" y="71"/>
                    <a:pt x="77" y="74"/>
                  </a:cubicBezTo>
                  <a:cubicBezTo>
                    <a:pt x="77" y="76"/>
                    <a:pt x="69" y="80"/>
                    <a:pt x="69" y="84"/>
                  </a:cubicBezTo>
                  <a:cubicBezTo>
                    <a:pt x="69" y="88"/>
                    <a:pt x="59" y="106"/>
                    <a:pt x="56" y="111"/>
                  </a:cubicBezTo>
                  <a:cubicBezTo>
                    <a:pt x="53" y="117"/>
                    <a:pt x="50" y="124"/>
                    <a:pt x="49" y="119"/>
                  </a:cubicBezTo>
                  <a:cubicBezTo>
                    <a:pt x="48" y="114"/>
                    <a:pt x="40" y="108"/>
                    <a:pt x="36" y="110"/>
                  </a:cubicBezTo>
                  <a:cubicBezTo>
                    <a:pt x="32" y="113"/>
                    <a:pt x="28" y="111"/>
                    <a:pt x="26" y="112"/>
                  </a:cubicBezTo>
                  <a:cubicBezTo>
                    <a:pt x="24" y="112"/>
                    <a:pt x="6" y="131"/>
                    <a:pt x="6" y="131"/>
                  </a:cubicBezTo>
                  <a:cubicBezTo>
                    <a:pt x="6" y="131"/>
                    <a:pt x="4" y="140"/>
                    <a:pt x="0" y="150"/>
                  </a:cubicBezTo>
                  <a:cubicBezTo>
                    <a:pt x="3" y="152"/>
                    <a:pt x="5" y="156"/>
                    <a:pt x="8" y="160"/>
                  </a:cubicBezTo>
                  <a:cubicBezTo>
                    <a:pt x="11" y="165"/>
                    <a:pt x="18" y="161"/>
                    <a:pt x="21" y="163"/>
                  </a:cubicBezTo>
                  <a:cubicBezTo>
                    <a:pt x="24" y="164"/>
                    <a:pt x="27" y="177"/>
                    <a:pt x="26" y="180"/>
                  </a:cubicBezTo>
                  <a:cubicBezTo>
                    <a:pt x="25" y="183"/>
                    <a:pt x="21" y="192"/>
                    <a:pt x="23" y="196"/>
                  </a:cubicBezTo>
                  <a:cubicBezTo>
                    <a:pt x="47" y="196"/>
                    <a:pt x="47" y="196"/>
                    <a:pt x="47" y="196"/>
                  </a:cubicBezTo>
                  <a:lnTo>
                    <a:pt x="55" y="193"/>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3" name="Freeform 1589">
              <a:extLst>
                <a:ext uri="{FF2B5EF4-FFF2-40B4-BE49-F238E27FC236}">
                  <a16:creationId xmlns:a16="http://schemas.microsoft.com/office/drawing/2014/main" id="{4C6FC862-9643-4757-82B2-7FB5AF172BF2}"/>
                </a:ext>
              </a:extLst>
            </p:cNvPr>
            <p:cNvSpPr>
              <a:spLocks/>
            </p:cNvSpPr>
            <p:nvPr/>
          </p:nvSpPr>
          <p:spPr bwMode="auto">
            <a:xfrm>
              <a:off x="4546761" y="3049689"/>
              <a:ext cx="141293" cy="139705"/>
            </a:xfrm>
            <a:custGeom>
              <a:avLst/>
              <a:gdLst>
                <a:gd name="T0" fmla="*/ 104 w 110"/>
                <a:gd name="T1" fmla="*/ 94 h 112"/>
                <a:gd name="T2" fmla="*/ 96 w 110"/>
                <a:gd name="T3" fmla="*/ 74 h 112"/>
                <a:gd name="T4" fmla="*/ 103 w 110"/>
                <a:gd name="T5" fmla="*/ 57 h 112"/>
                <a:gd name="T6" fmla="*/ 110 w 110"/>
                <a:gd name="T7" fmla="*/ 45 h 112"/>
                <a:gd name="T8" fmla="*/ 103 w 110"/>
                <a:gd name="T9" fmla="*/ 18 h 112"/>
                <a:gd name="T10" fmla="*/ 100 w 110"/>
                <a:gd name="T11" fmla="*/ 16 h 112"/>
                <a:gd name="T12" fmla="*/ 79 w 110"/>
                <a:gd name="T13" fmla="*/ 19 h 112"/>
                <a:gd name="T14" fmla="*/ 64 w 110"/>
                <a:gd name="T15" fmla="*/ 12 h 112"/>
                <a:gd name="T16" fmla="*/ 50 w 110"/>
                <a:gd name="T17" fmla="*/ 7 h 112"/>
                <a:gd name="T18" fmla="*/ 44 w 110"/>
                <a:gd name="T19" fmla="*/ 5 h 112"/>
                <a:gd name="T20" fmla="*/ 35 w 110"/>
                <a:gd name="T21" fmla="*/ 6 h 112"/>
                <a:gd name="T22" fmla="*/ 25 w 110"/>
                <a:gd name="T23" fmla="*/ 11 h 112"/>
                <a:gd name="T24" fmla="*/ 16 w 110"/>
                <a:gd name="T25" fmla="*/ 8 h 112"/>
                <a:gd name="T26" fmla="*/ 10 w 110"/>
                <a:gd name="T27" fmla="*/ 9 h 112"/>
                <a:gd name="T28" fmla="*/ 10 w 110"/>
                <a:gd name="T29" fmla="*/ 23 h 112"/>
                <a:gd name="T30" fmla="*/ 13 w 110"/>
                <a:gd name="T31" fmla="*/ 32 h 112"/>
                <a:gd name="T32" fmla="*/ 16 w 110"/>
                <a:gd name="T33" fmla="*/ 43 h 112"/>
                <a:gd name="T34" fmla="*/ 8 w 110"/>
                <a:gd name="T35" fmla="*/ 44 h 112"/>
                <a:gd name="T36" fmla="*/ 10 w 110"/>
                <a:gd name="T37" fmla="*/ 54 h 112"/>
                <a:gd name="T38" fmla="*/ 5 w 110"/>
                <a:gd name="T39" fmla="*/ 64 h 112"/>
                <a:gd name="T40" fmla="*/ 3 w 110"/>
                <a:gd name="T41" fmla="*/ 77 h 112"/>
                <a:gd name="T42" fmla="*/ 9 w 110"/>
                <a:gd name="T43" fmla="*/ 82 h 112"/>
                <a:gd name="T44" fmla="*/ 22 w 110"/>
                <a:gd name="T45" fmla="*/ 95 h 112"/>
                <a:gd name="T46" fmla="*/ 17 w 110"/>
                <a:gd name="T47" fmla="*/ 112 h 112"/>
                <a:gd name="T48" fmla="*/ 69 w 110"/>
                <a:gd name="T49" fmla="*/ 100 h 112"/>
                <a:gd name="T50" fmla="*/ 103 w 110"/>
                <a:gd name="T51" fmla="*/ 102 h 112"/>
                <a:gd name="T52" fmla="*/ 104 w 110"/>
                <a:gd name="T53"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12">
                  <a:moveTo>
                    <a:pt x="104" y="94"/>
                  </a:moveTo>
                  <a:cubicBezTo>
                    <a:pt x="101" y="91"/>
                    <a:pt x="96" y="77"/>
                    <a:pt x="96" y="74"/>
                  </a:cubicBezTo>
                  <a:cubicBezTo>
                    <a:pt x="97" y="71"/>
                    <a:pt x="103" y="62"/>
                    <a:pt x="103" y="57"/>
                  </a:cubicBezTo>
                  <a:cubicBezTo>
                    <a:pt x="103" y="52"/>
                    <a:pt x="110" y="49"/>
                    <a:pt x="110" y="45"/>
                  </a:cubicBezTo>
                  <a:cubicBezTo>
                    <a:pt x="110" y="42"/>
                    <a:pt x="108" y="28"/>
                    <a:pt x="103" y="18"/>
                  </a:cubicBezTo>
                  <a:cubicBezTo>
                    <a:pt x="103" y="18"/>
                    <a:pt x="101" y="18"/>
                    <a:pt x="100" y="16"/>
                  </a:cubicBezTo>
                  <a:cubicBezTo>
                    <a:pt x="97" y="13"/>
                    <a:pt x="84" y="14"/>
                    <a:pt x="79" y="19"/>
                  </a:cubicBezTo>
                  <a:cubicBezTo>
                    <a:pt x="75" y="24"/>
                    <a:pt x="65" y="14"/>
                    <a:pt x="64" y="12"/>
                  </a:cubicBezTo>
                  <a:cubicBezTo>
                    <a:pt x="62" y="9"/>
                    <a:pt x="55" y="3"/>
                    <a:pt x="50" y="7"/>
                  </a:cubicBezTo>
                  <a:cubicBezTo>
                    <a:pt x="45" y="11"/>
                    <a:pt x="43" y="9"/>
                    <a:pt x="44" y="5"/>
                  </a:cubicBezTo>
                  <a:cubicBezTo>
                    <a:pt x="44" y="0"/>
                    <a:pt x="36" y="2"/>
                    <a:pt x="35" y="6"/>
                  </a:cubicBezTo>
                  <a:cubicBezTo>
                    <a:pt x="34" y="10"/>
                    <a:pt x="27" y="14"/>
                    <a:pt x="25" y="11"/>
                  </a:cubicBezTo>
                  <a:cubicBezTo>
                    <a:pt x="23" y="7"/>
                    <a:pt x="18" y="3"/>
                    <a:pt x="16" y="8"/>
                  </a:cubicBezTo>
                  <a:cubicBezTo>
                    <a:pt x="15" y="11"/>
                    <a:pt x="12" y="11"/>
                    <a:pt x="10" y="9"/>
                  </a:cubicBezTo>
                  <a:cubicBezTo>
                    <a:pt x="9" y="15"/>
                    <a:pt x="7" y="22"/>
                    <a:pt x="10" y="23"/>
                  </a:cubicBezTo>
                  <a:cubicBezTo>
                    <a:pt x="14" y="25"/>
                    <a:pt x="14" y="29"/>
                    <a:pt x="13" y="32"/>
                  </a:cubicBezTo>
                  <a:cubicBezTo>
                    <a:pt x="13" y="34"/>
                    <a:pt x="19" y="40"/>
                    <a:pt x="16" y="43"/>
                  </a:cubicBezTo>
                  <a:cubicBezTo>
                    <a:pt x="14" y="45"/>
                    <a:pt x="10" y="40"/>
                    <a:pt x="8" y="44"/>
                  </a:cubicBezTo>
                  <a:cubicBezTo>
                    <a:pt x="6" y="48"/>
                    <a:pt x="12" y="51"/>
                    <a:pt x="10" y="54"/>
                  </a:cubicBezTo>
                  <a:cubicBezTo>
                    <a:pt x="7" y="57"/>
                    <a:pt x="4" y="58"/>
                    <a:pt x="5" y="64"/>
                  </a:cubicBezTo>
                  <a:cubicBezTo>
                    <a:pt x="6" y="70"/>
                    <a:pt x="5" y="75"/>
                    <a:pt x="3" y="77"/>
                  </a:cubicBezTo>
                  <a:cubicBezTo>
                    <a:pt x="0" y="79"/>
                    <a:pt x="3" y="79"/>
                    <a:pt x="9" y="82"/>
                  </a:cubicBezTo>
                  <a:cubicBezTo>
                    <a:pt x="14" y="86"/>
                    <a:pt x="23" y="90"/>
                    <a:pt x="22" y="95"/>
                  </a:cubicBezTo>
                  <a:cubicBezTo>
                    <a:pt x="22" y="101"/>
                    <a:pt x="19" y="102"/>
                    <a:pt x="17" y="112"/>
                  </a:cubicBezTo>
                  <a:cubicBezTo>
                    <a:pt x="28" y="112"/>
                    <a:pt x="47" y="104"/>
                    <a:pt x="69" y="100"/>
                  </a:cubicBezTo>
                  <a:cubicBezTo>
                    <a:pt x="83" y="98"/>
                    <a:pt x="95" y="100"/>
                    <a:pt x="103" y="102"/>
                  </a:cubicBezTo>
                  <a:cubicBezTo>
                    <a:pt x="104" y="99"/>
                    <a:pt x="105" y="95"/>
                    <a:pt x="104" y="9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4" name="Freeform 1590">
              <a:extLst>
                <a:ext uri="{FF2B5EF4-FFF2-40B4-BE49-F238E27FC236}">
                  <a16:creationId xmlns:a16="http://schemas.microsoft.com/office/drawing/2014/main" id="{615EBC24-CA41-4055-8FF5-A1098042DE24}"/>
                </a:ext>
              </a:extLst>
            </p:cNvPr>
            <p:cNvSpPr>
              <a:spLocks/>
            </p:cNvSpPr>
            <p:nvPr/>
          </p:nvSpPr>
          <p:spPr bwMode="auto">
            <a:xfrm>
              <a:off x="4670590" y="3041751"/>
              <a:ext cx="96841" cy="142880"/>
            </a:xfrm>
            <a:custGeom>
              <a:avLst/>
              <a:gdLst>
                <a:gd name="T0" fmla="*/ 64 w 75"/>
                <a:gd name="T1" fmla="*/ 46 h 114"/>
                <a:gd name="T2" fmla="*/ 64 w 75"/>
                <a:gd name="T3" fmla="*/ 22 h 114"/>
                <a:gd name="T4" fmla="*/ 59 w 75"/>
                <a:gd name="T5" fmla="*/ 11 h 114"/>
                <a:gd name="T6" fmla="*/ 56 w 75"/>
                <a:gd name="T7" fmla="*/ 0 h 114"/>
                <a:gd name="T8" fmla="*/ 51 w 75"/>
                <a:gd name="T9" fmla="*/ 4 h 114"/>
                <a:gd name="T10" fmla="*/ 7 w 75"/>
                <a:gd name="T11" fmla="*/ 3 h 114"/>
                <a:gd name="T12" fmla="*/ 10 w 75"/>
                <a:gd name="T13" fmla="*/ 21 h 114"/>
                <a:gd name="T14" fmla="*/ 7 w 75"/>
                <a:gd name="T15" fmla="*/ 24 h 114"/>
                <a:gd name="T16" fmla="*/ 14 w 75"/>
                <a:gd name="T17" fmla="*/ 51 h 114"/>
                <a:gd name="T18" fmla="*/ 7 w 75"/>
                <a:gd name="T19" fmla="*/ 63 h 114"/>
                <a:gd name="T20" fmla="*/ 0 w 75"/>
                <a:gd name="T21" fmla="*/ 80 h 114"/>
                <a:gd name="T22" fmla="*/ 8 w 75"/>
                <a:gd name="T23" fmla="*/ 100 h 114"/>
                <a:gd name="T24" fmla="*/ 7 w 75"/>
                <a:gd name="T25" fmla="*/ 108 h 114"/>
                <a:gd name="T26" fmla="*/ 21 w 75"/>
                <a:gd name="T27" fmla="*/ 113 h 114"/>
                <a:gd name="T28" fmla="*/ 55 w 75"/>
                <a:gd name="T29" fmla="*/ 99 h 114"/>
                <a:gd name="T30" fmla="*/ 75 w 75"/>
                <a:gd name="T31" fmla="*/ 91 h 114"/>
                <a:gd name="T32" fmla="*/ 69 w 75"/>
                <a:gd name="T33" fmla="*/ 71 h 114"/>
                <a:gd name="T34" fmla="*/ 64 w 75"/>
                <a:gd name="T35"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14">
                  <a:moveTo>
                    <a:pt x="64" y="46"/>
                  </a:moveTo>
                  <a:cubicBezTo>
                    <a:pt x="62" y="40"/>
                    <a:pt x="63" y="27"/>
                    <a:pt x="64" y="22"/>
                  </a:cubicBezTo>
                  <a:cubicBezTo>
                    <a:pt x="64" y="16"/>
                    <a:pt x="62" y="13"/>
                    <a:pt x="59" y="11"/>
                  </a:cubicBezTo>
                  <a:cubicBezTo>
                    <a:pt x="58" y="10"/>
                    <a:pt x="57" y="5"/>
                    <a:pt x="56" y="0"/>
                  </a:cubicBezTo>
                  <a:cubicBezTo>
                    <a:pt x="53" y="1"/>
                    <a:pt x="52" y="6"/>
                    <a:pt x="51" y="4"/>
                  </a:cubicBezTo>
                  <a:cubicBezTo>
                    <a:pt x="50" y="1"/>
                    <a:pt x="9" y="0"/>
                    <a:pt x="7" y="3"/>
                  </a:cubicBezTo>
                  <a:cubicBezTo>
                    <a:pt x="5" y="6"/>
                    <a:pt x="10" y="18"/>
                    <a:pt x="10" y="21"/>
                  </a:cubicBezTo>
                  <a:cubicBezTo>
                    <a:pt x="10" y="23"/>
                    <a:pt x="9" y="24"/>
                    <a:pt x="7" y="24"/>
                  </a:cubicBezTo>
                  <a:cubicBezTo>
                    <a:pt x="12" y="34"/>
                    <a:pt x="14" y="48"/>
                    <a:pt x="14" y="51"/>
                  </a:cubicBezTo>
                  <a:cubicBezTo>
                    <a:pt x="14" y="55"/>
                    <a:pt x="7" y="58"/>
                    <a:pt x="7" y="63"/>
                  </a:cubicBezTo>
                  <a:cubicBezTo>
                    <a:pt x="7" y="68"/>
                    <a:pt x="1" y="77"/>
                    <a:pt x="0" y="80"/>
                  </a:cubicBezTo>
                  <a:cubicBezTo>
                    <a:pt x="0" y="83"/>
                    <a:pt x="5" y="97"/>
                    <a:pt x="8" y="100"/>
                  </a:cubicBezTo>
                  <a:cubicBezTo>
                    <a:pt x="9" y="101"/>
                    <a:pt x="8" y="105"/>
                    <a:pt x="7" y="108"/>
                  </a:cubicBezTo>
                  <a:cubicBezTo>
                    <a:pt x="15" y="111"/>
                    <a:pt x="19" y="113"/>
                    <a:pt x="21" y="113"/>
                  </a:cubicBezTo>
                  <a:cubicBezTo>
                    <a:pt x="24" y="114"/>
                    <a:pt x="46" y="104"/>
                    <a:pt x="55" y="99"/>
                  </a:cubicBezTo>
                  <a:cubicBezTo>
                    <a:pt x="62" y="96"/>
                    <a:pt x="70" y="94"/>
                    <a:pt x="75" y="91"/>
                  </a:cubicBezTo>
                  <a:cubicBezTo>
                    <a:pt x="72" y="84"/>
                    <a:pt x="69" y="76"/>
                    <a:pt x="69" y="71"/>
                  </a:cubicBezTo>
                  <a:cubicBezTo>
                    <a:pt x="69" y="61"/>
                    <a:pt x="66" y="52"/>
                    <a:pt x="64" y="4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5" name="Freeform 1591">
              <a:extLst>
                <a:ext uri="{FF2B5EF4-FFF2-40B4-BE49-F238E27FC236}">
                  <a16:creationId xmlns:a16="http://schemas.microsoft.com/office/drawing/2014/main" id="{3A8B7B9B-B2F4-4FFC-9F65-84436181301B}"/>
                </a:ext>
              </a:extLst>
            </p:cNvPr>
            <p:cNvSpPr>
              <a:spLocks/>
            </p:cNvSpPr>
            <p:nvPr/>
          </p:nvSpPr>
          <p:spPr bwMode="auto">
            <a:xfrm>
              <a:off x="4400705" y="3005238"/>
              <a:ext cx="171456" cy="127004"/>
            </a:xfrm>
            <a:custGeom>
              <a:avLst/>
              <a:gdLst>
                <a:gd name="T0" fmla="*/ 44 w 133"/>
                <a:gd name="T1" fmla="*/ 54 h 101"/>
                <a:gd name="T2" fmla="*/ 52 w 133"/>
                <a:gd name="T3" fmla="*/ 52 h 101"/>
                <a:gd name="T4" fmla="*/ 66 w 133"/>
                <a:gd name="T5" fmla="*/ 49 h 101"/>
                <a:gd name="T6" fmla="*/ 80 w 133"/>
                <a:gd name="T7" fmla="*/ 67 h 101"/>
                <a:gd name="T8" fmla="*/ 82 w 133"/>
                <a:gd name="T9" fmla="*/ 77 h 101"/>
                <a:gd name="T10" fmla="*/ 83 w 133"/>
                <a:gd name="T11" fmla="*/ 78 h 101"/>
                <a:gd name="T12" fmla="*/ 95 w 133"/>
                <a:gd name="T13" fmla="*/ 76 h 101"/>
                <a:gd name="T14" fmla="*/ 100 w 133"/>
                <a:gd name="T15" fmla="*/ 91 h 101"/>
                <a:gd name="T16" fmla="*/ 109 w 133"/>
                <a:gd name="T17" fmla="*/ 97 h 101"/>
                <a:gd name="T18" fmla="*/ 116 w 133"/>
                <a:gd name="T19" fmla="*/ 92 h 101"/>
                <a:gd name="T20" fmla="*/ 119 w 133"/>
                <a:gd name="T21" fmla="*/ 95 h 101"/>
                <a:gd name="T22" fmla="*/ 124 w 133"/>
                <a:gd name="T23" fmla="*/ 89 h 101"/>
                <a:gd name="T24" fmla="*/ 122 w 133"/>
                <a:gd name="T25" fmla="*/ 79 h 101"/>
                <a:gd name="T26" fmla="*/ 130 w 133"/>
                <a:gd name="T27" fmla="*/ 78 h 101"/>
                <a:gd name="T28" fmla="*/ 127 w 133"/>
                <a:gd name="T29" fmla="*/ 67 h 101"/>
                <a:gd name="T30" fmla="*/ 124 w 133"/>
                <a:gd name="T31" fmla="*/ 58 h 101"/>
                <a:gd name="T32" fmla="*/ 124 w 133"/>
                <a:gd name="T33" fmla="*/ 44 h 101"/>
                <a:gd name="T34" fmla="*/ 122 w 133"/>
                <a:gd name="T35" fmla="*/ 42 h 101"/>
                <a:gd name="T36" fmla="*/ 118 w 133"/>
                <a:gd name="T37" fmla="*/ 32 h 101"/>
                <a:gd name="T38" fmla="*/ 118 w 133"/>
                <a:gd name="T39" fmla="*/ 26 h 101"/>
                <a:gd name="T40" fmla="*/ 111 w 133"/>
                <a:gd name="T41" fmla="*/ 17 h 101"/>
                <a:gd name="T42" fmla="*/ 105 w 133"/>
                <a:gd name="T43" fmla="*/ 4 h 101"/>
                <a:gd name="T44" fmla="*/ 92 w 133"/>
                <a:gd name="T45" fmla="*/ 13 h 101"/>
                <a:gd name="T46" fmla="*/ 80 w 133"/>
                <a:gd name="T47" fmla="*/ 12 h 101"/>
                <a:gd name="T48" fmla="*/ 70 w 133"/>
                <a:gd name="T49" fmla="*/ 14 h 101"/>
                <a:gd name="T50" fmla="*/ 65 w 133"/>
                <a:gd name="T51" fmla="*/ 9 h 101"/>
                <a:gd name="T52" fmla="*/ 65 w 133"/>
                <a:gd name="T53" fmla="*/ 6 h 101"/>
                <a:gd name="T54" fmla="*/ 63 w 133"/>
                <a:gd name="T55" fmla="*/ 7 h 101"/>
                <a:gd name="T56" fmla="*/ 37 w 133"/>
                <a:gd name="T57" fmla="*/ 5 h 101"/>
                <a:gd name="T58" fmla="*/ 25 w 133"/>
                <a:gd name="T59" fmla="*/ 0 h 101"/>
                <a:gd name="T60" fmla="*/ 21 w 133"/>
                <a:gd name="T61" fmla="*/ 8 h 101"/>
                <a:gd name="T62" fmla="*/ 22 w 133"/>
                <a:gd name="T63" fmla="*/ 17 h 101"/>
                <a:gd name="T64" fmla="*/ 16 w 133"/>
                <a:gd name="T65" fmla="*/ 19 h 101"/>
                <a:gd name="T66" fmla="*/ 1 w 133"/>
                <a:gd name="T67" fmla="*/ 28 h 101"/>
                <a:gd name="T68" fmla="*/ 0 w 133"/>
                <a:gd name="T69" fmla="*/ 30 h 101"/>
                <a:gd name="T70" fmla="*/ 12 w 133"/>
                <a:gd name="T71" fmla="*/ 45 h 101"/>
                <a:gd name="T72" fmla="*/ 32 w 133"/>
                <a:gd name="T73" fmla="*/ 67 h 101"/>
                <a:gd name="T74" fmla="*/ 44 w 133"/>
                <a:gd name="T7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01">
                  <a:moveTo>
                    <a:pt x="44" y="54"/>
                  </a:moveTo>
                  <a:cubicBezTo>
                    <a:pt x="44" y="49"/>
                    <a:pt x="48" y="51"/>
                    <a:pt x="52" y="52"/>
                  </a:cubicBezTo>
                  <a:cubicBezTo>
                    <a:pt x="57" y="53"/>
                    <a:pt x="62" y="49"/>
                    <a:pt x="66" y="49"/>
                  </a:cubicBezTo>
                  <a:cubicBezTo>
                    <a:pt x="69" y="49"/>
                    <a:pt x="80" y="63"/>
                    <a:pt x="80" y="67"/>
                  </a:cubicBezTo>
                  <a:cubicBezTo>
                    <a:pt x="80" y="71"/>
                    <a:pt x="80" y="74"/>
                    <a:pt x="82" y="77"/>
                  </a:cubicBezTo>
                  <a:cubicBezTo>
                    <a:pt x="82" y="78"/>
                    <a:pt x="82" y="78"/>
                    <a:pt x="83" y="78"/>
                  </a:cubicBezTo>
                  <a:cubicBezTo>
                    <a:pt x="89" y="77"/>
                    <a:pt x="94" y="76"/>
                    <a:pt x="95" y="76"/>
                  </a:cubicBezTo>
                  <a:cubicBezTo>
                    <a:pt x="97" y="76"/>
                    <a:pt x="101" y="85"/>
                    <a:pt x="100" y="91"/>
                  </a:cubicBezTo>
                  <a:cubicBezTo>
                    <a:pt x="100" y="97"/>
                    <a:pt x="106" y="101"/>
                    <a:pt x="109" y="97"/>
                  </a:cubicBezTo>
                  <a:cubicBezTo>
                    <a:pt x="111" y="94"/>
                    <a:pt x="115" y="89"/>
                    <a:pt x="116" y="92"/>
                  </a:cubicBezTo>
                  <a:cubicBezTo>
                    <a:pt x="116" y="93"/>
                    <a:pt x="117" y="94"/>
                    <a:pt x="119" y="95"/>
                  </a:cubicBezTo>
                  <a:cubicBezTo>
                    <a:pt x="120" y="92"/>
                    <a:pt x="122" y="91"/>
                    <a:pt x="124" y="89"/>
                  </a:cubicBezTo>
                  <a:cubicBezTo>
                    <a:pt x="126" y="86"/>
                    <a:pt x="120" y="83"/>
                    <a:pt x="122" y="79"/>
                  </a:cubicBezTo>
                  <a:cubicBezTo>
                    <a:pt x="124" y="75"/>
                    <a:pt x="128" y="80"/>
                    <a:pt x="130" y="78"/>
                  </a:cubicBezTo>
                  <a:cubicBezTo>
                    <a:pt x="133" y="75"/>
                    <a:pt x="127" y="69"/>
                    <a:pt x="127" y="67"/>
                  </a:cubicBezTo>
                  <a:cubicBezTo>
                    <a:pt x="128" y="64"/>
                    <a:pt x="128" y="60"/>
                    <a:pt x="124" y="58"/>
                  </a:cubicBezTo>
                  <a:cubicBezTo>
                    <a:pt x="121" y="57"/>
                    <a:pt x="123" y="50"/>
                    <a:pt x="124" y="44"/>
                  </a:cubicBezTo>
                  <a:cubicBezTo>
                    <a:pt x="123" y="44"/>
                    <a:pt x="123" y="43"/>
                    <a:pt x="122" y="42"/>
                  </a:cubicBezTo>
                  <a:cubicBezTo>
                    <a:pt x="120" y="39"/>
                    <a:pt x="121" y="32"/>
                    <a:pt x="118" y="32"/>
                  </a:cubicBezTo>
                  <a:cubicBezTo>
                    <a:pt x="114" y="32"/>
                    <a:pt x="115" y="27"/>
                    <a:pt x="118" y="26"/>
                  </a:cubicBezTo>
                  <a:cubicBezTo>
                    <a:pt x="121" y="25"/>
                    <a:pt x="111" y="21"/>
                    <a:pt x="111" y="17"/>
                  </a:cubicBezTo>
                  <a:cubicBezTo>
                    <a:pt x="111" y="14"/>
                    <a:pt x="107" y="5"/>
                    <a:pt x="105" y="4"/>
                  </a:cubicBezTo>
                  <a:cubicBezTo>
                    <a:pt x="103" y="4"/>
                    <a:pt x="95" y="13"/>
                    <a:pt x="92" y="13"/>
                  </a:cubicBezTo>
                  <a:cubicBezTo>
                    <a:pt x="89" y="13"/>
                    <a:pt x="82" y="7"/>
                    <a:pt x="80" y="12"/>
                  </a:cubicBezTo>
                  <a:cubicBezTo>
                    <a:pt x="78" y="17"/>
                    <a:pt x="73" y="10"/>
                    <a:pt x="70" y="14"/>
                  </a:cubicBezTo>
                  <a:cubicBezTo>
                    <a:pt x="67" y="18"/>
                    <a:pt x="65" y="9"/>
                    <a:pt x="65" y="9"/>
                  </a:cubicBezTo>
                  <a:cubicBezTo>
                    <a:pt x="65" y="9"/>
                    <a:pt x="65" y="8"/>
                    <a:pt x="65" y="6"/>
                  </a:cubicBezTo>
                  <a:cubicBezTo>
                    <a:pt x="65" y="6"/>
                    <a:pt x="64" y="7"/>
                    <a:pt x="63" y="7"/>
                  </a:cubicBezTo>
                  <a:cubicBezTo>
                    <a:pt x="54" y="10"/>
                    <a:pt x="38" y="8"/>
                    <a:pt x="37" y="5"/>
                  </a:cubicBezTo>
                  <a:cubicBezTo>
                    <a:pt x="37" y="3"/>
                    <a:pt x="25" y="0"/>
                    <a:pt x="25" y="0"/>
                  </a:cubicBezTo>
                  <a:cubicBezTo>
                    <a:pt x="25" y="0"/>
                    <a:pt x="25" y="7"/>
                    <a:pt x="21" y="8"/>
                  </a:cubicBezTo>
                  <a:cubicBezTo>
                    <a:pt x="17" y="10"/>
                    <a:pt x="22" y="15"/>
                    <a:pt x="22" y="17"/>
                  </a:cubicBezTo>
                  <a:cubicBezTo>
                    <a:pt x="22" y="18"/>
                    <a:pt x="19" y="20"/>
                    <a:pt x="16" y="19"/>
                  </a:cubicBezTo>
                  <a:cubicBezTo>
                    <a:pt x="13" y="18"/>
                    <a:pt x="5" y="25"/>
                    <a:pt x="1" y="28"/>
                  </a:cubicBezTo>
                  <a:cubicBezTo>
                    <a:pt x="1" y="28"/>
                    <a:pt x="0" y="29"/>
                    <a:pt x="0" y="30"/>
                  </a:cubicBezTo>
                  <a:cubicBezTo>
                    <a:pt x="6" y="35"/>
                    <a:pt x="5" y="40"/>
                    <a:pt x="12" y="45"/>
                  </a:cubicBezTo>
                  <a:cubicBezTo>
                    <a:pt x="19" y="50"/>
                    <a:pt x="27" y="57"/>
                    <a:pt x="32" y="67"/>
                  </a:cubicBezTo>
                  <a:cubicBezTo>
                    <a:pt x="37" y="63"/>
                    <a:pt x="44" y="57"/>
                    <a:pt x="44" y="5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6" name="Freeform 1592">
              <a:extLst>
                <a:ext uri="{FF2B5EF4-FFF2-40B4-BE49-F238E27FC236}">
                  <a16:creationId xmlns:a16="http://schemas.microsoft.com/office/drawing/2014/main" id="{663B7E76-0A4B-4F34-9518-8F923C268D2B}"/>
                </a:ext>
              </a:extLst>
            </p:cNvPr>
            <p:cNvSpPr>
              <a:spLocks/>
            </p:cNvSpPr>
            <p:nvPr/>
          </p:nvSpPr>
          <p:spPr bwMode="auto">
            <a:xfrm>
              <a:off x="4481671" y="3100491"/>
              <a:ext cx="95253" cy="88903"/>
            </a:xfrm>
            <a:custGeom>
              <a:avLst/>
              <a:gdLst>
                <a:gd name="T0" fmla="*/ 60 w 74"/>
                <a:gd name="T1" fmla="*/ 41 h 71"/>
                <a:gd name="T2" fmla="*/ 54 w 74"/>
                <a:gd name="T3" fmla="*/ 36 h 71"/>
                <a:gd name="T4" fmla="*/ 56 w 74"/>
                <a:gd name="T5" fmla="*/ 23 h 71"/>
                <a:gd name="T6" fmla="*/ 56 w 74"/>
                <a:gd name="T7" fmla="*/ 19 h 71"/>
                <a:gd name="T8" fmla="*/ 53 w 74"/>
                <a:gd name="T9" fmla="*/ 16 h 71"/>
                <a:gd name="T10" fmla="*/ 46 w 74"/>
                <a:gd name="T11" fmla="*/ 21 h 71"/>
                <a:gd name="T12" fmla="*/ 37 w 74"/>
                <a:gd name="T13" fmla="*/ 15 h 71"/>
                <a:gd name="T14" fmla="*/ 32 w 74"/>
                <a:gd name="T15" fmla="*/ 0 h 71"/>
                <a:gd name="T16" fmla="*/ 20 w 74"/>
                <a:gd name="T17" fmla="*/ 2 h 71"/>
                <a:gd name="T18" fmla="*/ 18 w 74"/>
                <a:gd name="T19" fmla="*/ 11 h 71"/>
                <a:gd name="T20" fmla="*/ 4 w 74"/>
                <a:gd name="T21" fmla="*/ 23 h 71"/>
                <a:gd name="T22" fmla="*/ 0 w 74"/>
                <a:gd name="T23" fmla="*/ 29 h 71"/>
                <a:gd name="T24" fmla="*/ 23 w 74"/>
                <a:gd name="T25" fmla="*/ 44 h 71"/>
                <a:gd name="T26" fmla="*/ 64 w 74"/>
                <a:gd name="T27" fmla="*/ 70 h 71"/>
                <a:gd name="T28" fmla="*/ 68 w 74"/>
                <a:gd name="T29" fmla="*/ 71 h 71"/>
                <a:gd name="T30" fmla="*/ 73 w 74"/>
                <a:gd name="T31" fmla="*/ 54 h 71"/>
                <a:gd name="T32" fmla="*/ 60 w 74"/>
                <a:gd name="T33"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1">
                  <a:moveTo>
                    <a:pt x="60" y="41"/>
                  </a:moveTo>
                  <a:cubicBezTo>
                    <a:pt x="54" y="38"/>
                    <a:pt x="51" y="38"/>
                    <a:pt x="54" y="36"/>
                  </a:cubicBezTo>
                  <a:cubicBezTo>
                    <a:pt x="56" y="34"/>
                    <a:pt x="57" y="29"/>
                    <a:pt x="56" y="23"/>
                  </a:cubicBezTo>
                  <a:cubicBezTo>
                    <a:pt x="56" y="21"/>
                    <a:pt x="56" y="20"/>
                    <a:pt x="56" y="19"/>
                  </a:cubicBezTo>
                  <a:cubicBezTo>
                    <a:pt x="54" y="18"/>
                    <a:pt x="53" y="17"/>
                    <a:pt x="53" y="16"/>
                  </a:cubicBezTo>
                  <a:cubicBezTo>
                    <a:pt x="52" y="13"/>
                    <a:pt x="48" y="18"/>
                    <a:pt x="46" y="21"/>
                  </a:cubicBezTo>
                  <a:cubicBezTo>
                    <a:pt x="43" y="25"/>
                    <a:pt x="37" y="21"/>
                    <a:pt x="37" y="15"/>
                  </a:cubicBezTo>
                  <a:cubicBezTo>
                    <a:pt x="38" y="9"/>
                    <a:pt x="34" y="0"/>
                    <a:pt x="32" y="0"/>
                  </a:cubicBezTo>
                  <a:cubicBezTo>
                    <a:pt x="31" y="0"/>
                    <a:pt x="26" y="1"/>
                    <a:pt x="20" y="2"/>
                  </a:cubicBezTo>
                  <a:cubicBezTo>
                    <a:pt x="20" y="5"/>
                    <a:pt x="19" y="8"/>
                    <a:pt x="18" y="11"/>
                  </a:cubicBezTo>
                  <a:cubicBezTo>
                    <a:pt x="17" y="15"/>
                    <a:pt x="8" y="20"/>
                    <a:pt x="4" y="23"/>
                  </a:cubicBezTo>
                  <a:cubicBezTo>
                    <a:pt x="3" y="24"/>
                    <a:pt x="1" y="26"/>
                    <a:pt x="0" y="29"/>
                  </a:cubicBezTo>
                  <a:cubicBezTo>
                    <a:pt x="7" y="34"/>
                    <a:pt x="16" y="39"/>
                    <a:pt x="23" y="44"/>
                  </a:cubicBezTo>
                  <a:cubicBezTo>
                    <a:pt x="35" y="54"/>
                    <a:pt x="55" y="67"/>
                    <a:pt x="64" y="70"/>
                  </a:cubicBezTo>
                  <a:cubicBezTo>
                    <a:pt x="65" y="71"/>
                    <a:pt x="67" y="71"/>
                    <a:pt x="68" y="71"/>
                  </a:cubicBezTo>
                  <a:cubicBezTo>
                    <a:pt x="70" y="61"/>
                    <a:pt x="73" y="60"/>
                    <a:pt x="73" y="54"/>
                  </a:cubicBezTo>
                  <a:cubicBezTo>
                    <a:pt x="74" y="49"/>
                    <a:pt x="65" y="45"/>
                    <a:pt x="60" y="4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7" name="Freeform 1593">
              <a:extLst>
                <a:ext uri="{FF2B5EF4-FFF2-40B4-BE49-F238E27FC236}">
                  <a16:creationId xmlns:a16="http://schemas.microsoft.com/office/drawing/2014/main" id="{2E677951-5EE0-41A3-B2CF-4A175B559309}"/>
                </a:ext>
              </a:extLst>
            </p:cNvPr>
            <p:cNvSpPr>
              <a:spLocks/>
            </p:cNvSpPr>
            <p:nvPr/>
          </p:nvSpPr>
          <p:spPr bwMode="auto">
            <a:xfrm>
              <a:off x="4441982" y="3067152"/>
              <a:ext cx="66677" cy="69852"/>
            </a:xfrm>
            <a:custGeom>
              <a:avLst/>
              <a:gdLst>
                <a:gd name="T0" fmla="*/ 49 w 52"/>
                <a:gd name="T1" fmla="*/ 38 h 56"/>
                <a:gd name="T2" fmla="*/ 50 w 52"/>
                <a:gd name="T3" fmla="*/ 28 h 56"/>
                <a:gd name="T4" fmla="*/ 48 w 52"/>
                <a:gd name="T5" fmla="*/ 18 h 56"/>
                <a:gd name="T6" fmla="*/ 34 w 52"/>
                <a:gd name="T7" fmla="*/ 0 h 56"/>
                <a:gd name="T8" fmla="*/ 20 w 52"/>
                <a:gd name="T9" fmla="*/ 3 h 56"/>
                <a:gd name="T10" fmla="*/ 12 w 52"/>
                <a:gd name="T11" fmla="*/ 5 h 56"/>
                <a:gd name="T12" fmla="*/ 0 w 52"/>
                <a:gd name="T13" fmla="*/ 18 h 56"/>
                <a:gd name="T14" fmla="*/ 3 w 52"/>
                <a:gd name="T15" fmla="*/ 24 h 56"/>
                <a:gd name="T16" fmla="*/ 17 w 52"/>
                <a:gd name="T17" fmla="*/ 47 h 56"/>
                <a:gd name="T18" fmla="*/ 31 w 52"/>
                <a:gd name="T19" fmla="*/ 56 h 56"/>
                <a:gd name="T20" fmla="*/ 35 w 52"/>
                <a:gd name="T21" fmla="*/ 50 h 56"/>
                <a:gd name="T22" fmla="*/ 49 w 52"/>
                <a:gd name="T23"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6">
                  <a:moveTo>
                    <a:pt x="49" y="38"/>
                  </a:moveTo>
                  <a:cubicBezTo>
                    <a:pt x="50" y="35"/>
                    <a:pt x="52" y="31"/>
                    <a:pt x="50" y="28"/>
                  </a:cubicBezTo>
                  <a:cubicBezTo>
                    <a:pt x="48" y="25"/>
                    <a:pt x="48" y="22"/>
                    <a:pt x="48" y="18"/>
                  </a:cubicBezTo>
                  <a:cubicBezTo>
                    <a:pt x="48" y="14"/>
                    <a:pt x="37" y="0"/>
                    <a:pt x="34" y="0"/>
                  </a:cubicBezTo>
                  <a:cubicBezTo>
                    <a:pt x="30" y="0"/>
                    <a:pt x="25" y="4"/>
                    <a:pt x="20" y="3"/>
                  </a:cubicBezTo>
                  <a:cubicBezTo>
                    <a:pt x="16" y="2"/>
                    <a:pt x="12" y="0"/>
                    <a:pt x="12" y="5"/>
                  </a:cubicBezTo>
                  <a:cubicBezTo>
                    <a:pt x="12" y="8"/>
                    <a:pt x="5" y="14"/>
                    <a:pt x="0" y="18"/>
                  </a:cubicBezTo>
                  <a:cubicBezTo>
                    <a:pt x="1" y="20"/>
                    <a:pt x="2" y="22"/>
                    <a:pt x="3" y="24"/>
                  </a:cubicBezTo>
                  <a:cubicBezTo>
                    <a:pt x="7" y="39"/>
                    <a:pt x="11" y="42"/>
                    <a:pt x="17" y="47"/>
                  </a:cubicBezTo>
                  <a:cubicBezTo>
                    <a:pt x="19" y="49"/>
                    <a:pt x="25" y="52"/>
                    <a:pt x="31" y="56"/>
                  </a:cubicBezTo>
                  <a:cubicBezTo>
                    <a:pt x="32" y="53"/>
                    <a:pt x="34" y="51"/>
                    <a:pt x="35" y="50"/>
                  </a:cubicBezTo>
                  <a:cubicBezTo>
                    <a:pt x="39" y="47"/>
                    <a:pt x="48" y="42"/>
                    <a:pt x="49" y="3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8" name="Freeform 1594">
              <a:extLst>
                <a:ext uri="{FF2B5EF4-FFF2-40B4-BE49-F238E27FC236}">
                  <a16:creationId xmlns:a16="http://schemas.microsoft.com/office/drawing/2014/main" id="{981D32F3-CAA5-4E44-BBDA-2BA7EB53390B}"/>
                </a:ext>
              </a:extLst>
            </p:cNvPr>
            <p:cNvSpPr>
              <a:spLocks/>
            </p:cNvSpPr>
            <p:nvPr/>
          </p:nvSpPr>
          <p:spPr bwMode="auto">
            <a:xfrm>
              <a:off x="4357841" y="2657563"/>
              <a:ext cx="188919" cy="149230"/>
            </a:xfrm>
            <a:custGeom>
              <a:avLst/>
              <a:gdLst>
                <a:gd name="T0" fmla="*/ 69 w 148"/>
                <a:gd name="T1" fmla="*/ 93 h 120"/>
                <a:gd name="T2" fmla="*/ 88 w 148"/>
                <a:gd name="T3" fmla="*/ 79 h 120"/>
                <a:gd name="T4" fmla="*/ 88 w 148"/>
                <a:gd name="T5" fmla="*/ 32 h 120"/>
                <a:gd name="T6" fmla="*/ 147 w 148"/>
                <a:gd name="T7" fmla="*/ 32 h 120"/>
                <a:gd name="T8" fmla="*/ 147 w 148"/>
                <a:gd name="T9" fmla="*/ 7 h 120"/>
                <a:gd name="T10" fmla="*/ 135 w 148"/>
                <a:gd name="T11" fmla="*/ 0 h 120"/>
                <a:gd name="T12" fmla="*/ 69 w 148"/>
                <a:gd name="T13" fmla="*/ 0 h 120"/>
                <a:gd name="T14" fmla="*/ 59 w 148"/>
                <a:gd name="T15" fmla="*/ 16 h 120"/>
                <a:gd name="T16" fmla="*/ 36 w 148"/>
                <a:gd name="T17" fmla="*/ 49 h 120"/>
                <a:gd name="T18" fmla="*/ 5 w 148"/>
                <a:gd name="T19" fmla="*/ 104 h 120"/>
                <a:gd name="T20" fmla="*/ 0 w 148"/>
                <a:gd name="T21" fmla="*/ 120 h 120"/>
                <a:gd name="T22" fmla="*/ 69 w 148"/>
                <a:gd name="T23" fmla="*/ 120 h 120"/>
                <a:gd name="T24" fmla="*/ 69 w 148"/>
                <a:gd name="T25" fmla="*/ 9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20">
                  <a:moveTo>
                    <a:pt x="69" y="93"/>
                  </a:moveTo>
                  <a:cubicBezTo>
                    <a:pt x="69" y="89"/>
                    <a:pt x="88" y="84"/>
                    <a:pt x="88" y="79"/>
                  </a:cubicBezTo>
                  <a:cubicBezTo>
                    <a:pt x="88" y="75"/>
                    <a:pt x="88" y="32"/>
                    <a:pt x="88" y="32"/>
                  </a:cubicBezTo>
                  <a:cubicBezTo>
                    <a:pt x="88" y="32"/>
                    <a:pt x="145" y="33"/>
                    <a:pt x="147" y="32"/>
                  </a:cubicBezTo>
                  <a:cubicBezTo>
                    <a:pt x="148" y="32"/>
                    <a:pt x="148" y="19"/>
                    <a:pt x="147" y="7"/>
                  </a:cubicBezTo>
                  <a:cubicBezTo>
                    <a:pt x="145" y="3"/>
                    <a:pt x="148" y="0"/>
                    <a:pt x="135" y="0"/>
                  </a:cubicBezTo>
                  <a:cubicBezTo>
                    <a:pt x="124" y="0"/>
                    <a:pt x="91" y="0"/>
                    <a:pt x="69" y="0"/>
                  </a:cubicBezTo>
                  <a:cubicBezTo>
                    <a:pt x="64" y="5"/>
                    <a:pt x="61" y="11"/>
                    <a:pt x="59" y="16"/>
                  </a:cubicBezTo>
                  <a:cubicBezTo>
                    <a:pt x="56" y="25"/>
                    <a:pt x="37" y="37"/>
                    <a:pt x="36" y="49"/>
                  </a:cubicBezTo>
                  <a:cubicBezTo>
                    <a:pt x="35" y="60"/>
                    <a:pt x="17" y="79"/>
                    <a:pt x="5" y="104"/>
                  </a:cubicBezTo>
                  <a:cubicBezTo>
                    <a:pt x="2" y="111"/>
                    <a:pt x="0" y="116"/>
                    <a:pt x="0" y="120"/>
                  </a:cubicBezTo>
                  <a:cubicBezTo>
                    <a:pt x="69" y="120"/>
                    <a:pt x="69" y="120"/>
                    <a:pt x="69" y="120"/>
                  </a:cubicBezTo>
                  <a:cubicBezTo>
                    <a:pt x="69" y="120"/>
                    <a:pt x="69" y="97"/>
                    <a:pt x="69" y="9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9" name="Freeform 1595">
              <a:extLst>
                <a:ext uri="{FF2B5EF4-FFF2-40B4-BE49-F238E27FC236}">
                  <a16:creationId xmlns:a16="http://schemas.microsoft.com/office/drawing/2014/main" id="{051123C9-C365-492F-9F23-F647E7440D26}"/>
                </a:ext>
              </a:extLst>
            </p:cNvPr>
            <p:cNvSpPr>
              <a:spLocks/>
            </p:cNvSpPr>
            <p:nvPr/>
          </p:nvSpPr>
          <p:spPr bwMode="auto">
            <a:xfrm>
              <a:off x="4356254" y="2665501"/>
              <a:ext cx="274647" cy="295285"/>
            </a:xfrm>
            <a:custGeom>
              <a:avLst/>
              <a:gdLst>
                <a:gd name="T0" fmla="*/ 17 w 214"/>
                <a:gd name="T1" fmla="*/ 203 h 235"/>
                <a:gd name="T2" fmla="*/ 33 w 214"/>
                <a:gd name="T3" fmla="*/ 203 h 235"/>
                <a:gd name="T4" fmla="*/ 46 w 214"/>
                <a:gd name="T5" fmla="*/ 202 h 235"/>
                <a:gd name="T6" fmla="*/ 56 w 214"/>
                <a:gd name="T7" fmla="*/ 210 h 235"/>
                <a:gd name="T8" fmla="*/ 62 w 214"/>
                <a:gd name="T9" fmla="*/ 210 h 235"/>
                <a:gd name="T10" fmla="*/ 75 w 214"/>
                <a:gd name="T11" fmla="*/ 226 h 235"/>
                <a:gd name="T12" fmla="*/ 83 w 214"/>
                <a:gd name="T13" fmla="*/ 235 h 235"/>
                <a:gd name="T14" fmla="*/ 93 w 214"/>
                <a:gd name="T15" fmla="*/ 229 h 235"/>
                <a:gd name="T16" fmla="*/ 103 w 214"/>
                <a:gd name="T17" fmla="*/ 225 h 235"/>
                <a:gd name="T18" fmla="*/ 112 w 214"/>
                <a:gd name="T19" fmla="*/ 223 h 235"/>
                <a:gd name="T20" fmla="*/ 124 w 214"/>
                <a:gd name="T21" fmla="*/ 224 h 235"/>
                <a:gd name="T22" fmla="*/ 135 w 214"/>
                <a:gd name="T23" fmla="*/ 221 h 235"/>
                <a:gd name="T24" fmla="*/ 204 w 214"/>
                <a:gd name="T25" fmla="*/ 220 h 235"/>
                <a:gd name="T26" fmla="*/ 207 w 214"/>
                <a:gd name="T27" fmla="*/ 205 h 235"/>
                <a:gd name="T28" fmla="*/ 201 w 214"/>
                <a:gd name="T29" fmla="*/ 200 h 235"/>
                <a:gd name="T30" fmla="*/ 184 w 214"/>
                <a:gd name="T31" fmla="*/ 44 h 235"/>
                <a:gd name="T32" fmla="*/ 214 w 214"/>
                <a:gd name="T33" fmla="*/ 44 h 235"/>
                <a:gd name="T34" fmla="*/ 152 w 214"/>
                <a:gd name="T35" fmla="*/ 3 h 235"/>
                <a:gd name="T36" fmla="*/ 148 w 214"/>
                <a:gd name="T37" fmla="*/ 0 h 235"/>
                <a:gd name="T38" fmla="*/ 148 w 214"/>
                <a:gd name="T39" fmla="*/ 25 h 235"/>
                <a:gd name="T40" fmla="*/ 89 w 214"/>
                <a:gd name="T41" fmla="*/ 25 h 235"/>
                <a:gd name="T42" fmla="*/ 89 w 214"/>
                <a:gd name="T43" fmla="*/ 72 h 235"/>
                <a:gd name="T44" fmla="*/ 70 w 214"/>
                <a:gd name="T45" fmla="*/ 86 h 235"/>
                <a:gd name="T46" fmla="*/ 70 w 214"/>
                <a:gd name="T47" fmla="*/ 113 h 235"/>
                <a:gd name="T48" fmla="*/ 1 w 214"/>
                <a:gd name="T49" fmla="*/ 113 h 235"/>
                <a:gd name="T50" fmla="*/ 11 w 214"/>
                <a:gd name="T51" fmla="*/ 133 h 235"/>
                <a:gd name="T52" fmla="*/ 15 w 214"/>
                <a:gd name="T53" fmla="*/ 162 h 235"/>
                <a:gd name="T54" fmla="*/ 9 w 214"/>
                <a:gd name="T55" fmla="*/ 196 h 235"/>
                <a:gd name="T56" fmla="*/ 6 w 214"/>
                <a:gd name="T57" fmla="*/ 212 h 235"/>
                <a:gd name="T58" fmla="*/ 7 w 214"/>
                <a:gd name="T59" fmla="*/ 211 h 235"/>
                <a:gd name="T60" fmla="*/ 17 w 214"/>
                <a:gd name="T61" fmla="*/ 20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235">
                  <a:moveTo>
                    <a:pt x="17" y="203"/>
                  </a:moveTo>
                  <a:cubicBezTo>
                    <a:pt x="23" y="204"/>
                    <a:pt x="33" y="203"/>
                    <a:pt x="33" y="203"/>
                  </a:cubicBezTo>
                  <a:cubicBezTo>
                    <a:pt x="33" y="203"/>
                    <a:pt x="41" y="199"/>
                    <a:pt x="46" y="202"/>
                  </a:cubicBezTo>
                  <a:cubicBezTo>
                    <a:pt x="51" y="204"/>
                    <a:pt x="56" y="210"/>
                    <a:pt x="56" y="210"/>
                  </a:cubicBezTo>
                  <a:cubicBezTo>
                    <a:pt x="62" y="210"/>
                    <a:pt x="62" y="210"/>
                    <a:pt x="62" y="210"/>
                  </a:cubicBezTo>
                  <a:cubicBezTo>
                    <a:pt x="62" y="210"/>
                    <a:pt x="67" y="224"/>
                    <a:pt x="75" y="226"/>
                  </a:cubicBezTo>
                  <a:cubicBezTo>
                    <a:pt x="79" y="228"/>
                    <a:pt x="82" y="232"/>
                    <a:pt x="83" y="235"/>
                  </a:cubicBezTo>
                  <a:cubicBezTo>
                    <a:pt x="89" y="234"/>
                    <a:pt x="93" y="233"/>
                    <a:pt x="93" y="229"/>
                  </a:cubicBezTo>
                  <a:cubicBezTo>
                    <a:pt x="93" y="224"/>
                    <a:pt x="95" y="218"/>
                    <a:pt x="103" y="225"/>
                  </a:cubicBezTo>
                  <a:cubicBezTo>
                    <a:pt x="111" y="232"/>
                    <a:pt x="111" y="226"/>
                    <a:pt x="112" y="223"/>
                  </a:cubicBezTo>
                  <a:cubicBezTo>
                    <a:pt x="114" y="221"/>
                    <a:pt x="120" y="224"/>
                    <a:pt x="124" y="224"/>
                  </a:cubicBezTo>
                  <a:cubicBezTo>
                    <a:pt x="129" y="224"/>
                    <a:pt x="135" y="221"/>
                    <a:pt x="135" y="221"/>
                  </a:cubicBezTo>
                  <a:cubicBezTo>
                    <a:pt x="135" y="221"/>
                    <a:pt x="201" y="222"/>
                    <a:pt x="204" y="220"/>
                  </a:cubicBezTo>
                  <a:cubicBezTo>
                    <a:pt x="207" y="219"/>
                    <a:pt x="207" y="205"/>
                    <a:pt x="207" y="205"/>
                  </a:cubicBezTo>
                  <a:cubicBezTo>
                    <a:pt x="201" y="200"/>
                    <a:pt x="201" y="200"/>
                    <a:pt x="201" y="200"/>
                  </a:cubicBezTo>
                  <a:cubicBezTo>
                    <a:pt x="184" y="44"/>
                    <a:pt x="184" y="44"/>
                    <a:pt x="184" y="44"/>
                  </a:cubicBezTo>
                  <a:cubicBezTo>
                    <a:pt x="214" y="44"/>
                    <a:pt x="214" y="44"/>
                    <a:pt x="214" y="44"/>
                  </a:cubicBezTo>
                  <a:cubicBezTo>
                    <a:pt x="182" y="23"/>
                    <a:pt x="155" y="5"/>
                    <a:pt x="152" y="3"/>
                  </a:cubicBezTo>
                  <a:cubicBezTo>
                    <a:pt x="150" y="2"/>
                    <a:pt x="149" y="1"/>
                    <a:pt x="148" y="0"/>
                  </a:cubicBezTo>
                  <a:cubicBezTo>
                    <a:pt x="149" y="12"/>
                    <a:pt x="149" y="25"/>
                    <a:pt x="148" y="25"/>
                  </a:cubicBezTo>
                  <a:cubicBezTo>
                    <a:pt x="146" y="26"/>
                    <a:pt x="89" y="25"/>
                    <a:pt x="89" y="25"/>
                  </a:cubicBezTo>
                  <a:cubicBezTo>
                    <a:pt x="89" y="25"/>
                    <a:pt x="89" y="68"/>
                    <a:pt x="89" y="72"/>
                  </a:cubicBezTo>
                  <a:cubicBezTo>
                    <a:pt x="89" y="77"/>
                    <a:pt x="70" y="82"/>
                    <a:pt x="70" y="86"/>
                  </a:cubicBezTo>
                  <a:cubicBezTo>
                    <a:pt x="70" y="90"/>
                    <a:pt x="70" y="113"/>
                    <a:pt x="70" y="113"/>
                  </a:cubicBezTo>
                  <a:cubicBezTo>
                    <a:pt x="1" y="113"/>
                    <a:pt x="1" y="113"/>
                    <a:pt x="1" y="113"/>
                  </a:cubicBezTo>
                  <a:cubicBezTo>
                    <a:pt x="0" y="125"/>
                    <a:pt x="7" y="129"/>
                    <a:pt x="11" y="133"/>
                  </a:cubicBezTo>
                  <a:cubicBezTo>
                    <a:pt x="16" y="139"/>
                    <a:pt x="6" y="150"/>
                    <a:pt x="15" y="162"/>
                  </a:cubicBezTo>
                  <a:cubicBezTo>
                    <a:pt x="23" y="173"/>
                    <a:pt x="13" y="190"/>
                    <a:pt x="9" y="196"/>
                  </a:cubicBezTo>
                  <a:cubicBezTo>
                    <a:pt x="7" y="200"/>
                    <a:pt x="6" y="206"/>
                    <a:pt x="6" y="212"/>
                  </a:cubicBezTo>
                  <a:cubicBezTo>
                    <a:pt x="6" y="212"/>
                    <a:pt x="6" y="211"/>
                    <a:pt x="7" y="211"/>
                  </a:cubicBezTo>
                  <a:cubicBezTo>
                    <a:pt x="12" y="210"/>
                    <a:pt x="10" y="202"/>
                    <a:pt x="17" y="20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0" name="Freeform 1596">
              <a:extLst>
                <a:ext uri="{FF2B5EF4-FFF2-40B4-BE49-F238E27FC236}">
                  <a16:creationId xmlns:a16="http://schemas.microsoft.com/office/drawing/2014/main" id="{9E7F55A8-D2EA-4198-8C85-4EA83D64FEE7}"/>
                </a:ext>
              </a:extLst>
            </p:cNvPr>
            <p:cNvSpPr>
              <a:spLocks/>
            </p:cNvSpPr>
            <p:nvPr/>
          </p:nvSpPr>
          <p:spPr bwMode="auto">
            <a:xfrm>
              <a:off x="4462620" y="2721066"/>
              <a:ext cx="377838" cy="346087"/>
            </a:xfrm>
            <a:custGeom>
              <a:avLst/>
              <a:gdLst>
                <a:gd name="T0" fmla="*/ 280 w 295"/>
                <a:gd name="T1" fmla="*/ 114 h 276"/>
                <a:gd name="T2" fmla="*/ 271 w 295"/>
                <a:gd name="T3" fmla="*/ 95 h 276"/>
                <a:gd name="T4" fmla="*/ 251 w 295"/>
                <a:gd name="T5" fmla="*/ 89 h 276"/>
                <a:gd name="T6" fmla="*/ 240 w 295"/>
                <a:gd name="T7" fmla="*/ 73 h 276"/>
                <a:gd name="T8" fmla="*/ 131 w 295"/>
                <a:gd name="T9" fmla="*/ 0 h 276"/>
                <a:gd name="T10" fmla="*/ 101 w 295"/>
                <a:gd name="T11" fmla="*/ 0 h 276"/>
                <a:gd name="T12" fmla="*/ 118 w 295"/>
                <a:gd name="T13" fmla="*/ 156 h 276"/>
                <a:gd name="T14" fmla="*/ 124 w 295"/>
                <a:gd name="T15" fmla="*/ 161 h 276"/>
                <a:gd name="T16" fmla="*/ 121 w 295"/>
                <a:gd name="T17" fmla="*/ 176 h 276"/>
                <a:gd name="T18" fmla="*/ 52 w 295"/>
                <a:gd name="T19" fmla="*/ 177 h 276"/>
                <a:gd name="T20" fmla="*/ 41 w 295"/>
                <a:gd name="T21" fmla="*/ 180 h 276"/>
                <a:gd name="T22" fmla="*/ 29 w 295"/>
                <a:gd name="T23" fmla="*/ 179 h 276"/>
                <a:gd name="T24" fmla="*/ 20 w 295"/>
                <a:gd name="T25" fmla="*/ 181 h 276"/>
                <a:gd name="T26" fmla="*/ 10 w 295"/>
                <a:gd name="T27" fmla="*/ 185 h 276"/>
                <a:gd name="T28" fmla="*/ 0 w 295"/>
                <a:gd name="T29" fmla="*/ 191 h 276"/>
                <a:gd name="T30" fmla="*/ 2 w 295"/>
                <a:gd name="T31" fmla="*/ 195 h 276"/>
                <a:gd name="T32" fmla="*/ 5 w 295"/>
                <a:gd name="T33" fmla="*/ 200 h 276"/>
                <a:gd name="T34" fmla="*/ 8 w 295"/>
                <a:gd name="T35" fmla="*/ 210 h 276"/>
                <a:gd name="T36" fmla="*/ 17 w 295"/>
                <a:gd name="T37" fmla="*/ 222 h 276"/>
                <a:gd name="T38" fmla="*/ 17 w 295"/>
                <a:gd name="T39" fmla="*/ 236 h 276"/>
                <a:gd name="T40" fmla="*/ 22 w 295"/>
                <a:gd name="T41" fmla="*/ 241 h 276"/>
                <a:gd name="T42" fmla="*/ 32 w 295"/>
                <a:gd name="T43" fmla="*/ 239 h 276"/>
                <a:gd name="T44" fmla="*/ 44 w 295"/>
                <a:gd name="T45" fmla="*/ 240 h 276"/>
                <a:gd name="T46" fmla="*/ 57 w 295"/>
                <a:gd name="T47" fmla="*/ 231 h 276"/>
                <a:gd name="T48" fmla="*/ 63 w 295"/>
                <a:gd name="T49" fmla="*/ 244 h 276"/>
                <a:gd name="T50" fmla="*/ 70 w 295"/>
                <a:gd name="T51" fmla="*/ 253 h 276"/>
                <a:gd name="T52" fmla="*/ 70 w 295"/>
                <a:gd name="T53" fmla="*/ 259 h 276"/>
                <a:gd name="T54" fmla="*/ 74 w 295"/>
                <a:gd name="T55" fmla="*/ 269 h 276"/>
                <a:gd name="T56" fmla="*/ 82 w 295"/>
                <a:gd name="T57" fmla="*/ 270 h 276"/>
                <a:gd name="T58" fmla="*/ 91 w 295"/>
                <a:gd name="T59" fmla="*/ 273 h 276"/>
                <a:gd name="T60" fmla="*/ 101 w 295"/>
                <a:gd name="T61" fmla="*/ 268 h 276"/>
                <a:gd name="T62" fmla="*/ 110 w 295"/>
                <a:gd name="T63" fmla="*/ 267 h 276"/>
                <a:gd name="T64" fmla="*/ 116 w 295"/>
                <a:gd name="T65" fmla="*/ 269 h 276"/>
                <a:gd name="T66" fmla="*/ 121 w 295"/>
                <a:gd name="T67" fmla="*/ 268 h 276"/>
                <a:gd name="T68" fmla="*/ 126 w 295"/>
                <a:gd name="T69" fmla="*/ 254 h 276"/>
                <a:gd name="T70" fmla="*/ 125 w 295"/>
                <a:gd name="T71" fmla="*/ 243 h 276"/>
                <a:gd name="T72" fmla="*/ 139 w 295"/>
                <a:gd name="T73" fmla="*/ 237 h 276"/>
                <a:gd name="T74" fmla="*/ 145 w 295"/>
                <a:gd name="T75" fmla="*/ 226 h 276"/>
                <a:gd name="T76" fmla="*/ 151 w 295"/>
                <a:gd name="T77" fmla="*/ 213 h 276"/>
                <a:gd name="T78" fmla="*/ 161 w 295"/>
                <a:gd name="T79" fmla="*/ 213 h 276"/>
                <a:gd name="T80" fmla="*/ 169 w 295"/>
                <a:gd name="T81" fmla="*/ 205 h 276"/>
                <a:gd name="T82" fmla="*/ 178 w 295"/>
                <a:gd name="T83" fmla="*/ 201 h 276"/>
                <a:gd name="T84" fmla="*/ 184 w 295"/>
                <a:gd name="T85" fmla="*/ 197 h 276"/>
                <a:gd name="T86" fmla="*/ 200 w 295"/>
                <a:gd name="T87" fmla="*/ 191 h 276"/>
                <a:gd name="T88" fmla="*/ 213 w 295"/>
                <a:gd name="T89" fmla="*/ 185 h 276"/>
                <a:gd name="T90" fmla="*/ 235 w 295"/>
                <a:gd name="T91" fmla="*/ 186 h 276"/>
                <a:gd name="T92" fmla="*/ 249 w 295"/>
                <a:gd name="T93" fmla="*/ 181 h 276"/>
                <a:gd name="T94" fmla="*/ 277 w 295"/>
                <a:gd name="T95" fmla="*/ 179 h 276"/>
                <a:gd name="T96" fmla="*/ 288 w 295"/>
                <a:gd name="T97" fmla="*/ 171 h 276"/>
                <a:gd name="T98" fmla="*/ 293 w 295"/>
                <a:gd name="T99" fmla="*/ 158 h 276"/>
                <a:gd name="T100" fmla="*/ 295 w 295"/>
                <a:gd name="T101" fmla="*/ 111 h 276"/>
                <a:gd name="T102" fmla="*/ 280 w 295"/>
                <a:gd name="T103"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76">
                  <a:moveTo>
                    <a:pt x="280" y="114"/>
                  </a:moveTo>
                  <a:cubicBezTo>
                    <a:pt x="280" y="114"/>
                    <a:pt x="280" y="100"/>
                    <a:pt x="271" y="95"/>
                  </a:cubicBezTo>
                  <a:cubicBezTo>
                    <a:pt x="262" y="91"/>
                    <a:pt x="251" y="89"/>
                    <a:pt x="251" y="89"/>
                  </a:cubicBezTo>
                  <a:cubicBezTo>
                    <a:pt x="251" y="89"/>
                    <a:pt x="245" y="78"/>
                    <a:pt x="240" y="73"/>
                  </a:cubicBezTo>
                  <a:cubicBezTo>
                    <a:pt x="237" y="70"/>
                    <a:pt x="179" y="31"/>
                    <a:pt x="131" y="0"/>
                  </a:cubicBezTo>
                  <a:cubicBezTo>
                    <a:pt x="101" y="0"/>
                    <a:pt x="101" y="0"/>
                    <a:pt x="101" y="0"/>
                  </a:cubicBezTo>
                  <a:cubicBezTo>
                    <a:pt x="118" y="156"/>
                    <a:pt x="118" y="156"/>
                    <a:pt x="118" y="156"/>
                  </a:cubicBezTo>
                  <a:cubicBezTo>
                    <a:pt x="124" y="161"/>
                    <a:pt x="124" y="161"/>
                    <a:pt x="124" y="161"/>
                  </a:cubicBezTo>
                  <a:cubicBezTo>
                    <a:pt x="124" y="161"/>
                    <a:pt x="124" y="175"/>
                    <a:pt x="121" y="176"/>
                  </a:cubicBezTo>
                  <a:cubicBezTo>
                    <a:pt x="118" y="178"/>
                    <a:pt x="52" y="177"/>
                    <a:pt x="52" y="177"/>
                  </a:cubicBezTo>
                  <a:cubicBezTo>
                    <a:pt x="52" y="177"/>
                    <a:pt x="46" y="180"/>
                    <a:pt x="41" y="180"/>
                  </a:cubicBezTo>
                  <a:cubicBezTo>
                    <a:pt x="37" y="180"/>
                    <a:pt x="31" y="177"/>
                    <a:pt x="29" y="179"/>
                  </a:cubicBezTo>
                  <a:cubicBezTo>
                    <a:pt x="28" y="182"/>
                    <a:pt x="28" y="188"/>
                    <a:pt x="20" y="181"/>
                  </a:cubicBezTo>
                  <a:cubicBezTo>
                    <a:pt x="12" y="174"/>
                    <a:pt x="10" y="180"/>
                    <a:pt x="10" y="185"/>
                  </a:cubicBezTo>
                  <a:cubicBezTo>
                    <a:pt x="10" y="189"/>
                    <a:pt x="6" y="190"/>
                    <a:pt x="0" y="191"/>
                  </a:cubicBezTo>
                  <a:cubicBezTo>
                    <a:pt x="1" y="193"/>
                    <a:pt x="2" y="195"/>
                    <a:pt x="2" y="195"/>
                  </a:cubicBezTo>
                  <a:cubicBezTo>
                    <a:pt x="5" y="200"/>
                    <a:pt x="5" y="200"/>
                    <a:pt x="5" y="200"/>
                  </a:cubicBezTo>
                  <a:cubicBezTo>
                    <a:pt x="5" y="200"/>
                    <a:pt x="5" y="207"/>
                    <a:pt x="8" y="210"/>
                  </a:cubicBezTo>
                  <a:cubicBezTo>
                    <a:pt x="11" y="214"/>
                    <a:pt x="17" y="219"/>
                    <a:pt x="17" y="222"/>
                  </a:cubicBezTo>
                  <a:cubicBezTo>
                    <a:pt x="18" y="225"/>
                    <a:pt x="17" y="236"/>
                    <a:pt x="17" y="236"/>
                  </a:cubicBezTo>
                  <a:cubicBezTo>
                    <a:pt x="17" y="236"/>
                    <a:pt x="19" y="245"/>
                    <a:pt x="22" y="241"/>
                  </a:cubicBezTo>
                  <a:cubicBezTo>
                    <a:pt x="25" y="237"/>
                    <a:pt x="30" y="244"/>
                    <a:pt x="32" y="239"/>
                  </a:cubicBezTo>
                  <a:cubicBezTo>
                    <a:pt x="34" y="234"/>
                    <a:pt x="41" y="240"/>
                    <a:pt x="44" y="240"/>
                  </a:cubicBezTo>
                  <a:cubicBezTo>
                    <a:pt x="47" y="240"/>
                    <a:pt x="55" y="231"/>
                    <a:pt x="57" y="231"/>
                  </a:cubicBezTo>
                  <a:cubicBezTo>
                    <a:pt x="59" y="232"/>
                    <a:pt x="63" y="241"/>
                    <a:pt x="63" y="244"/>
                  </a:cubicBezTo>
                  <a:cubicBezTo>
                    <a:pt x="63" y="248"/>
                    <a:pt x="73" y="252"/>
                    <a:pt x="70" y="253"/>
                  </a:cubicBezTo>
                  <a:cubicBezTo>
                    <a:pt x="67" y="254"/>
                    <a:pt x="66" y="259"/>
                    <a:pt x="70" y="259"/>
                  </a:cubicBezTo>
                  <a:cubicBezTo>
                    <a:pt x="73" y="259"/>
                    <a:pt x="72" y="266"/>
                    <a:pt x="74" y="269"/>
                  </a:cubicBezTo>
                  <a:cubicBezTo>
                    <a:pt x="76" y="272"/>
                    <a:pt x="80" y="275"/>
                    <a:pt x="82" y="270"/>
                  </a:cubicBezTo>
                  <a:cubicBezTo>
                    <a:pt x="84" y="265"/>
                    <a:pt x="89" y="269"/>
                    <a:pt x="91" y="273"/>
                  </a:cubicBezTo>
                  <a:cubicBezTo>
                    <a:pt x="93" y="276"/>
                    <a:pt x="100" y="272"/>
                    <a:pt x="101" y="268"/>
                  </a:cubicBezTo>
                  <a:cubicBezTo>
                    <a:pt x="102" y="264"/>
                    <a:pt x="110" y="262"/>
                    <a:pt x="110" y="267"/>
                  </a:cubicBezTo>
                  <a:cubicBezTo>
                    <a:pt x="109" y="271"/>
                    <a:pt x="111" y="273"/>
                    <a:pt x="116" y="269"/>
                  </a:cubicBezTo>
                  <a:cubicBezTo>
                    <a:pt x="118" y="268"/>
                    <a:pt x="119" y="268"/>
                    <a:pt x="121" y="268"/>
                  </a:cubicBezTo>
                  <a:cubicBezTo>
                    <a:pt x="123" y="262"/>
                    <a:pt x="125" y="256"/>
                    <a:pt x="126" y="254"/>
                  </a:cubicBezTo>
                  <a:cubicBezTo>
                    <a:pt x="128" y="251"/>
                    <a:pt x="122" y="244"/>
                    <a:pt x="125" y="243"/>
                  </a:cubicBezTo>
                  <a:cubicBezTo>
                    <a:pt x="128" y="242"/>
                    <a:pt x="136" y="244"/>
                    <a:pt x="139" y="237"/>
                  </a:cubicBezTo>
                  <a:cubicBezTo>
                    <a:pt x="142" y="229"/>
                    <a:pt x="145" y="226"/>
                    <a:pt x="145" y="226"/>
                  </a:cubicBezTo>
                  <a:cubicBezTo>
                    <a:pt x="145" y="226"/>
                    <a:pt x="146" y="210"/>
                    <a:pt x="151" y="213"/>
                  </a:cubicBezTo>
                  <a:cubicBezTo>
                    <a:pt x="155" y="215"/>
                    <a:pt x="161" y="219"/>
                    <a:pt x="161" y="213"/>
                  </a:cubicBezTo>
                  <a:cubicBezTo>
                    <a:pt x="162" y="207"/>
                    <a:pt x="168" y="210"/>
                    <a:pt x="169" y="205"/>
                  </a:cubicBezTo>
                  <a:cubicBezTo>
                    <a:pt x="171" y="199"/>
                    <a:pt x="174" y="200"/>
                    <a:pt x="178" y="201"/>
                  </a:cubicBezTo>
                  <a:cubicBezTo>
                    <a:pt x="181" y="202"/>
                    <a:pt x="184" y="200"/>
                    <a:pt x="184" y="197"/>
                  </a:cubicBezTo>
                  <a:cubicBezTo>
                    <a:pt x="184" y="194"/>
                    <a:pt x="193" y="195"/>
                    <a:pt x="200" y="191"/>
                  </a:cubicBezTo>
                  <a:cubicBezTo>
                    <a:pt x="206" y="186"/>
                    <a:pt x="210" y="182"/>
                    <a:pt x="213" y="185"/>
                  </a:cubicBezTo>
                  <a:cubicBezTo>
                    <a:pt x="215" y="188"/>
                    <a:pt x="232" y="187"/>
                    <a:pt x="235" y="186"/>
                  </a:cubicBezTo>
                  <a:cubicBezTo>
                    <a:pt x="238" y="185"/>
                    <a:pt x="243" y="180"/>
                    <a:pt x="249" y="181"/>
                  </a:cubicBezTo>
                  <a:cubicBezTo>
                    <a:pt x="255" y="182"/>
                    <a:pt x="271" y="179"/>
                    <a:pt x="277" y="179"/>
                  </a:cubicBezTo>
                  <a:cubicBezTo>
                    <a:pt x="283" y="179"/>
                    <a:pt x="286" y="173"/>
                    <a:pt x="288" y="171"/>
                  </a:cubicBezTo>
                  <a:cubicBezTo>
                    <a:pt x="290" y="169"/>
                    <a:pt x="291" y="159"/>
                    <a:pt x="293" y="158"/>
                  </a:cubicBezTo>
                  <a:cubicBezTo>
                    <a:pt x="295" y="157"/>
                    <a:pt x="295" y="124"/>
                    <a:pt x="295" y="111"/>
                  </a:cubicBezTo>
                  <a:cubicBezTo>
                    <a:pt x="288" y="112"/>
                    <a:pt x="280" y="114"/>
                    <a:pt x="280" y="11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1" name="Freeform 1597">
              <a:extLst>
                <a:ext uri="{FF2B5EF4-FFF2-40B4-BE49-F238E27FC236}">
                  <a16:creationId xmlns:a16="http://schemas.microsoft.com/office/drawing/2014/main" id="{433F4561-5E3F-4245-8319-124919E4938F}"/>
                </a:ext>
              </a:extLst>
            </p:cNvPr>
            <p:cNvSpPr>
              <a:spLocks/>
            </p:cNvSpPr>
            <p:nvPr/>
          </p:nvSpPr>
          <p:spPr bwMode="auto">
            <a:xfrm>
              <a:off x="4618201" y="2949673"/>
              <a:ext cx="185744" cy="130179"/>
            </a:xfrm>
            <a:custGeom>
              <a:avLst/>
              <a:gdLst>
                <a:gd name="T0" fmla="*/ 144 w 145"/>
                <a:gd name="T1" fmla="*/ 59 h 104"/>
                <a:gd name="T2" fmla="*/ 137 w 145"/>
                <a:gd name="T3" fmla="*/ 55 h 104"/>
                <a:gd name="T4" fmla="*/ 136 w 145"/>
                <a:gd name="T5" fmla="*/ 46 h 104"/>
                <a:gd name="T6" fmla="*/ 127 w 145"/>
                <a:gd name="T7" fmla="*/ 47 h 104"/>
                <a:gd name="T8" fmla="*/ 120 w 145"/>
                <a:gd name="T9" fmla="*/ 40 h 104"/>
                <a:gd name="T10" fmla="*/ 117 w 145"/>
                <a:gd name="T11" fmla="*/ 34 h 104"/>
                <a:gd name="T12" fmla="*/ 109 w 145"/>
                <a:gd name="T13" fmla="*/ 24 h 104"/>
                <a:gd name="T14" fmla="*/ 103 w 145"/>
                <a:gd name="T15" fmla="*/ 14 h 104"/>
                <a:gd name="T16" fmla="*/ 103 w 145"/>
                <a:gd name="T17" fmla="*/ 5 h 104"/>
                <a:gd name="T18" fmla="*/ 92 w 145"/>
                <a:gd name="T19" fmla="*/ 3 h 104"/>
                <a:gd name="T20" fmla="*/ 79 w 145"/>
                <a:gd name="T21" fmla="*/ 9 h 104"/>
                <a:gd name="T22" fmla="*/ 63 w 145"/>
                <a:gd name="T23" fmla="*/ 15 h 104"/>
                <a:gd name="T24" fmla="*/ 57 w 145"/>
                <a:gd name="T25" fmla="*/ 19 h 104"/>
                <a:gd name="T26" fmla="*/ 48 w 145"/>
                <a:gd name="T27" fmla="*/ 23 h 104"/>
                <a:gd name="T28" fmla="*/ 40 w 145"/>
                <a:gd name="T29" fmla="*/ 31 h 104"/>
                <a:gd name="T30" fmla="*/ 30 w 145"/>
                <a:gd name="T31" fmla="*/ 31 h 104"/>
                <a:gd name="T32" fmla="*/ 24 w 145"/>
                <a:gd name="T33" fmla="*/ 44 h 104"/>
                <a:gd name="T34" fmla="*/ 18 w 145"/>
                <a:gd name="T35" fmla="*/ 55 h 104"/>
                <a:gd name="T36" fmla="*/ 4 w 145"/>
                <a:gd name="T37" fmla="*/ 61 h 104"/>
                <a:gd name="T38" fmla="*/ 5 w 145"/>
                <a:gd name="T39" fmla="*/ 72 h 104"/>
                <a:gd name="T40" fmla="*/ 0 w 145"/>
                <a:gd name="T41" fmla="*/ 86 h 104"/>
                <a:gd name="T42" fmla="*/ 9 w 145"/>
                <a:gd name="T43" fmla="*/ 92 h 104"/>
                <a:gd name="T44" fmla="*/ 24 w 145"/>
                <a:gd name="T45" fmla="*/ 99 h 104"/>
                <a:gd name="T46" fmla="*/ 45 w 145"/>
                <a:gd name="T47" fmla="*/ 96 h 104"/>
                <a:gd name="T48" fmla="*/ 51 w 145"/>
                <a:gd name="T49" fmla="*/ 95 h 104"/>
                <a:gd name="T50" fmla="*/ 48 w 145"/>
                <a:gd name="T51" fmla="*/ 77 h 104"/>
                <a:gd name="T52" fmla="*/ 92 w 145"/>
                <a:gd name="T53" fmla="*/ 78 h 104"/>
                <a:gd name="T54" fmla="*/ 99 w 145"/>
                <a:gd name="T55" fmla="*/ 73 h 104"/>
                <a:gd name="T56" fmla="*/ 115 w 145"/>
                <a:gd name="T57" fmla="*/ 75 h 104"/>
                <a:gd name="T58" fmla="*/ 125 w 145"/>
                <a:gd name="T59" fmla="*/ 69 h 104"/>
                <a:gd name="T60" fmla="*/ 140 w 145"/>
                <a:gd name="T61" fmla="*/ 65 h 104"/>
                <a:gd name="T62" fmla="*/ 144 w 145"/>
                <a:gd name="T63" fmla="*/ 59 h 104"/>
                <a:gd name="T64" fmla="*/ 144 w 145"/>
                <a:gd name="T6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04">
                  <a:moveTo>
                    <a:pt x="144" y="59"/>
                  </a:moveTo>
                  <a:cubicBezTo>
                    <a:pt x="142" y="56"/>
                    <a:pt x="138" y="55"/>
                    <a:pt x="137" y="55"/>
                  </a:cubicBezTo>
                  <a:cubicBezTo>
                    <a:pt x="136" y="55"/>
                    <a:pt x="137" y="47"/>
                    <a:pt x="136" y="46"/>
                  </a:cubicBezTo>
                  <a:cubicBezTo>
                    <a:pt x="135" y="44"/>
                    <a:pt x="130" y="48"/>
                    <a:pt x="127" y="47"/>
                  </a:cubicBezTo>
                  <a:cubicBezTo>
                    <a:pt x="124" y="46"/>
                    <a:pt x="123" y="40"/>
                    <a:pt x="120" y="40"/>
                  </a:cubicBezTo>
                  <a:cubicBezTo>
                    <a:pt x="117" y="40"/>
                    <a:pt x="117" y="37"/>
                    <a:pt x="117" y="34"/>
                  </a:cubicBezTo>
                  <a:cubicBezTo>
                    <a:pt x="117" y="30"/>
                    <a:pt x="112" y="27"/>
                    <a:pt x="109" y="24"/>
                  </a:cubicBezTo>
                  <a:cubicBezTo>
                    <a:pt x="105" y="22"/>
                    <a:pt x="105" y="15"/>
                    <a:pt x="103" y="14"/>
                  </a:cubicBezTo>
                  <a:cubicBezTo>
                    <a:pt x="102" y="14"/>
                    <a:pt x="102" y="9"/>
                    <a:pt x="103" y="5"/>
                  </a:cubicBezTo>
                  <a:cubicBezTo>
                    <a:pt x="98" y="5"/>
                    <a:pt x="93" y="4"/>
                    <a:pt x="92" y="3"/>
                  </a:cubicBezTo>
                  <a:cubicBezTo>
                    <a:pt x="89" y="0"/>
                    <a:pt x="85" y="4"/>
                    <a:pt x="79" y="9"/>
                  </a:cubicBezTo>
                  <a:cubicBezTo>
                    <a:pt x="72" y="13"/>
                    <a:pt x="63" y="12"/>
                    <a:pt x="63" y="15"/>
                  </a:cubicBezTo>
                  <a:cubicBezTo>
                    <a:pt x="63" y="18"/>
                    <a:pt x="60" y="20"/>
                    <a:pt x="57" y="19"/>
                  </a:cubicBezTo>
                  <a:cubicBezTo>
                    <a:pt x="53" y="18"/>
                    <a:pt x="50" y="17"/>
                    <a:pt x="48" y="23"/>
                  </a:cubicBezTo>
                  <a:cubicBezTo>
                    <a:pt x="47" y="28"/>
                    <a:pt x="41" y="25"/>
                    <a:pt x="40" y="31"/>
                  </a:cubicBezTo>
                  <a:cubicBezTo>
                    <a:pt x="40" y="37"/>
                    <a:pt x="34" y="33"/>
                    <a:pt x="30" y="31"/>
                  </a:cubicBezTo>
                  <a:cubicBezTo>
                    <a:pt x="25" y="28"/>
                    <a:pt x="24" y="44"/>
                    <a:pt x="24" y="44"/>
                  </a:cubicBezTo>
                  <a:cubicBezTo>
                    <a:pt x="24" y="44"/>
                    <a:pt x="21" y="47"/>
                    <a:pt x="18" y="55"/>
                  </a:cubicBezTo>
                  <a:cubicBezTo>
                    <a:pt x="15" y="62"/>
                    <a:pt x="7" y="60"/>
                    <a:pt x="4" y="61"/>
                  </a:cubicBezTo>
                  <a:cubicBezTo>
                    <a:pt x="1" y="62"/>
                    <a:pt x="7" y="69"/>
                    <a:pt x="5" y="72"/>
                  </a:cubicBezTo>
                  <a:cubicBezTo>
                    <a:pt x="4" y="74"/>
                    <a:pt x="2" y="80"/>
                    <a:pt x="0" y="86"/>
                  </a:cubicBezTo>
                  <a:cubicBezTo>
                    <a:pt x="4" y="86"/>
                    <a:pt x="8" y="90"/>
                    <a:pt x="9" y="92"/>
                  </a:cubicBezTo>
                  <a:cubicBezTo>
                    <a:pt x="10" y="94"/>
                    <a:pt x="20" y="104"/>
                    <a:pt x="24" y="99"/>
                  </a:cubicBezTo>
                  <a:cubicBezTo>
                    <a:pt x="29" y="94"/>
                    <a:pt x="42" y="93"/>
                    <a:pt x="45" y="96"/>
                  </a:cubicBezTo>
                  <a:cubicBezTo>
                    <a:pt x="48" y="99"/>
                    <a:pt x="50" y="98"/>
                    <a:pt x="51" y="95"/>
                  </a:cubicBezTo>
                  <a:cubicBezTo>
                    <a:pt x="51" y="92"/>
                    <a:pt x="46" y="80"/>
                    <a:pt x="48" y="77"/>
                  </a:cubicBezTo>
                  <a:cubicBezTo>
                    <a:pt x="50" y="74"/>
                    <a:pt x="91" y="75"/>
                    <a:pt x="92" y="78"/>
                  </a:cubicBezTo>
                  <a:cubicBezTo>
                    <a:pt x="94" y="81"/>
                    <a:pt x="94" y="73"/>
                    <a:pt x="99" y="73"/>
                  </a:cubicBezTo>
                  <a:cubicBezTo>
                    <a:pt x="104" y="74"/>
                    <a:pt x="112" y="76"/>
                    <a:pt x="115" y="75"/>
                  </a:cubicBezTo>
                  <a:cubicBezTo>
                    <a:pt x="118" y="74"/>
                    <a:pt x="122" y="69"/>
                    <a:pt x="125" y="69"/>
                  </a:cubicBezTo>
                  <a:cubicBezTo>
                    <a:pt x="128" y="69"/>
                    <a:pt x="137" y="68"/>
                    <a:pt x="140" y="65"/>
                  </a:cubicBezTo>
                  <a:cubicBezTo>
                    <a:pt x="142" y="63"/>
                    <a:pt x="145" y="63"/>
                    <a:pt x="144" y="59"/>
                  </a:cubicBezTo>
                  <a:cubicBezTo>
                    <a:pt x="144" y="59"/>
                    <a:pt x="144" y="59"/>
                    <a:pt x="144" y="5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2" name="Freeform 1598">
              <a:extLst>
                <a:ext uri="{FF2B5EF4-FFF2-40B4-BE49-F238E27FC236}">
                  <a16:creationId xmlns:a16="http://schemas.microsoft.com/office/drawing/2014/main" id="{23D7CC08-6C29-45B0-9AF4-C4B52AB083F4}"/>
                </a:ext>
              </a:extLst>
            </p:cNvPr>
            <p:cNvSpPr>
              <a:spLocks/>
            </p:cNvSpPr>
            <p:nvPr/>
          </p:nvSpPr>
          <p:spPr bwMode="auto">
            <a:xfrm>
              <a:off x="4748380" y="2757579"/>
              <a:ext cx="352438" cy="268297"/>
            </a:xfrm>
            <a:custGeom>
              <a:avLst/>
              <a:gdLst>
                <a:gd name="T0" fmla="*/ 261 w 274"/>
                <a:gd name="T1" fmla="*/ 31 h 214"/>
                <a:gd name="T2" fmla="*/ 260 w 274"/>
                <a:gd name="T3" fmla="*/ 8 h 214"/>
                <a:gd name="T4" fmla="*/ 246 w 274"/>
                <a:gd name="T5" fmla="*/ 16 h 214"/>
                <a:gd name="T6" fmla="*/ 235 w 274"/>
                <a:gd name="T7" fmla="*/ 5 h 214"/>
                <a:gd name="T8" fmla="*/ 209 w 274"/>
                <a:gd name="T9" fmla="*/ 0 h 214"/>
                <a:gd name="T10" fmla="*/ 133 w 274"/>
                <a:gd name="T11" fmla="*/ 47 h 214"/>
                <a:gd name="T12" fmla="*/ 101 w 274"/>
                <a:gd name="T13" fmla="*/ 73 h 214"/>
                <a:gd name="T14" fmla="*/ 74 w 274"/>
                <a:gd name="T15" fmla="*/ 81 h 214"/>
                <a:gd name="T16" fmla="*/ 72 w 274"/>
                <a:gd name="T17" fmla="*/ 82 h 214"/>
                <a:gd name="T18" fmla="*/ 70 w 274"/>
                <a:gd name="T19" fmla="*/ 129 h 214"/>
                <a:gd name="T20" fmla="*/ 65 w 274"/>
                <a:gd name="T21" fmla="*/ 142 h 214"/>
                <a:gd name="T22" fmla="*/ 54 w 274"/>
                <a:gd name="T23" fmla="*/ 150 h 214"/>
                <a:gd name="T24" fmla="*/ 26 w 274"/>
                <a:gd name="T25" fmla="*/ 152 h 214"/>
                <a:gd name="T26" fmla="*/ 12 w 274"/>
                <a:gd name="T27" fmla="*/ 157 h 214"/>
                <a:gd name="T28" fmla="*/ 1 w 274"/>
                <a:gd name="T29" fmla="*/ 158 h 214"/>
                <a:gd name="T30" fmla="*/ 1 w 274"/>
                <a:gd name="T31" fmla="*/ 167 h 214"/>
                <a:gd name="T32" fmla="*/ 7 w 274"/>
                <a:gd name="T33" fmla="*/ 177 h 214"/>
                <a:gd name="T34" fmla="*/ 15 w 274"/>
                <a:gd name="T35" fmla="*/ 187 h 214"/>
                <a:gd name="T36" fmla="*/ 18 w 274"/>
                <a:gd name="T37" fmla="*/ 193 h 214"/>
                <a:gd name="T38" fmla="*/ 25 w 274"/>
                <a:gd name="T39" fmla="*/ 200 h 214"/>
                <a:gd name="T40" fmla="*/ 34 w 274"/>
                <a:gd name="T41" fmla="*/ 199 h 214"/>
                <a:gd name="T42" fmla="*/ 35 w 274"/>
                <a:gd name="T43" fmla="*/ 208 h 214"/>
                <a:gd name="T44" fmla="*/ 42 w 274"/>
                <a:gd name="T45" fmla="*/ 212 h 214"/>
                <a:gd name="T46" fmla="*/ 49 w 274"/>
                <a:gd name="T47" fmla="*/ 203 h 214"/>
                <a:gd name="T48" fmla="*/ 54 w 274"/>
                <a:gd name="T49" fmla="*/ 212 h 214"/>
                <a:gd name="T50" fmla="*/ 62 w 274"/>
                <a:gd name="T51" fmla="*/ 209 h 214"/>
                <a:gd name="T52" fmla="*/ 69 w 274"/>
                <a:gd name="T53" fmla="*/ 196 h 214"/>
                <a:gd name="T54" fmla="*/ 74 w 274"/>
                <a:gd name="T55" fmla="*/ 182 h 214"/>
                <a:gd name="T56" fmla="*/ 90 w 274"/>
                <a:gd name="T57" fmla="*/ 182 h 214"/>
                <a:gd name="T58" fmla="*/ 100 w 274"/>
                <a:gd name="T59" fmla="*/ 178 h 214"/>
                <a:gd name="T60" fmla="*/ 114 w 274"/>
                <a:gd name="T61" fmla="*/ 183 h 214"/>
                <a:gd name="T62" fmla="*/ 124 w 274"/>
                <a:gd name="T63" fmla="*/ 192 h 214"/>
                <a:gd name="T64" fmla="*/ 139 w 274"/>
                <a:gd name="T65" fmla="*/ 188 h 214"/>
                <a:gd name="T66" fmla="*/ 152 w 274"/>
                <a:gd name="T67" fmla="*/ 195 h 214"/>
                <a:gd name="T68" fmla="*/ 170 w 274"/>
                <a:gd name="T69" fmla="*/ 195 h 214"/>
                <a:gd name="T70" fmla="*/ 183 w 274"/>
                <a:gd name="T71" fmla="*/ 187 h 214"/>
                <a:gd name="T72" fmla="*/ 205 w 274"/>
                <a:gd name="T73" fmla="*/ 187 h 214"/>
                <a:gd name="T74" fmla="*/ 220 w 274"/>
                <a:gd name="T75" fmla="*/ 191 h 214"/>
                <a:gd name="T76" fmla="*/ 232 w 274"/>
                <a:gd name="T77" fmla="*/ 179 h 214"/>
                <a:gd name="T78" fmla="*/ 235 w 274"/>
                <a:gd name="T79" fmla="*/ 179 h 214"/>
                <a:gd name="T80" fmla="*/ 235 w 274"/>
                <a:gd name="T81" fmla="*/ 174 h 214"/>
                <a:gd name="T82" fmla="*/ 238 w 274"/>
                <a:gd name="T83" fmla="*/ 159 h 214"/>
                <a:gd name="T84" fmla="*/ 267 w 274"/>
                <a:gd name="T85" fmla="*/ 123 h 214"/>
                <a:gd name="T86" fmla="*/ 269 w 274"/>
                <a:gd name="T87" fmla="*/ 79 h 214"/>
                <a:gd name="T88" fmla="*/ 272 w 274"/>
                <a:gd name="T89" fmla="*/ 60 h 214"/>
                <a:gd name="T90" fmla="*/ 269 w 274"/>
                <a:gd name="T91" fmla="*/ 47 h 214"/>
                <a:gd name="T92" fmla="*/ 261 w 274"/>
                <a:gd name="T93"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4" h="214">
                  <a:moveTo>
                    <a:pt x="261" y="31"/>
                  </a:moveTo>
                  <a:cubicBezTo>
                    <a:pt x="261" y="28"/>
                    <a:pt x="261" y="17"/>
                    <a:pt x="260" y="8"/>
                  </a:cubicBezTo>
                  <a:cubicBezTo>
                    <a:pt x="246" y="16"/>
                    <a:pt x="246" y="16"/>
                    <a:pt x="246" y="16"/>
                  </a:cubicBezTo>
                  <a:cubicBezTo>
                    <a:pt x="246" y="16"/>
                    <a:pt x="243" y="9"/>
                    <a:pt x="235" y="5"/>
                  </a:cubicBezTo>
                  <a:cubicBezTo>
                    <a:pt x="228" y="0"/>
                    <a:pt x="209" y="0"/>
                    <a:pt x="209" y="0"/>
                  </a:cubicBezTo>
                  <a:cubicBezTo>
                    <a:pt x="133" y="47"/>
                    <a:pt x="133" y="47"/>
                    <a:pt x="133" y="47"/>
                  </a:cubicBezTo>
                  <a:cubicBezTo>
                    <a:pt x="101" y="73"/>
                    <a:pt x="101" y="73"/>
                    <a:pt x="101" y="73"/>
                  </a:cubicBezTo>
                  <a:cubicBezTo>
                    <a:pt x="101" y="73"/>
                    <a:pt x="80" y="80"/>
                    <a:pt x="74" y="81"/>
                  </a:cubicBezTo>
                  <a:cubicBezTo>
                    <a:pt x="73" y="82"/>
                    <a:pt x="72" y="82"/>
                    <a:pt x="72" y="82"/>
                  </a:cubicBezTo>
                  <a:cubicBezTo>
                    <a:pt x="72" y="95"/>
                    <a:pt x="72" y="128"/>
                    <a:pt x="70" y="129"/>
                  </a:cubicBezTo>
                  <a:cubicBezTo>
                    <a:pt x="68" y="130"/>
                    <a:pt x="67" y="140"/>
                    <a:pt x="65" y="142"/>
                  </a:cubicBezTo>
                  <a:cubicBezTo>
                    <a:pt x="63" y="144"/>
                    <a:pt x="60" y="150"/>
                    <a:pt x="54" y="150"/>
                  </a:cubicBezTo>
                  <a:cubicBezTo>
                    <a:pt x="48" y="150"/>
                    <a:pt x="32" y="153"/>
                    <a:pt x="26" y="152"/>
                  </a:cubicBezTo>
                  <a:cubicBezTo>
                    <a:pt x="20" y="151"/>
                    <a:pt x="15" y="156"/>
                    <a:pt x="12" y="157"/>
                  </a:cubicBezTo>
                  <a:cubicBezTo>
                    <a:pt x="11" y="157"/>
                    <a:pt x="6" y="158"/>
                    <a:pt x="1" y="158"/>
                  </a:cubicBezTo>
                  <a:cubicBezTo>
                    <a:pt x="0" y="162"/>
                    <a:pt x="0" y="167"/>
                    <a:pt x="1" y="167"/>
                  </a:cubicBezTo>
                  <a:cubicBezTo>
                    <a:pt x="3" y="168"/>
                    <a:pt x="3" y="175"/>
                    <a:pt x="7" y="177"/>
                  </a:cubicBezTo>
                  <a:cubicBezTo>
                    <a:pt x="10" y="180"/>
                    <a:pt x="15" y="183"/>
                    <a:pt x="15" y="187"/>
                  </a:cubicBezTo>
                  <a:cubicBezTo>
                    <a:pt x="15" y="190"/>
                    <a:pt x="15" y="193"/>
                    <a:pt x="18" y="193"/>
                  </a:cubicBezTo>
                  <a:cubicBezTo>
                    <a:pt x="21" y="193"/>
                    <a:pt x="22" y="199"/>
                    <a:pt x="25" y="200"/>
                  </a:cubicBezTo>
                  <a:cubicBezTo>
                    <a:pt x="28" y="201"/>
                    <a:pt x="33" y="197"/>
                    <a:pt x="34" y="199"/>
                  </a:cubicBezTo>
                  <a:cubicBezTo>
                    <a:pt x="35" y="200"/>
                    <a:pt x="34" y="208"/>
                    <a:pt x="35" y="208"/>
                  </a:cubicBezTo>
                  <a:cubicBezTo>
                    <a:pt x="36" y="208"/>
                    <a:pt x="40" y="209"/>
                    <a:pt x="42" y="212"/>
                  </a:cubicBezTo>
                  <a:cubicBezTo>
                    <a:pt x="41" y="207"/>
                    <a:pt x="43" y="202"/>
                    <a:pt x="49" y="203"/>
                  </a:cubicBezTo>
                  <a:cubicBezTo>
                    <a:pt x="54" y="205"/>
                    <a:pt x="50" y="210"/>
                    <a:pt x="54" y="212"/>
                  </a:cubicBezTo>
                  <a:cubicBezTo>
                    <a:pt x="59" y="214"/>
                    <a:pt x="62" y="212"/>
                    <a:pt x="62" y="209"/>
                  </a:cubicBezTo>
                  <a:cubicBezTo>
                    <a:pt x="62" y="205"/>
                    <a:pt x="68" y="198"/>
                    <a:pt x="69" y="196"/>
                  </a:cubicBezTo>
                  <a:cubicBezTo>
                    <a:pt x="71" y="194"/>
                    <a:pt x="70" y="185"/>
                    <a:pt x="74" y="182"/>
                  </a:cubicBezTo>
                  <a:cubicBezTo>
                    <a:pt x="77" y="179"/>
                    <a:pt x="86" y="181"/>
                    <a:pt x="90" y="182"/>
                  </a:cubicBezTo>
                  <a:cubicBezTo>
                    <a:pt x="93" y="183"/>
                    <a:pt x="96" y="175"/>
                    <a:pt x="100" y="178"/>
                  </a:cubicBezTo>
                  <a:cubicBezTo>
                    <a:pt x="104" y="182"/>
                    <a:pt x="111" y="179"/>
                    <a:pt x="114" y="183"/>
                  </a:cubicBezTo>
                  <a:cubicBezTo>
                    <a:pt x="117" y="186"/>
                    <a:pt x="119" y="195"/>
                    <a:pt x="124" y="192"/>
                  </a:cubicBezTo>
                  <a:cubicBezTo>
                    <a:pt x="129" y="189"/>
                    <a:pt x="136" y="188"/>
                    <a:pt x="139" y="188"/>
                  </a:cubicBezTo>
                  <a:cubicBezTo>
                    <a:pt x="142" y="188"/>
                    <a:pt x="149" y="194"/>
                    <a:pt x="152" y="195"/>
                  </a:cubicBezTo>
                  <a:cubicBezTo>
                    <a:pt x="155" y="196"/>
                    <a:pt x="166" y="197"/>
                    <a:pt x="170" y="195"/>
                  </a:cubicBezTo>
                  <a:cubicBezTo>
                    <a:pt x="173" y="193"/>
                    <a:pt x="178" y="186"/>
                    <a:pt x="183" y="187"/>
                  </a:cubicBezTo>
                  <a:cubicBezTo>
                    <a:pt x="187" y="187"/>
                    <a:pt x="202" y="186"/>
                    <a:pt x="205" y="187"/>
                  </a:cubicBezTo>
                  <a:cubicBezTo>
                    <a:pt x="208" y="189"/>
                    <a:pt x="215" y="192"/>
                    <a:pt x="220" y="191"/>
                  </a:cubicBezTo>
                  <a:cubicBezTo>
                    <a:pt x="224" y="189"/>
                    <a:pt x="228" y="180"/>
                    <a:pt x="232" y="179"/>
                  </a:cubicBezTo>
                  <a:cubicBezTo>
                    <a:pt x="233" y="179"/>
                    <a:pt x="234" y="179"/>
                    <a:pt x="235" y="179"/>
                  </a:cubicBezTo>
                  <a:cubicBezTo>
                    <a:pt x="235" y="177"/>
                    <a:pt x="235" y="175"/>
                    <a:pt x="235" y="174"/>
                  </a:cubicBezTo>
                  <a:cubicBezTo>
                    <a:pt x="235" y="164"/>
                    <a:pt x="237" y="168"/>
                    <a:pt x="238" y="159"/>
                  </a:cubicBezTo>
                  <a:cubicBezTo>
                    <a:pt x="240" y="149"/>
                    <a:pt x="264" y="125"/>
                    <a:pt x="267" y="123"/>
                  </a:cubicBezTo>
                  <a:cubicBezTo>
                    <a:pt x="269" y="121"/>
                    <a:pt x="269" y="84"/>
                    <a:pt x="269" y="79"/>
                  </a:cubicBezTo>
                  <a:cubicBezTo>
                    <a:pt x="269" y="74"/>
                    <a:pt x="270" y="68"/>
                    <a:pt x="272" y="60"/>
                  </a:cubicBezTo>
                  <a:cubicBezTo>
                    <a:pt x="274" y="53"/>
                    <a:pt x="268" y="54"/>
                    <a:pt x="269" y="47"/>
                  </a:cubicBezTo>
                  <a:cubicBezTo>
                    <a:pt x="269" y="40"/>
                    <a:pt x="261" y="35"/>
                    <a:pt x="261" y="3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3" name="Freeform 1599">
              <a:extLst>
                <a:ext uri="{FF2B5EF4-FFF2-40B4-BE49-F238E27FC236}">
                  <a16:creationId xmlns:a16="http://schemas.microsoft.com/office/drawing/2014/main" id="{B0C03189-40E4-4AF4-8EDD-54AF7CA28085}"/>
                </a:ext>
              </a:extLst>
            </p:cNvPr>
            <p:cNvSpPr>
              <a:spLocks/>
            </p:cNvSpPr>
            <p:nvPr/>
          </p:nvSpPr>
          <p:spPr bwMode="auto">
            <a:xfrm>
              <a:off x="5050016" y="2757579"/>
              <a:ext cx="227021" cy="366725"/>
            </a:xfrm>
            <a:custGeom>
              <a:avLst/>
              <a:gdLst>
                <a:gd name="T0" fmla="*/ 176 w 177"/>
                <a:gd name="T1" fmla="*/ 72 h 293"/>
                <a:gd name="T2" fmla="*/ 41 w 177"/>
                <a:gd name="T3" fmla="*/ 0 h 293"/>
                <a:gd name="T4" fmla="*/ 25 w 177"/>
                <a:gd name="T5" fmla="*/ 8 h 293"/>
                <a:gd name="T6" fmla="*/ 26 w 177"/>
                <a:gd name="T7" fmla="*/ 31 h 293"/>
                <a:gd name="T8" fmla="*/ 34 w 177"/>
                <a:gd name="T9" fmla="*/ 47 h 293"/>
                <a:gd name="T10" fmla="*/ 37 w 177"/>
                <a:gd name="T11" fmla="*/ 60 h 293"/>
                <a:gd name="T12" fmla="*/ 34 w 177"/>
                <a:gd name="T13" fmla="*/ 79 h 293"/>
                <a:gd name="T14" fmla="*/ 32 w 177"/>
                <a:gd name="T15" fmla="*/ 123 h 293"/>
                <a:gd name="T16" fmla="*/ 3 w 177"/>
                <a:gd name="T17" fmla="*/ 159 h 293"/>
                <a:gd name="T18" fmla="*/ 0 w 177"/>
                <a:gd name="T19" fmla="*/ 174 h 293"/>
                <a:gd name="T20" fmla="*/ 0 w 177"/>
                <a:gd name="T21" fmla="*/ 179 h 293"/>
                <a:gd name="T22" fmla="*/ 3 w 177"/>
                <a:gd name="T23" fmla="*/ 183 h 293"/>
                <a:gd name="T24" fmla="*/ 11 w 177"/>
                <a:gd name="T25" fmla="*/ 190 h 293"/>
                <a:gd name="T26" fmla="*/ 22 w 177"/>
                <a:gd name="T27" fmla="*/ 207 h 293"/>
                <a:gd name="T28" fmla="*/ 24 w 177"/>
                <a:gd name="T29" fmla="*/ 223 h 293"/>
                <a:gd name="T30" fmla="*/ 32 w 177"/>
                <a:gd name="T31" fmla="*/ 245 h 293"/>
                <a:gd name="T32" fmla="*/ 24 w 177"/>
                <a:gd name="T33" fmla="*/ 247 h 293"/>
                <a:gd name="T34" fmla="*/ 9 w 177"/>
                <a:gd name="T35" fmla="*/ 249 h 293"/>
                <a:gd name="T36" fmla="*/ 13 w 177"/>
                <a:gd name="T37" fmla="*/ 262 h 293"/>
                <a:gd name="T38" fmla="*/ 28 w 177"/>
                <a:gd name="T39" fmla="*/ 277 h 293"/>
                <a:gd name="T40" fmla="*/ 35 w 177"/>
                <a:gd name="T41" fmla="*/ 291 h 293"/>
                <a:gd name="T42" fmla="*/ 45 w 177"/>
                <a:gd name="T43" fmla="*/ 287 h 293"/>
                <a:gd name="T44" fmla="*/ 56 w 177"/>
                <a:gd name="T45" fmla="*/ 287 h 293"/>
                <a:gd name="T46" fmla="*/ 75 w 177"/>
                <a:gd name="T47" fmla="*/ 282 h 293"/>
                <a:gd name="T48" fmla="*/ 91 w 177"/>
                <a:gd name="T49" fmla="*/ 273 h 293"/>
                <a:gd name="T50" fmla="*/ 92 w 177"/>
                <a:gd name="T51" fmla="*/ 264 h 293"/>
                <a:gd name="T52" fmla="*/ 117 w 177"/>
                <a:gd name="T53" fmla="*/ 259 h 293"/>
                <a:gd name="T54" fmla="*/ 134 w 177"/>
                <a:gd name="T55" fmla="*/ 241 h 293"/>
                <a:gd name="T56" fmla="*/ 138 w 177"/>
                <a:gd name="T57" fmla="*/ 233 h 293"/>
                <a:gd name="T58" fmla="*/ 153 w 177"/>
                <a:gd name="T59" fmla="*/ 227 h 293"/>
                <a:gd name="T60" fmla="*/ 156 w 177"/>
                <a:gd name="T61" fmla="*/ 227 h 293"/>
                <a:gd name="T62" fmla="*/ 155 w 177"/>
                <a:gd name="T63" fmla="*/ 227 h 293"/>
                <a:gd name="T64" fmla="*/ 157 w 177"/>
                <a:gd name="T65" fmla="*/ 219 h 293"/>
                <a:gd name="T66" fmla="*/ 148 w 177"/>
                <a:gd name="T67" fmla="*/ 208 h 293"/>
                <a:gd name="T68" fmla="*/ 145 w 177"/>
                <a:gd name="T69" fmla="*/ 195 h 293"/>
                <a:gd name="T70" fmla="*/ 143 w 177"/>
                <a:gd name="T71" fmla="*/ 186 h 293"/>
                <a:gd name="T72" fmla="*/ 144 w 177"/>
                <a:gd name="T73" fmla="*/ 172 h 293"/>
                <a:gd name="T74" fmla="*/ 152 w 177"/>
                <a:gd name="T75" fmla="*/ 159 h 293"/>
                <a:gd name="T76" fmla="*/ 158 w 177"/>
                <a:gd name="T77" fmla="*/ 149 h 293"/>
                <a:gd name="T78" fmla="*/ 173 w 177"/>
                <a:gd name="T79" fmla="*/ 139 h 293"/>
                <a:gd name="T80" fmla="*/ 176 w 177"/>
                <a:gd name="T81" fmla="*/ 120 h 293"/>
                <a:gd name="T82" fmla="*/ 176 w 177"/>
                <a:gd name="T83" fmla="*/ 7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293">
                  <a:moveTo>
                    <a:pt x="176" y="72"/>
                  </a:moveTo>
                  <a:cubicBezTo>
                    <a:pt x="41" y="0"/>
                    <a:pt x="41" y="0"/>
                    <a:pt x="41" y="0"/>
                  </a:cubicBezTo>
                  <a:cubicBezTo>
                    <a:pt x="25" y="8"/>
                    <a:pt x="25" y="8"/>
                    <a:pt x="25" y="8"/>
                  </a:cubicBezTo>
                  <a:cubicBezTo>
                    <a:pt x="26" y="17"/>
                    <a:pt x="26" y="28"/>
                    <a:pt x="26" y="31"/>
                  </a:cubicBezTo>
                  <a:cubicBezTo>
                    <a:pt x="26" y="35"/>
                    <a:pt x="34" y="40"/>
                    <a:pt x="34" y="47"/>
                  </a:cubicBezTo>
                  <a:cubicBezTo>
                    <a:pt x="33" y="54"/>
                    <a:pt x="39" y="53"/>
                    <a:pt x="37" y="60"/>
                  </a:cubicBezTo>
                  <a:cubicBezTo>
                    <a:pt x="35" y="68"/>
                    <a:pt x="34" y="74"/>
                    <a:pt x="34" y="79"/>
                  </a:cubicBezTo>
                  <a:cubicBezTo>
                    <a:pt x="34" y="84"/>
                    <a:pt x="34" y="121"/>
                    <a:pt x="32" y="123"/>
                  </a:cubicBezTo>
                  <a:cubicBezTo>
                    <a:pt x="29" y="125"/>
                    <a:pt x="5" y="149"/>
                    <a:pt x="3" y="159"/>
                  </a:cubicBezTo>
                  <a:cubicBezTo>
                    <a:pt x="2" y="168"/>
                    <a:pt x="0" y="164"/>
                    <a:pt x="0" y="174"/>
                  </a:cubicBezTo>
                  <a:cubicBezTo>
                    <a:pt x="0" y="175"/>
                    <a:pt x="0" y="177"/>
                    <a:pt x="0" y="179"/>
                  </a:cubicBezTo>
                  <a:cubicBezTo>
                    <a:pt x="1" y="180"/>
                    <a:pt x="2" y="181"/>
                    <a:pt x="3" y="183"/>
                  </a:cubicBezTo>
                  <a:cubicBezTo>
                    <a:pt x="6" y="186"/>
                    <a:pt x="6" y="190"/>
                    <a:pt x="11" y="190"/>
                  </a:cubicBezTo>
                  <a:cubicBezTo>
                    <a:pt x="16" y="190"/>
                    <a:pt x="23" y="202"/>
                    <a:pt x="22" y="207"/>
                  </a:cubicBezTo>
                  <a:cubicBezTo>
                    <a:pt x="22" y="212"/>
                    <a:pt x="25" y="214"/>
                    <a:pt x="24" y="223"/>
                  </a:cubicBezTo>
                  <a:cubicBezTo>
                    <a:pt x="24" y="231"/>
                    <a:pt x="29" y="243"/>
                    <a:pt x="32" y="245"/>
                  </a:cubicBezTo>
                  <a:cubicBezTo>
                    <a:pt x="34" y="246"/>
                    <a:pt x="30" y="248"/>
                    <a:pt x="24" y="247"/>
                  </a:cubicBezTo>
                  <a:cubicBezTo>
                    <a:pt x="18" y="247"/>
                    <a:pt x="9" y="247"/>
                    <a:pt x="9" y="249"/>
                  </a:cubicBezTo>
                  <a:cubicBezTo>
                    <a:pt x="9" y="252"/>
                    <a:pt x="7" y="256"/>
                    <a:pt x="13" y="262"/>
                  </a:cubicBezTo>
                  <a:cubicBezTo>
                    <a:pt x="20" y="268"/>
                    <a:pt x="26" y="270"/>
                    <a:pt x="28" y="277"/>
                  </a:cubicBezTo>
                  <a:cubicBezTo>
                    <a:pt x="30" y="284"/>
                    <a:pt x="33" y="290"/>
                    <a:pt x="35" y="291"/>
                  </a:cubicBezTo>
                  <a:cubicBezTo>
                    <a:pt x="37" y="293"/>
                    <a:pt x="41" y="293"/>
                    <a:pt x="45" y="287"/>
                  </a:cubicBezTo>
                  <a:cubicBezTo>
                    <a:pt x="48" y="282"/>
                    <a:pt x="52" y="292"/>
                    <a:pt x="56" y="287"/>
                  </a:cubicBezTo>
                  <a:cubicBezTo>
                    <a:pt x="60" y="283"/>
                    <a:pt x="72" y="283"/>
                    <a:pt x="75" y="282"/>
                  </a:cubicBezTo>
                  <a:cubicBezTo>
                    <a:pt x="78" y="280"/>
                    <a:pt x="88" y="276"/>
                    <a:pt x="91" y="273"/>
                  </a:cubicBezTo>
                  <a:cubicBezTo>
                    <a:pt x="94" y="271"/>
                    <a:pt x="87" y="266"/>
                    <a:pt x="92" y="264"/>
                  </a:cubicBezTo>
                  <a:cubicBezTo>
                    <a:pt x="97" y="261"/>
                    <a:pt x="111" y="266"/>
                    <a:pt x="117" y="259"/>
                  </a:cubicBezTo>
                  <a:cubicBezTo>
                    <a:pt x="123" y="251"/>
                    <a:pt x="132" y="244"/>
                    <a:pt x="134" y="241"/>
                  </a:cubicBezTo>
                  <a:cubicBezTo>
                    <a:pt x="137" y="238"/>
                    <a:pt x="134" y="236"/>
                    <a:pt x="138" y="233"/>
                  </a:cubicBezTo>
                  <a:cubicBezTo>
                    <a:pt x="142" y="229"/>
                    <a:pt x="149" y="225"/>
                    <a:pt x="153" y="227"/>
                  </a:cubicBezTo>
                  <a:cubicBezTo>
                    <a:pt x="153" y="227"/>
                    <a:pt x="154" y="227"/>
                    <a:pt x="156" y="227"/>
                  </a:cubicBezTo>
                  <a:cubicBezTo>
                    <a:pt x="155" y="227"/>
                    <a:pt x="155" y="227"/>
                    <a:pt x="155" y="227"/>
                  </a:cubicBezTo>
                  <a:cubicBezTo>
                    <a:pt x="157" y="219"/>
                    <a:pt x="157" y="219"/>
                    <a:pt x="157" y="219"/>
                  </a:cubicBezTo>
                  <a:cubicBezTo>
                    <a:pt x="157" y="219"/>
                    <a:pt x="148" y="215"/>
                    <a:pt x="148" y="208"/>
                  </a:cubicBezTo>
                  <a:cubicBezTo>
                    <a:pt x="148" y="202"/>
                    <a:pt x="151" y="195"/>
                    <a:pt x="145" y="195"/>
                  </a:cubicBezTo>
                  <a:cubicBezTo>
                    <a:pt x="140" y="195"/>
                    <a:pt x="139" y="190"/>
                    <a:pt x="143" y="186"/>
                  </a:cubicBezTo>
                  <a:cubicBezTo>
                    <a:pt x="147" y="181"/>
                    <a:pt x="137" y="172"/>
                    <a:pt x="144" y="172"/>
                  </a:cubicBezTo>
                  <a:cubicBezTo>
                    <a:pt x="152" y="172"/>
                    <a:pt x="146" y="160"/>
                    <a:pt x="152" y="159"/>
                  </a:cubicBezTo>
                  <a:cubicBezTo>
                    <a:pt x="157" y="158"/>
                    <a:pt x="158" y="154"/>
                    <a:pt x="158" y="149"/>
                  </a:cubicBezTo>
                  <a:cubicBezTo>
                    <a:pt x="158" y="143"/>
                    <a:pt x="170" y="140"/>
                    <a:pt x="173" y="139"/>
                  </a:cubicBezTo>
                  <a:cubicBezTo>
                    <a:pt x="177" y="138"/>
                    <a:pt x="176" y="120"/>
                    <a:pt x="176" y="120"/>
                  </a:cubicBezTo>
                  <a:lnTo>
                    <a:pt x="176" y="72"/>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4" name="Freeform 1600">
              <a:extLst>
                <a:ext uri="{FF2B5EF4-FFF2-40B4-BE49-F238E27FC236}">
                  <a16:creationId xmlns:a16="http://schemas.microsoft.com/office/drawing/2014/main" id="{65BA1856-58D6-401A-9C81-54593B395FD9}"/>
                </a:ext>
              </a:extLst>
            </p:cNvPr>
            <p:cNvSpPr>
              <a:spLocks/>
            </p:cNvSpPr>
            <p:nvPr/>
          </p:nvSpPr>
          <p:spPr bwMode="auto">
            <a:xfrm>
              <a:off x="5289737" y="2552785"/>
              <a:ext cx="247659" cy="241308"/>
            </a:xfrm>
            <a:custGeom>
              <a:avLst/>
              <a:gdLst>
                <a:gd name="T0" fmla="*/ 180 w 193"/>
                <a:gd name="T1" fmla="*/ 42 h 193"/>
                <a:gd name="T2" fmla="*/ 167 w 193"/>
                <a:gd name="T3" fmla="*/ 11 h 193"/>
                <a:gd name="T4" fmla="*/ 165 w 193"/>
                <a:gd name="T5" fmla="*/ 14 h 193"/>
                <a:gd name="T6" fmla="*/ 146 w 193"/>
                <a:gd name="T7" fmla="*/ 13 h 193"/>
                <a:gd name="T8" fmla="*/ 124 w 193"/>
                <a:gd name="T9" fmla="*/ 8 h 193"/>
                <a:gd name="T10" fmla="*/ 88 w 193"/>
                <a:gd name="T11" fmla="*/ 14 h 193"/>
                <a:gd name="T12" fmla="*/ 68 w 193"/>
                <a:gd name="T13" fmla="*/ 16 h 193"/>
                <a:gd name="T14" fmla="*/ 35 w 193"/>
                <a:gd name="T15" fmla="*/ 7 h 193"/>
                <a:gd name="T16" fmla="*/ 9 w 193"/>
                <a:gd name="T17" fmla="*/ 0 h 193"/>
                <a:gd name="T18" fmla="*/ 7 w 193"/>
                <a:gd name="T19" fmla="*/ 5 h 193"/>
                <a:gd name="T20" fmla="*/ 5 w 193"/>
                <a:gd name="T21" fmla="*/ 27 h 193"/>
                <a:gd name="T22" fmla="*/ 5 w 193"/>
                <a:gd name="T23" fmla="*/ 53 h 193"/>
                <a:gd name="T24" fmla="*/ 5 w 193"/>
                <a:gd name="T25" fmla="*/ 189 h 193"/>
                <a:gd name="T26" fmla="*/ 113 w 193"/>
                <a:gd name="T27" fmla="*/ 189 h 193"/>
                <a:gd name="T28" fmla="*/ 119 w 193"/>
                <a:gd name="T29" fmla="*/ 184 h 193"/>
                <a:gd name="T30" fmla="*/ 127 w 193"/>
                <a:gd name="T31" fmla="*/ 187 h 193"/>
                <a:gd name="T32" fmla="*/ 150 w 193"/>
                <a:gd name="T33" fmla="*/ 187 h 193"/>
                <a:gd name="T34" fmla="*/ 160 w 193"/>
                <a:gd name="T35" fmla="*/ 193 h 193"/>
                <a:gd name="T36" fmla="*/ 170 w 193"/>
                <a:gd name="T37" fmla="*/ 184 h 193"/>
                <a:gd name="T38" fmla="*/ 181 w 193"/>
                <a:gd name="T39" fmla="*/ 172 h 193"/>
                <a:gd name="T40" fmla="*/ 191 w 193"/>
                <a:gd name="T41" fmla="*/ 166 h 193"/>
                <a:gd name="T42" fmla="*/ 191 w 193"/>
                <a:gd name="T43" fmla="*/ 165 h 193"/>
                <a:gd name="T44" fmla="*/ 191 w 193"/>
                <a:gd name="T45" fmla="*/ 158 h 193"/>
                <a:gd name="T46" fmla="*/ 183 w 193"/>
                <a:gd name="T47" fmla="*/ 138 h 193"/>
                <a:gd name="T48" fmla="*/ 164 w 193"/>
                <a:gd name="T49" fmla="*/ 102 h 193"/>
                <a:gd name="T50" fmla="*/ 156 w 193"/>
                <a:gd name="T51" fmla="*/ 84 h 193"/>
                <a:gd name="T52" fmla="*/ 144 w 193"/>
                <a:gd name="T53" fmla="*/ 65 h 193"/>
                <a:gd name="T54" fmla="*/ 136 w 193"/>
                <a:gd name="T55" fmla="*/ 32 h 193"/>
                <a:gd name="T56" fmla="*/ 148 w 193"/>
                <a:gd name="T57" fmla="*/ 55 h 193"/>
                <a:gd name="T58" fmla="*/ 169 w 193"/>
                <a:gd name="T59" fmla="*/ 78 h 193"/>
                <a:gd name="T60" fmla="*/ 176 w 193"/>
                <a:gd name="T61" fmla="*/ 53 h 193"/>
                <a:gd name="T62" fmla="*/ 177 w 193"/>
                <a:gd name="T63" fmla="*/ 54 h 193"/>
                <a:gd name="T64" fmla="*/ 177 w 193"/>
                <a:gd name="T65" fmla="*/ 49 h 193"/>
                <a:gd name="T66" fmla="*/ 180 w 193"/>
                <a:gd name="T67" fmla="*/ 4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93">
                  <a:moveTo>
                    <a:pt x="180" y="42"/>
                  </a:moveTo>
                  <a:cubicBezTo>
                    <a:pt x="167" y="11"/>
                    <a:pt x="167" y="11"/>
                    <a:pt x="167" y="11"/>
                  </a:cubicBezTo>
                  <a:cubicBezTo>
                    <a:pt x="166" y="12"/>
                    <a:pt x="166" y="13"/>
                    <a:pt x="165" y="14"/>
                  </a:cubicBezTo>
                  <a:cubicBezTo>
                    <a:pt x="163" y="16"/>
                    <a:pt x="155" y="11"/>
                    <a:pt x="146" y="13"/>
                  </a:cubicBezTo>
                  <a:cubicBezTo>
                    <a:pt x="138" y="15"/>
                    <a:pt x="132" y="12"/>
                    <a:pt x="124" y="8"/>
                  </a:cubicBezTo>
                  <a:cubicBezTo>
                    <a:pt x="117" y="4"/>
                    <a:pt x="91" y="9"/>
                    <a:pt x="88" y="14"/>
                  </a:cubicBezTo>
                  <a:cubicBezTo>
                    <a:pt x="84" y="19"/>
                    <a:pt x="76" y="19"/>
                    <a:pt x="68" y="16"/>
                  </a:cubicBezTo>
                  <a:cubicBezTo>
                    <a:pt x="60" y="13"/>
                    <a:pt x="50" y="8"/>
                    <a:pt x="35" y="7"/>
                  </a:cubicBezTo>
                  <a:cubicBezTo>
                    <a:pt x="22" y="6"/>
                    <a:pt x="11" y="4"/>
                    <a:pt x="9" y="0"/>
                  </a:cubicBezTo>
                  <a:cubicBezTo>
                    <a:pt x="8" y="2"/>
                    <a:pt x="8" y="3"/>
                    <a:pt x="7" y="5"/>
                  </a:cubicBezTo>
                  <a:cubicBezTo>
                    <a:pt x="3" y="17"/>
                    <a:pt x="10" y="20"/>
                    <a:pt x="5" y="27"/>
                  </a:cubicBezTo>
                  <a:cubicBezTo>
                    <a:pt x="0" y="33"/>
                    <a:pt x="5" y="41"/>
                    <a:pt x="5" y="53"/>
                  </a:cubicBezTo>
                  <a:cubicBezTo>
                    <a:pt x="5" y="61"/>
                    <a:pt x="5" y="140"/>
                    <a:pt x="5" y="189"/>
                  </a:cubicBezTo>
                  <a:cubicBezTo>
                    <a:pt x="113" y="189"/>
                    <a:pt x="113" y="189"/>
                    <a:pt x="113" y="189"/>
                  </a:cubicBezTo>
                  <a:cubicBezTo>
                    <a:pt x="113" y="189"/>
                    <a:pt x="116" y="186"/>
                    <a:pt x="119" y="184"/>
                  </a:cubicBezTo>
                  <a:cubicBezTo>
                    <a:pt x="122" y="182"/>
                    <a:pt x="127" y="187"/>
                    <a:pt x="127" y="187"/>
                  </a:cubicBezTo>
                  <a:cubicBezTo>
                    <a:pt x="150" y="187"/>
                    <a:pt x="150" y="187"/>
                    <a:pt x="150" y="187"/>
                  </a:cubicBezTo>
                  <a:cubicBezTo>
                    <a:pt x="150" y="187"/>
                    <a:pt x="154" y="193"/>
                    <a:pt x="160" y="193"/>
                  </a:cubicBezTo>
                  <a:cubicBezTo>
                    <a:pt x="165" y="193"/>
                    <a:pt x="162" y="184"/>
                    <a:pt x="170" y="184"/>
                  </a:cubicBezTo>
                  <a:cubicBezTo>
                    <a:pt x="178" y="184"/>
                    <a:pt x="176" y="172"/>
                    <a:pt x="181" y="172"/>
                  </a:cubicBezTo>
                  <a:cubicBezTo>
                    <a:pt x="187" y="172"/>
                    <a:pt x="186" y="173"/>
                    <a:pt x="191" y="166"/>
                  </a:cubicBezTo>
                  <a:cubicBezTo>
                    <a:pt x="191" y="165"/>
                    <a:pt x="191" y="165"/>
                    <a:pt x="191" y="165"/>
                  </a:cubicBezTo>
                  <a:cubicBezTo>
                    <a:pt x="191" y="163"/>
                    <a:pt x="191" y="160"/>
                    <a:pt x="191" y="158"/>
                  </a:cubicBezTo>
                  <a:cubicBezTo>
                    <a:pt x="193" y="149"/>
                    <a:pt x="187" y="150"/>
                    <a:pt x="183" y="138"/>
                  </a:cubicBezTo>
                  <a:cubicBezTo>
                    <a:pt x="180" y="126"/>
                    <a:pt x="165" y="109"/>
                    <a:pt x="164" y="102"/>
                  </a:cubicBezTo>
                  <a:cubicBezTo>
                    <a:pt x="164" y="95"/>
                    <a:pt x="156" y="92"/>
                    <a:pt x="156" y="84"/>
                  </a:cubicBezTo>
                  <a:cubicBezTo>
                    <a:pt x="156" y="77"/>
                    <a:pt x="152" y="76"/>
                    <a:pt x="144" y="65"/>
                  </a:cubicBezTo>
                  <a:cubicBezTo>
                    <a:pt x="136" y="53"/>
                    <a:pt x="134" y="33"/>
                    <a:pt x="136" y="32"/>
                  </a:cubicBezTo>
                  <a:cubicBezTo>
                    <a:pt x="138" y="32"/>
                    <a:pt x="145" y="49"/>
                    <a:pt x="148" y="55"/>
                  </a:cubicBezTo>
                  <a:cubicBezTo>
                    <a:pt x="150" y="61"/>
                    <a:pt x="166" y="78"/>
                    <a:pt x="169" y="78"/>
                  </a:cubicBezTo>
                  <a:cubicBezTo>
                    <a:pt x="175" y="77"/>
                    <a:pt x="174" y="52"/>
                    <a:pt x="176" y="53"/>
                  </a:cubicBezTo>
                  <a:cubicBezTo>
                    <a:pt x="176" y="53"/>
                    <a:pt x="177" y="54"/>
                    <a:pt x="177" y="54"/>
                  </a:cubicBezTo>
                  <a:cubicBezTo>
                    <a:pt x="177" y="49"/>
                    <a:pt x="177" y="49"/>
                    <a:pt x="177" y="49"/>
                  </a:cubicBezTo>
                  <a:lnTo>
                    <a:pt x="180" y="42"/>
                  </a:lnTo>
                  <a:close/>
                </a:path>
              </a:pathLst>
            </a:custGeom>
            <a:pattFill prst="wdDnDiag">
              <a:fgClr>
                <a:srgbClr val="70AD47">
                  <a:lumMod val="20000"/>
                  <a:lumOff val="80000"/>
                </a:srgbClr>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5" name="Freeform 1601">
              <a:extLst>
                <a:ext uri="{FF2B5EF4-FFF2-40B4-BE49-F238E27FC236}">
                  <a16:creationId xmlns:a16="http://schemas.microsoft.com/office/drawing/2014/main" id="{08C8B56B-A780-40B7-9878-0D0EA4AF2CB6}"/>
                </a:ext>
              </a:extLst>
            </p:cNvPr>
            <p:cNvSpPr>
              <a:spLocks/>
            </p:cNvSpPr>
            <p:nvPr/>
          </p:nvSpPr>
          <p:spPr bwMode="auto">
            <a:xfrm>
              <a:off x="4942062" y="3237020"/>
              <a:ext cx="128592" cy="139705"/>
            </a:xfrm>
            <a:custGeom>
              <a:avLst/>
              <a:gdLst>
                <a:gd name="T0" fmla="*/ 50 w 100"/>
                <a:gd name="T1" fmla="*/ 106 h 111"/>
                <a:gd name="T2" fmla="*/ 52 w 100"/>
                <a:gd name="T3" fmla="*/ 92 h 111"/>
                <a:gd name="T4" fmla="*/ 63 w 100"/>
                <a:gd name="T5" fmla="*/ 84 h 111"/>
                <a:gd name="T6" fmla="*/ 71 w 100"/>
                <a:gd name="T7" fmla="*/ 74 h 111"/>
                <a:gd name="T8" fmla="*/ 81 w 100"/>
                <a:gd name="T9" fmla="*/ 85 h 111"/>
                <a:gd name="T10" fmla="*/ 94 w 100"/>
                <a:gd name="T11" fmla="*/ 87 h 111"/>
                <a:gd name="T12" fmla="*/ 99 w 100"/>
                <a:gd name="T13" fmla="*/ 67 h 111"/>
                <a:gd name="T14" fmla="*/ 95 w 100"/>
                <a:gd name="T15" fmla="*/ 48 h 111"/>
                <a:gd name="T16" fmla="*/ 92 w 100"/>
                <a:gd name="T17" fmla="*/ 34 h 111"/>
                <a:gd name="T18" fmla="*/ 94 w 100"/>
                <a:gd name="T19" fmla="*/ 20 h 111"/>
                <a:gd name="T20" fmla="*/ 76 w 100"/>
                <a:gd name="T21" fmla="*/ 20 h 111"/>
                <a:gd name="T22" fmla="*/ 78 w 100"/>
                <a:gd name="T23" fmla="*/ 2 h 111"/>
                <a:gd name="T24" fmla="*/ 52 w 100"/>
                <a:gd name="T25" fmla="*/ 0 h 111"/>
                <a:gd name="T26" fmla="*/ 49 w 100"/>
                <a:gd name="T27" fmla="*/ 1 h 111"/>
                <a:gd name="T28" fmla="*/ 48 w 100"/>
                <a:gd name="T29" fmla="*/ 24 h 111"/>
                <a:gd name="T30" fmla="*/ 24 w 100"/>
                <a:gd name="T31" fmla="*/ 25 h 111"/>
                <a:gd name="T32" fmla="*/ 16 w 100"/>
                <a:gd name="T33" fmla="*/ 26 h 111"/>
                <a:gd name="T34" fmla="*/ 13 w 100"/>
                <a:gd name="T35" fmla="*/ 30 h 111"/>
                <a:gd name="T36" fmla="*/ 20 w 100"/>
                <a:gd name="T37" fmla="*/ 39 h 111"/>
                <a:gd name="T38" fmla="*/ 10 w 100"/>
                <a:gd name="T39" fmla="*/ 46 h 111"/>
                <a:gd name="T40" fmla="*/ 3 w 100"/>
                <a:gd name="T41" fmla="*/ 57 h 111"/>
                <a:gd name="T42" fmla="*/ 11 w 100"/>
                <a:gd name="T43" fmla="*/ 73 h 111"/>
                <a:gd name="T44" fmla="*/ 24 w 100"/>
                <a:gd name="T45" fmla="*/ 89 h 111"/>
                <a:gd name="T46" fmla="*/ 42 w 100"/>
                <a:gd name="T47" fmla="*/ 111 h 111"/>
                <a:gd name="T48" fmla="*/ 50 w 100"/>
                <a:gd name="T49"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11">
                  <a:moveTo>
                    <a:pt x="50" y="106"/>
                  </a:moveTo>
                  <a:cubicBezTo>
                    <a:pt x="59" y="106"/>
                    <a:pt x="56" y="100"/>
                    <a:pt x="52" y="92"/>
                  </a:cubicBezTo>
                  <a:cubicBezTo>
                    <a:pt x="49" y="83"/>
                    <a:pt x="58" y="84"/>
                    <a:pt x="63" y="84"/>
                  </a:cubicBezTo>
                  <a:cubicBezTo>
                    <a:pt x="69" y="84"/>
                    <a:pt x="66" y="74"/>
                    <a:pt x="71" y="74"/>
                  </a:cubicBezTo>
                  <a:cubicBezTo>
                    <a:pt x="75" y="74"/>
                    <a:pt x="76" y="86"/>
                    <a:pt x="81" y="85"/>
                  </a:cubicBezTo>
                  <a:cubicBezTo>
                    <a:pt x="85" y="84"/>
                    <a:pt x="88" y="88"/>
                    <a:pt x="94" y="87"/>
                  </a:cubicBezTo>
                  <a:cubicBezTo>
                    <a:pt x="99" y="86"/>
                    <a:pt x="99" y="75"/>
                    <a:pt x="99" y="67"/>
                  </a:cubicBezTo>
                  <a:cubicBezTo>
                    <a:pt x="99" y="58"/>
                    <a:pt x="100" y="51"/>
                    <a:pt x="95" y="48"/>
                  </a:cubicBezTo>
                  <a:cubicBezTo>
                    <a:pt x="89" y="45"/>
                    <a:pt x="85" y="37"/>
                    <a:pt x="92" y="34"/>
                  </a:cubicBezTo>
                  <a:cubicBezTo>
                    <a:pt x="98" y="31"/>
                    <a:pt x="99" y="24"/>
                    <a:pt x="94" y="20"/>
                  </a:cubicBezTo>
                  <a:cubicBezTo>
                    <a:pt x="88" y="15"/>
                    <a:pt x="76" y="24"/>
                    <a:pt x="76" y="20"/>
                  </a:cubicBezTo>
                  <a:cubicBezTo>
                    <a:pt x="76" y="17"/>
                    <a:pt x="77" y="9"/>
                    <a:pt x="78" y="2"/>
                  </a:cubicBezTo>
                  <a:cubicBezTo>
                    <a:pt x="66" y="1"/>
                    <a:pt x="52" y="0"/>
                    <a:pt x="52" y="0"/>
                  </a:cubicBezTo>
                  <a:cubicBezTo>
                    <a:pt x="49" y="1"/>
                    <a:pt x="49" y="1"/>
                    <a:pt x="49" y="1"/>
                  </a:cubicBezTo>
                  <a:cubicBezTo>
                    <a:pt x="49" y="14"/>
                    <a:pt x="48" y="24"/>
                    <a:pt x="48" y="24"/>
                  </a:cubicBezTo>
                  <a:cubicBezTo>
                    <a:pt x="48" y="24"/>
                    <a:pt x="28" y="25"/>
                    <a:pt x="24" y="25"/>
                  </a:cubicBezTo>
                  <a:cubicBezTo>
                    <a:pt x="23" y="25"/>
                    <a:pt x="20" y="26"/>
                    <a:pt x="16" y="26"/>
                  </a:cubicBezTo>
                  <a:cubicBezTo>
                    <a:pt x="15" y="28"/>
                    <a:pt x="14" y="29"/>
                    <a:pt x="13" y="30"/>
                  </a:cubicBezTo>
                  <a:cubicBezTo>
                    <a:pt x="10" y="32"/>
                    <a:pt x="18" y="35"/>
                    <a:pt x="20" y="39"/>
                  </a:cubicBezTo>
                  <a:cubicBezTo>
                    <a:pt x="21" y="42"/>
                    <a:pt x="10" y="41"/>
                    <a:pt x="10" y="46"/>
                  </a:cubicBezTo>
                  <a:cubicBezTo>
                    <a:pt x="10" y="51"/>
                    <a:pt x="6" y="55"/>
                    <a:pt x="3" y="57"/>
                  </a:cubicBezTo>
                  <a:cubicBezTo>
                    <a:pt x="0" y="60"/>
                    <a:pt x="11" y="70"/>
                    <a:pt x="11" y="73"/>
                  </a:cubicBezTo>
                  <a:cubicBezTo>
                    <a:pt x="12" y="76"/>
                    <a:pt x="14" y="80"/>
                    <a:pt x="24" y="89"/>
                  </a:cubicBezTo>
                  <a:cubicBezTo>
                    <a:pt x="34" y="98"/>
                    <a:pt x="29" y="101"/>
                    <a:pt x="42" y="111"/>
                  </a:cubicBezTo>
                  <a:cubicBezTo>
                    <a:pt x="43" y="108"/>
                    <a:pt x="46" y="106"/>
                    <a:pt x="50" y="10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6" name="Freeform 1602">
              <a:extLst>
                <a:ext uri="{FF2B5EF4-FFF2-40B4-BE49-F238E27FC236}">
                  <a16:creationId xmlns:a16="http://schemas.microsoft.com/office/drawing/2014/main" id="{5FEEB713-E9A1-4B2C-9C37-D9D4A2DD877B}"/>
                </a:ext>
              </a:extLst>
            </p:cNvPr>
            <p:cNvSpPr>
              <a:spLocks/>
            </p:cNvSpPr>
            <p:nvPr/>
          </p:nvSpPr>
          <p:spPr bwMode="auto">
            <a:xfrm>
              <a:off x="4954763" y="3238608"/>
              <a:ext cx="50802" cy="30164"/>
            </a:xfrm>
            <a:custGeom>
              <a:avLst/>
              <a:gdLst>
                <a:gd name="T0" fmla="*/ 38 w 39"/>
                <a:gd name="T1" fmla="*/ 23 h 25"/>
                <a:gd name="T2" fmla="*/ 39 w 39"/>
                <a:gd name="T3" fmla="*/ 0 h 25"/>
                <a:gd name="T4" fmla="*/ 34 w 39"/>
                <a:gd name="T5" fmla="*/ 2 h 25"/>
                <a:gd name="T6" fmla="*/ 10 w 39"/>
                <a:gd name="T7" fmla="*/ 2 h 25"/>
                <a:gd name="T8" fmla="*/ 10 w 39"/>
                <a:gd name="T9" fmla="*/ 2 h 25"/>
                <a:gd name="T10" fmla="*/ 6 w 39"/>
                <a:gd name="T11" fmla="*/ 14 h 25"/>
                <a:gd name="T12" fmla="*/ 5 w 39"/>
                <a:gd name="T13" fmla="*/ 21 h 25"/>
                <a:gd name="T14" fmla="*/ 6 w 39"/>
                <a:gd name="T15" fmla="*/ 25 h 25"/>
                <a:gd name="T16" fmla="*/ 14 w 39"/>
                <a:gd name="T17" fmla="*/ 24 h 25"/>
                <a:gd name="T18" fmla="*/ 38 w 39"/>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5">
                  <a:moveTo>
                    <a:pt x="38" y="23"/>
                  </a:moveTo>
                  <a:cubicBezTo>
                    <a:pt x="38" y="23"/>
                    <a:pt x="39" y="13"/>
                    <a:pt x="39" y="0"/>
                  </a:cubicBezTo>
                  <a:cubicBezTo>
                    <a:pt x="34" y="2"/>
                    <a:pt x="34" y="2"/>
                    <a:pt x="34" y="2"/>
                  </a:cubicBezTo>
                  <a:cubicBezTo>
                    <a:pt x="10" y="2"/>
                    <a:pt x="10" y="2"/>
                    <a:pt x="10" y="2"/>
                  </a:cubicBezTo>
                  <a:cubicBezTo>
                    <a:pt x="10" y="2"/>
                    <a:pt x="10" y="2"/>
                    <a:pt x="10" y="2"/>
                  </a:cubicBezTo>
                  <a:cubicBezTo>
                    <a:pt x="13" y="6"/>
                    <a:pt x="11" y="12"/>
                    <a:pt x="6" y="14"/>
                  </a:cubicBezTo>
                  <a:cubicBezTo>
                    <a:pt x="0" y="15"/>
                    <a:pt x="1" y="20"/>
                    <a:pt x="5" y="21"/>
                  </a:cubicBezTo>
                  <a:cubicBezTo>
                    <a:pt x="8" y="21"/>
                    <a:pt x="7" y="23"/>
                    <a:pt x="6" y="25"/>
                  </a:cubicBezTo>
                  <a:cubicBezTo>
                    <a:pt x="10" y="25"/>
                    <a:pt x="13" y="24"/>
                    <a:pt x="14" y="24"/>
                  </a:cubicBezTo>
                  <a:cubicBezTo>
                    <a:pt x="18" y="24"/>
                    <a:pt x="38" y="23"/>
                    <a:pt x="38" y="2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7" name="Freeform 1603">
              <a:extLst>
                <a:ext uri="{FF2B5EF4-FFF2-40B4-BE49-F238E27FC236}">
                  <a16:creationId xmlns:a16="http://schemas.microsoft.com/office/drawing/2014/main" id="{5ABA1CD1-9FEE-4DF9-B0C7-7AF5AE0C7CBB}"/>
                </a:ext>
              </a:extLst>
            </p:cNvPr>
            <p:cNvSpPr>
              <a:spLocks/>
            </p:cNvSpPr>
            <p:nvPr/>
          </p:nvSpPr>
          <p:spPr bwMode="auto">
            <a:xfrm>
              <a:off x="4996039" y="3205269"/>
              <a:ext cx="158756" cy="195269"/>
            </a:xfrm>
            <a:custGeom>
              <a:avLst/>
              <a:gdLst>
                <a:gd name="T0" fmla="*/ 33 w 124"/>
                <a:gd name="T1" fmla="*/ 147 h 156"/>
                <a:gd name="T2" fmla="*/ 45 w 124"/>
                <a:gd name="T3" fmla="*/ 148 h 156"/>
                <a:gd name="T4" fmla="*/ 59 w 124"/>
                <a:gd name="T5" fmla="*/ 149 h 156"/>
                <a:gd name="T6" fmla="*/ 67 w 124"/>
                <a:gd name="T7" fmla="*/ 148 h 156"/>
                <a:gd name="T8" fmla="*/ 78 w 124"/>
                <a:gd name="T9" fmla="*/ 139 h 156"/>
                <a:gd name="T10" fmla="*/ 84 w 124"/>
                <a:gd name="T11" fmla="*/ 125 h 156"/>
                <a:gd name="T12" fmla="*/ 86 w 124"/>
                <a:gd name="T13" fmla="*/ 96 h 156"/>
                <a:gd name="T14" fmla="*/ 101 w 124"/>
                <a:gd name="T15" fmla="*/ 76 h 156"/>
                <a:gd name="T16" fmla="*/ 114 w 124"/>
                <a:gd name="T17" fmla="*/ 39 h 156"/>
                <a:gd name="T18" fmla="*/ 120 w 124"/>
                <a:gd name="T19" fmla="*/ 21 h 156"/>
                <a:gd name="T20" fmla="*/ 123 w 124"/>
                <a:gd name="T21" fmla="*/ 2 h 156"/>
                <a:gd name="T22" fmla="*/ 123 w 124"/>
                <a:gd name="T23" fmla="*/ 3 h 156"/>
                <a:gd name="T24" fmla="*/ 108 w 124"/>
                <a:gd name="T25" fmla="*/ 0 h 156"/>
                <a:gd name="T26" fmla="*/ 100 w 124"/>
                <a:gd name="T27" fmla="*/ 3 h 156"/>
                <a:gd name="T28" fmla="*/ 90 w 124"/>
                <a:gd name="T29" fmla="*/ 5 h 156"/>
                <a:gd name="T30" fmla="*/ 87 w 124"/>
                <a:gd name="T31" fmla="*/ 18 h 156"/>
                <a:gd name="T32" fmla="*/ 82 w 124"/>
                <a:gd name="T33" fmla="*/ 35 h 156"/>
                <a:gd name="T34" fmla="*/ 57 w 124"/>
                <a:gd name="T35" fmla="*/ 27 h 156"/>
                <a:gd name="T36" fmla="*/ 36 w 124"/>
                <a:gd name="T37" fmla="*/ 27 h 156"/>
                <a:gd name="T38" fmla="*/ 34 w 124"/>
                <a:gd name="T39" fmla="*/ 45 h 156"/>
                <a:gd name="T40" fmla="*/ 52 w 124"/>
                <a:gd name="T41" fmla="*/ 45 h 156"/>
                <a:gd name="T42" fmla="*/ 50 w 124"/>
                <a:gd name="T43" fmla="*/ 59 h 156"/>
                <a:gd name="T44" fmla="*/ 53 w 124"/>
                <a:gd name="T45" fmla="*/ 73 h 156"/>
                <a:gd name="T46" fmla="*/ 57 w 124"/>
                <a:gd name="T47" fmla="*/ 92 h 156"/>
                <a:gd name="T48" fmla="*/ 52 w 124"/>
                <a:gd name="T49" fmla="*/ 112 h 156"/>
                <a:gd name="T50" fmla="*/ 39 w 124"/>
                <a:gd name="T51" fmla="*/ 110 h 156"/>
                <a:gd name="T52" fmla="*/ 29 w 124"/>
                <a:gd name="T53" fmla="*/ 99 h 156"/>
                <a:gd name="T54" fmla="*/ 21 w 124"/>
                <a:gd name="T55" fmla="*/ 109 h 156"/>
                <a:gd name="T56" fmla="*/ 10 w 124"/>
                <a:gd name="T57" fmla="*/ 117 h 156"/>
                <a:gd name="T58" fmla="*/ 8 w 124"/>
                <a:gd name="T59" fmla="*/ 131 h 156"/>
                <a:gd name="T60" fmla="*/ 0 w 124"/>
                <a:gd name="T61" fmla="*/ 136 h 156"/>
                <a:gd name="T62" fmla="*/ 2 w 124"/>
                <a:gd name="T63" fmla="*/ 137 h 156"/>
                <a:gd name="T64" fmla="*/ 17 w 124"/>
                <a:gd name="T65" fmla="*/ 156 h 156"/>
                <a:gd name="T66" fmla="*/ 33 w 124"/>
                <a:gd name="T6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56">
                  <a:moveTo>
                    <a:pt x="33" y="147"/>
                  </a:moveTo>
                  <a:cubicBezTo>
                    <a:pt x="36" y="148"/>
                    <a:pt x="39" y="154"/>
                    <a:pt x="45" y="148"/>
                  </a:cubicBezTo>
                  <a:cubicBezTo>
                    <a:pt x="52" y="143"/>
                    <a:pt x="59" y="144"/>
                    <a:pt x="59" y="149"/>
                  </a:cubicBezTo>
                  <a:cubicBezTo>
                    <a:pt x="59" y="155"/>
                    <a:pt x="62" y="154"/>
                    <a:pt x="67" y="148"/>
                  </a:cubicBezTo>
                  <a:cubicBezTo>
                    <a:pt x="72" y="143"/>
                    <a:pt x="78" y="149"/>
                    <a:pt x="78" y="139"/>
                  </a:cubicBezTo>
                  <a:cubicBezTo>
                    <a:pt x="78" y="128"/>
                    <a:pt x="84" y="137"/>
                    <a:pt x="84" y="125"/>
                  </a:cubicBezTo>
                  <a:cubicBezTo>
                    <a:pt x="84" y="113"/>
                    <a:pt x="86" y="101"/>
                    <a:pt x="86" y="96"/>
                  </a:cubicBezTo>
                  <a:cubicBezTo>
                    <a:pt x="86" y="91"/>
                    <a:pt x="101" y="85"/>
                    <a:pt x="101" y="76"/>
                  </a:cubicBezTo>
                  <a:cubicBezTo>
                    <a:pt x="101" y="68"/>
                    <a:pt x="114" y="50"/>
                    <a:pt x="114" y="39"/>
                  </a:cubicBezTo>
                  <a:cubicBezTo>
                    <a:pt x="114" y="28"/>
                    <a:pt x="117" y="26"/>
                    <a:pt x="120" y="21"/>
                  </a:cubicBezTo>
                  <a:cubicBezTo>
                    <a:pt x="123" y="17"/>
                    <a:pt x="124" y="10"/>
                    <a:pt x="123" y="2"/>
                  </a:cubicBezTo>
                  <a:cubicBezTo>
                    <a:pt x="123" y="3"/>
                    <a:pt x="123" y="3"/>
                    <a:pt x="123" y="3"/>
                  </a:cubicBezTo>
                  <a:cubicBezTo>
                    <a:pt x="108" y="0"/>
                    <a:pt x="108" y="0"/>
                    <a:pt x="108" y="0"/>
                  </a:cubicBezTo>
                  <a:cubicBezTo>
                    <a:pt x="100" y="3"/>
                    <a:pt x="100" y="3"/>
                    <a:pt x="100" y="3"/>
                  </a:cubicBezTo>
                  <a:cubicBezTo>
                    <a:pt x="90" y="5"/>
                    <a:pt x="90" y="5"/>
                    <a:pt x="90" y="5"/>
                  </a:cubicBezTo>
                  <a:cubicBezTo>
                    <a:pt x="90" y="5"/>
                    <a:pt x="92" y="12"/>
                    <a:pt x="87" y="18"/>
                  </a:cubicBezTo>
                  <a:cubicBezTo>
                    <a:pt x="83" y="23"/>
                    <a:pt x="82" y="35"/>
                    <a:pt x="82" y="35"/>
                  </a:cubicBezTo>
                  <a:cubicBezTo>
                    <a:pt x="82" y="35"/>
                    <a:pt x="62" y="25"/>
                    <a:pt x="57" y="27"/>
                  </a:cubicBezTo>
                  <a:cubicBezTo>
                    <a:pt x="54" y="27"/>
                    <a:pt x="46" y="27"/>
                    <a:pt x="36" y="27"/>
                  </a:cubicBezTo>
                  <a:cubicBezTo>
                    <a:pt x="35" y="34"/>
                    <a:pt x="34" y="42"/>
                    <a:pt x="34" y="45"/>
                  </a:cubicBezTo>
                  <a:cubicBezTo>
                    <a:pt x="34" y="49"/>
                    <a:pt x="46" y="40"/>
                    <a:pt x="52" y="45"/>
                  </a:cubicBezTo>
                  <a:cubicBezTo>
                    <a:pt x="57" y="49"/>
                    <a:pt x="56" y="56"/>
                    <a:pt x="50" y="59"/>
                  </a:cubicBezTo>
                  <a:cubicBezTo>
                    <a:pt x="43" y="62"/>
                    <a:pt x="47" y="70"/>
                    <a:pt x="53" y="73"/>
                  </a:cubicBezTo>
                  <a:cubicBezTo>
                    <a:pt x="58" y="76"/>
                    <a:pt x="57" y="83"/>
                    <a:pt x="57" y="92"/>
                  </a:cubicBezTo>
                  <a:cubicBezTo>
                    <a:pt x="57" y="100"/>
                    <a:pt x="57" y="111"/>
                    <a:pt x="52" y="112"/>
                  </a:cubicBezTo>
                  <a:cubicBezTo>
                    <a:pt x="46" y="113"/>
                    <a:pt x="43" y="109"/>
                    <a:pt x="39" y="110"/>
                  </a:cubicBezTo>
                  <a:cubicBezTo>
                    <a:pt x="34" y="111"/>
                    <a:pt x="33" y="99"/>
                    <a:pt x="29" y="99"/>
                  </a:cubicBezTo>
                  <a:cubicBezTo>
                    <a:pt x="24" y="99"/>
                    <a:pt x="27" y="109"/>
                    <a:pt x="21" y="109"/>
                  </a:cubicBezTo>
                  <a:cubicBezTo>
                    <a:pt x="16" y="109"/>
                    <a:pt x="7" y="108"/>
                    <a:pt x="10" y="117"/>
                  </a:cubicBezTo>
                  <a:cubicBezTo>
                    <a:pt x="14" y="125"/>
                    <a:pt x="17" y="131"/>
                    <a:pt x="8" y="131"/>
                  </a:cubicBezTo>
                  <a:cubicBezTo>
                    <a:pt x="4" y="131"/>
                    <a:pt x="1" y="133"/>
                    <a:pt x="0" y="136"/>
                  </a:cubicBezTo>
                  <a:cubicBezTo>
                    <a:pt x="0" y="136"/>
                    <a:pt x="1" y="137"/>
                    <a:pt x="2" y="137"/>
                  </a:cubicBezTo>
                  <a:cubicBezTo>
                    <a:pt x="9" y="143"/>
                    <a:pt x="14" y="149"/>
                    <a:pt x="17" y="156"/>
                  </a:cubicBezTo>
                  <a:cubicBezTo>
                    <a:pt x="24" y="151"/>
                    <a:pt x="31" y="147"/>
                    <a:pt x="33" y="14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8" name="Freeform 1606">
              <a:extLst>
                <a:ext uri="{FF2B5EF4-FFF2-40B4-BE49-F238E27FC236}">
                  <a16:creationId xmlns:a16="http://schemas.microsoft.com/office/drawing/2014/main" id="{3952C708-8254-4D50-999C-424165A02C36}"/>
                </a:ext>
              </a:extLst>
            </p:cNvPr>
            <p:cNvSpPr>
              <a:spLocks noEditPoints="1"/>
            </p:cNvSpPr>
            <p:nvPr/>
          </p:nvSpPr>
          <p:spPr bwMode="auto">
            <a:xfrm>
              <a:off x="5273862" y="2997300"/>
              <a:ext cx="225433" cy="88903"/>
            </a:xfrm>
            <a:custGeom>
              <a:avLst/>
              <a:gdLst>
                <a:gd name="T0" fmla="*/ 6 w 176"/>
                <a:gd name="T1" fmla="*/ 67 h 71"/>
                <a:gd name="T2" fmla="*/ 7 w 176"/>
                <a:gd name="T3" fmla="*/ 65 h 71"/>
                <a:gd name="T4" fmla="*/ 6 w 176"/>
                <a:gd name="T5" fmla="*/ 55 h 71"/>
                <a:gd name="T6" fmla="*/ 174 w 176"/>
                <a:gd name="T7" fmla="*/ 57 h 71"/>
                <a:gd name="T8" fmla="*/ 173 w 176"/>
                <a:gd name="T9" fmla="*/ 53 h 71"/>
                <a:gd name="T10" fmla="*/ 50 w 176"/>
                <a:gd name="T11" fmla="*/ 52 h 71"/>
                <a:gd name="T12" fmla="*/ 41 w 176"/>
                <a:gd name="T13" fmla="*/ 52 h 71"/>
                <a:gd name="T14" fmla="*/ 58 w 176"/>
                <a:gd name="T15" fmla="*/ 50 h 71"/>
                <a:gd name="T16" fmla="*/ 62 w 176"/>
                <a:gd name="T17" fmla="*/ 50 h 71"/>
                <a:gd name="T18" fmla="*/ 70 w 176"/>
                <a:gd name="T19" fmla="*/ 50 h 71"/>
                <a:gd name="T20" fmla="*/ 9 w 176"/>
                <a:gd name="T21" fmla="*/ 51 h 71"/>
                <a:gd name="T22" fmla="*/ 78 w 176"/>
                <a:gd name="T23" fmla="*/ 49 h 71"/>
                <a:gd name="T24" fmla="*/ 86 w 176"/>
                <a:gd name="T25" fmla="*/ 48 h 71"/>
                <a:gd name="T26" fmla="*/ 87 w 176"/>
                <a:gd name="T27" fmla="*/ 52 h 71"/>
                <a:gd name="T28" fmla="*/ 127 w 176"/>
                <a:gd name="T29" fmla="*/ 50 h 71"/>
                <a:gd name="T30" fmla="*/ 93 w 176"/>
                <a:gd name="T31" fmla="*/ 48 h 71"/>
                <a:gd name="T32" fmla="*/ 95 w 176"/>
                <a:gd name="T33" fmla="*/ 51 h 71"/>
                <a:gd name="T34" fmla="*/ 117 w 176"/>
                <a:gd name="T35" fmla="*/ 45 h 71"/>
                <a:gd name="T36" fmla="*/ 171 w 176"/>
                <a:gd name="T37" fmla="*/ 49 h 71"/>
                <a:gd name="T38" fmla="*/ 36 w 176"/>
                <a:gd name="T39" fmla="*/ 49 h 71"/>
                <a:gd name="T40" fmla="*/ 36 w 176"/>
                <a:gd name="T41" fmla="*/ 50 h 71"/>
                <a:gd name="T42" fmla="*/ 15 w 176"/>
                <a:gd name="T43" fmla="*/ 41 h 71"/>
                <a:gd name="T44" fmla="*/ 14 w 176"/>
                <a:gd name="T45" fmla="*/ 44 h 71"/>
                <a:gd name="T46" fmla="*/ 130 w 176"/>
                <a:gd name="T47" fmla="*/ 41 h 71"/>
                <a:gd name="T48" fmla="*/ 110 w 176"/>
                <a:gd name="T49" fmla="*/ 45 h 71"/>
                <a:gd name="T50" fmla="*/ 113 w 176"/>
                <a:gd name="T51" fmla="*/ 42 h 71"/>
                <a:gd name="T52" fmla="*/ 34 w 176"/>
                <a:gd name="T53" fmla="*/ 40 h 71"/>
                <a:gd name="T54" fmla="*/ 170 w 176"/>
                <a:gd name="T55" fmla="*/ 42 h 71"/>
                <a:gd name="T56" fmla="*/ 172 w 176"/>
                <a:gd name="T57" fmla="*/ 43 h 71"/>
                <a:gd name="T58" fmla="*/ 98 w 176"/>
                <a:gd name="T59" fmla="*/ 38 h 71"/>
                <a:gd name="T60" fmla="*/ 97 w 176"/>
                <a:gd name="T61" fmla="*/ 43 h 71"/>
                <a:gd name="T62" fmla="*/ 103 w 176"/>
                <a:gd name="T63" fmla="*/ 36 h 71"/>
                <a:gd name="T64" fmla="*/ 23 w 176"/>
                <a:gd name="T65" fmla="*/ 37 h 71"/>
                <a:gd name="T66" fmla="*/ 134 w 176"/>
                <a:gd name="T67" fmla="*/ 35 h 71"/>
                <a:gd name="T68" fmla="*/ 26 w 176"/>
                <a:gd name="T69" fmla="*/ 36 h 71"/>
                <a:gd name="T70" fmla="*/ 28 w 176"/>
                <a:gd name="T71" fmla="*/ 40 h 71"/>
                <a:gd name="T72" fmla="*/ 167 w 176"/>
                <a:gd name="T73" fmla="*/ 32 h 71"/>
                <a:gd name="T74" fmla="*/ 139 w 176"/>
                <a:gd name="T75" fmla="*/ 27 h 71"/>
                <a:gd name="T76" fmla="*/ 158 w 176"/>
                <a:gd name="T77" fmla="*/ 29 h 71"/>
                <a:gd name="T78" fmla="*/ 162 w 176"/>
                <a:gd name="T79" fmla="*/ 28 h 71"/>
                <a:gd name="T80" fmla="*/ 143 w 176"/>
                <a:gd name="T81" fmla="*/ 25 h 71"/>
                <a:gd name="T82" fmla="*/ 159 w 176"/>
                <a:gd name="T83" fmla="*/ 25 h 71"/>
                <a:gd name="T84" fmla="*/ 161 w 176"/>
                <a:gd name="T85" fmla="*/ 23 h 71"/>
                <a:gd name="T86" fmla="*/ 144 w 176"/>
                <a:gd name="T87" fmla="*/ 16 h 71"/>
                <a:gd name="T88" fmla="*/ 157 w 176"/>
                <a:gd name="T89" fmla="*/ 17 h 71"/>
                <a:gd name="T90" fmla="*/ 161 w 176"/>
                <a:gd name="T91" fmla="*/ 15 h 71"/>
                <a:gd name="T92" fmla="*/ 143 w 176"/>
                <a:gd name="T93" fmla="*/ 10 h 71"/>
                <a:gd name="T94" fmla="*/ 148 w 176"/>
                <a:gd name="T95" fmla="*/ 9 h 71"/>
                <a:gd name="T96" fmla="*/ 157 w 176"/>
                <a:gd name="T97" fmla="*/ 8 h 71"/>
                <a:gd name="T98" fmla="*/ 161 w 176"/>
                <a:gd name="T99" fmla="*/ 8 h 71"/>
                <a:gd name="T100" fmla="*/ 151 w 176"/>
                <a:gd name="T101" fmla="*/ 6 h 71"/>
                <a:gd name="T102" fmla="*/ 155 w 176"/>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71">
                  <a:moveTo>
                    <a:pt x="4" y="71"/>
                  </a:moveTo>
                  <a:cubicBezTo>
                    <a:pt x="0" y="69"/>
                    <a:pt x="0" y="69"/>
                    <a:pt x="0" y="69"/>
                  </a:cubicBezTo>
                  <a:cubicBezTo>
                    <a:pt x="0" y="69"/>
                    <a:pt x="0" y="69"/>
                    <a:pt x="0" y="69"/>
                  </a:cubicBezTo>
                  <a:cubicBezTo>
                    <a:pt x="4" y="71"/>
                    <a:pt x="4" y="71"/>
                    <a:pt x="4" y="71"/>
                  </a:cubicBezTo>
                  <a:close/>
                  <a:moveTo>
                    <a:pt x="6" y="67"/>
                  </a:moveTo>
                  <a:cubicBezTo>
                    <a:pt x="2" y="65"/>
                    <a:pt x="2" y="65"/>
                    <a:pt x="2" y="65"/>
                  </a:cubicBezTo>
                  <a:cubicBezTo>
                    <a:pt x="3" y="64"/>
                    <a:pt x="3" y="64"/>
                    <a:pt x="3" y="64"/>
                  </a:cubicBezTo>
                  <a:cubicBezTo>
                    <a:pt x="4" y="62"/>
                    <a:pt x="4" y="62"/>
                    <a:pt x="4" y="62"/>
                  </a:cubicBezTo>
                  <a:cubicBezTo>
                    <a:pt x="8" y="63"/>
                    <a:pt x="8" y="63"/>
                    <a:pt x="8" y="63"/>
                  </a:cubicBezTo>
                  <a:cubicBezTo>
                    <a:pt x="7" y="65"/>
                    <a:pt x="7" y="65"/>
                    <a:pt x="7" y="65"/>
                  </a:cubicBezTo>
                  <a:lnTo>
                    <a:pt x="6" y="67"/>
                  </a:lnTo>
                  <a:close/>
                  <a:moveTo>
                    <a:pt x="9" y="59"/>
                  </a:moveTo>
                  <a:cubicBezTo>
                    <a:pt x="5" y="58"/>
                    <a:pt x="5" y="58"/>
                    <a:pt x="5" y="58"/>
                  </a:cubicBezTo>
                  <a:cubicBezTo>
                    <a:pt x="6" y="55"/>
                    <a:pt x="6" y="55"/>
                    <a:pt x="6" y="55"/>
                  </a:cubicBezTo>
                  <a:cubicBezTo>
                    <a:pt x="6" y="55"/>
                    <a:pt x="6" y="55"/>
                    <a:pt x="6" y="55"/>
                  </a:cubicBezTo>
                  <a:cubicBezTo>
                    <a:pt x="7" y="54"/>
                    <a:pt x="7" y="54"/>
                    <a:pt x="7" y="54"/>
                  </a:cubicBezTo>
                  <a:cubicBezTo>
                    <a:pt x="10" y="56"/>
                    <a:pt x="10" y="56"/>
                    <a:pt x="10" y="56"/>
                  </a:cubicBezTo>
                  <a:cubicBezTo>
                    <a:pt x="10" y="57"/>
                    <a:pt x="9" y="57"/>
                    <a:pt x="9" y="57"/>
                  </a:cubicBezTo>
                  <a:lnTo>
                    <a:pt x="9" y="59"/>
                  </a:lnTo>
                  <a:close/>
                  <a:moveTo>
                    <a:pt x="174" y="57"/>
                  </a:moveTo>
                  <a:cubicBezTo>
                    <a:pt x="171" y="56"/>
                    <a:pt x="171" y="56"/>
                    <a:pt x="171" y="56"/>
                  </a:cubicBezTo>
                  <a:cubicBezTo>
                    <a:pt x="170" y="55"/>
                    <a:pt x="170" y="55"/>
                    <a:pt x="170" y="55"/>
                  </a:cubicBezTo>
                  <a:cubicBezTo>
                    <a:pt x="170" y="55"/>
                    <a:pt x="170" y="55"/>
                    <a:pt x="170" y="54"/>
                  </a:cubicBezTo>
                  <a:cubicBezTo>
                    <a:pt x="173" y="53"/>
                    <a:pt x="173" y="53"/>
                    <a:pt x="173" y="53"/>
                  </a:cubicBezTo>
                  <a:cubicBezTo>
                    <a:pt x="173" y="53"/>
                    <a:pt x="173" y="53"/>
                    <a:pt x="173" y="53"/>
                  </a:cubicBezTo>
                  <a:cubicBezTo>
                    <a:pt x="176" y="54"/>
                    <a:pt x="176" y="54"/>
                    <a:pt x="176" y="54"/>
                  </a:cubicBezTo>
                  <a:lnTo>
                    <a:pt x="174" y="57"/>
                  </a:lnTo>
                  <a:close/>
                  <a:moveTo>
                    <a:pt x="47" y="57"/>
                  </a:moveTo>
                  <a:cubicBezTo>
                    <a:pt x="47" y="53"/>
                    <a:pt x="47" y="53"/>
                    <a:pt x="47" y="53"/>
                  </a:cubicBezTo>
                  <a:cubicBezTo>
                    <a:pt x="48" y="53"/>
                    <a:pt x="49" y="53"/>
                    <a:pt x="50" y="52"/>
                  </a:cubicBezTo>
                  <a:cubicBezTo>
                    <a:pt x="52" y="56"/>
                    <a:pt x="52" y="56"/>
                    <a:pt x="52" y="56"/>
                  </a:cubicBezTo>
                  <a:cubicBezTo>
                    <a:pt x="50" y="57"/>
                    <a:pt x="49" y="57"/>
                    <a:pt x="47" y="57"/>
                  </a:cubicBezTo>
                  <a:close/>
                  <a:moveTo>
                    <a:pt x="43" y="57"/>
                  </a:moveTo>
                  <a:cubicBezTo>
                    <a:pt x="41" y="57"/>
                    <a:pt x="39" y="56"/>
                    <a:pt x="38" y="54"/>
                  </a:cubicBezTo>
                  <a:cubicBezTo>
                    <a:pt x="41" y="52"/>
                    <a:pt x="41" y="52"/>
                    <a:pt x="41" y="52"/>
                  </a:cubicBezTo>
                  <a:cubicBezTo>
                    <a:pt x="42" y="53"/>
                    <a:pt x="43" y="53"/>
                    <a:pt x="44" y="53"/>
                  </a:cubicBezTo>
                  <a:lnTo>
                    <a:pt x="43" y="57"/>
                  </a:lnTo>
                  <a:close/>
                  <a:moveTo>
                    <a:pt x="55" y="54"/>
                  </a:moveTo>
                  <a:cubicBezTo>
                    <a:pt x="54" y="50"/>
                    <a:pt x="54" y="50"/>
                    <a:pt x="54" y="50"/>
                  </a:cubicBezTo>
                  <a:cubicBezTo>
                    <a:pt x="55" y="50"/>
                    <a:pt x="57" y="50"/>
                    <a:pt x="58" y="50"/>
                  </a:cubicBezTo>
                  <a:cubicBezTo>
                    <a:pt x="58" y="54"/>
                    <a:pt x="58" y="54"/>
                    <a:pt x="58" y="54"/>
                  </a:cubicBezTo>
                  <a:cubicBezTo>
                    <a:pt x="57" y="54"/>
                    <a:pt x="56" y="54"/>
                    <a:pt x="55" y="54"/>
                  </a:cubicBezTo>
                  <a:close/>
                  <a:moveTo>
                    <a:pt x="66" y="54"/>
                  </a:moveTo>
                  <a:cubicBezTo>
                    <a:pt x="65" y="54"/>
                    <a:pt x="64" y="54"/>
                    <a:pt x="62" y="54"/>
                  </a:cubicBezTo>
                  <a:cubicBezTo>
                    <a:pt x="62" y="50"/>
                    <a:pt x="62" y="50"/>
                    <a:pt x="62" y="50"/>
                  </a:cubicBezTo>
                  <a:cubicBezTo>
                    <a:pt x="64" y="50"/>
                    <a:pt x="65" y="50"/>
                    <a:pt x="66" y="50"/>
                  </a:cubicBezTo>
                  <a:cubicBezTo>
                    <a:pt x="67" y="54"/>
                    <a:pt x="67" y="54"/>
                    <a:pt x="67" y="54"/>
                  </a:cubicBezTo>
                  <a:cubicBezTo>
                    <a:pt x="66" y="54"/>
                    <a:pt x="66" y="54"/>
                    <a:pt x="66" y="54"/>
                  </a:cubicBezTo>
                  <a:close/>
                  <a:moveTo>
                    <a:pt x="70" y="54"/>
                  </a:moveTo>
                  <a:cubicBezTo>
                    <a:pt x="70" y="50"/>
                    <a:pt x="70" y="50"/>
                    <a:pt x="70" y="50"/>
                  </a:cubicBezTo>
                  <a:cubicBezTo>
                    <a:pt x="74" y="49"/>
                    <a:pt x="74" y="49"/>
                    <a:pt x="74" y="49"/>
                  </a:cubicBezTo>
                  <a:cubicBezTo>
                    <a:pt x="74" y="53"/>
                    <a:pt x="74" y="53"/>
                    <a:pt x="74" y="53"/>
                  </a:cubicBezTo>
                  <a:lnTo>
                    <a:pt x="70" y="54"/>
                  </a:lnTo>
                  <a:close/>
                  <a:moveTo>
                    <a:pt x="12" y="53"/>
                  </a:moveTo>
                  <a:cubicBezTo>
                    <a:pt x="9" y="51"/>
                    <a:pt x="9" y="51"/>
                    <a:pt x="9" y="51"/>
                  </a:cubicBezTo>
                  <a:cubicBezTo>
                    <a:pt x="12" y="47"/>
                    <a:pt x="12" y="47"/>
                    <a:pt x="12" y="47"/>
                  </a:cubicBezTo>
                  <a:cubicBezTo>
                    <a:pt x="15" y="50"/>
                    <a:pt x="15" y="50"/>
                    <a:pt x="15" y="50"/>
                  </a:cubicBezTo>
                  <a:lnTo>
                    <a:pt x="12" y="53"/>
                  </a:lnTo>
                  <a:close/>
                  <a:moveTo>
                    <a:pt x="78" y="53"/>
                  </a:moveTo>
                  <a:cubicBezTo>
                    <a:pt x="78" y="49"/>
                    <a:pt x="78" y="49"/>
                    <a:pt x="78" y="49"/>
                  </a:cubicBezTo>
                  <a:cubicBezTo>
                    <a:pt x="82" y="49"/>
                    <a:pt x="82" y="49"/>
                    <a:pt x="82" y="49"/>
                  </a:cubicBezTo>
                  <a:cubicBezTo>
                    <a:pt x="82" y="53"/>
                    <a:pt x="82" y="53"/>
                    <a:pt x="82" y="53"/>
                  </a:cubicBezTo>
                  <a:lnTo>
                    <a:pt x="78" y="53"/>
                  </a:lnTo>
                  <a:close/>
                  <a:moveTo>
                    <a:pt x="87" y="52"/>
                  </a:moveTo>
                  <a:cubicBezTo>
                    <a:pt x="86" y="48"/>
                    <a:pt x="86" y="48"/>
                    <a:pt x="86" y="48"/>
                  </a:cubicBezTo>
                  <a:cubicBezTo>
                    <a:pt x="86" y="48"/>
                    <a:pt x="87" y="48"/>
                    <a:pt x="88" y="48"/>
                  </a:cubicBezTo>
                  <a:cubicBezTo>
                    <a:pt x="90" y="48"/>
                    <a:pt x="90" y="48"/>
                    <a:pt x="90" y="48"/>
                  </a:cubicBezTo>
                  <a:cubicBezTo>
                    <a:pt x="91" y="52"/>
                    <a:pt x="91" y="52"/>
                    <a:pt x="91" y="52"/>
                  </a:cubicBezTo>
                  <a:cubicBezTo>
                    <a:pt x="89" y="52"/>
                    <a:pt x="89" y="52"/>
                    <a:pt x="89" y="52"/>
                  </a:cubicBezTo>
                  <a:cubicBezTo>
                    <a:pt x="88" y="52"/>
                    <a:pt x="87" y="52"/>
                    <a:pt x="87" y="52"/>
                  </a:cubicBezTo>
                  <a:close/>
                  <a:moveTo>
                    <a:pt x="122" y="51"/>
                  </a:moveTo>
                  <a:cubicBezTo>
                    <a:pt x="122" y="47"/>
                    <a:pt x="122" y="47"/>
                    <a:pt x="122" y="47"/>
                  </a:cubicBezTo>
                  <a:cubicBezTo>
                    <a:pt x="124" y="47"/>
                    <a:pt x="124" y="47"/>
                    <a:pt x="124" y="47"/>
                  </a:cubicBezTo>
                  <a:cubicBezTo>
                    <a:pt x="124" y="47"/>
                    <a:pt x="124" y="47"/>
                    <a:pt x="125" y="47"/>
                  </a:cubicBezTo>
                  <a:cubicBezTo>
                    <a:pt x="127" y="50"/>
                    <a:pt x="127" y="50"/>
                    <a:pt x="127" y="50"/>
                  </a:cubicBezTo>
                  <a:cubicBezTo>
                    <a:pt x="127" y="50"/>
                    <a:pt x="127" y="50"/>
                    <a:pt x="127" y="50"/>
                  </a:cubicBezTo>
                  <a:cubicBezTo>
                    <a:pt x="126" y="51"/>
                    <a:pt x="124" y="51"/>
                    <a:pt x="122" y="51"/>
                  </a:cubicBezTo>
                  <a:close/>
                  <a:moveTo>
                    <a:pt x="95" y="51"/>
                  </a:moveTo>
                  <a:cubicBezTo>
                    <a:pt x="94" y="49"/>
                    <a:pt x="94" y="49"/>
                    <a:pt x="94" y="49"/>
                  </a:cubicBezTo>
                  <a:cubicBezTo>
                    <a:pt x="93" y="48"/>
                    <a:pt x="93" y="48"/>
                    <a:pt x="93" y="48"/>
                  </a:cubicBezTo>
                  <a:cubicBezTo>
                    <a:pt x="93" y="48"/>
                    <a:pt x="93" y="47"/>
                    <a:pt x="93" y="46"/>
                  </a:cubicBezTo>
                  <a:cubicBezTo>
                    <a:pt x="96" y="46"/>
                    <a:pt x="96" y="46"/>
                    <a:pt x="96" y="46"/>
                  </a:cubicBezTo>
                  <a:cubicBezTo>
                    <a:pt x="97" y="46"/>
                    <a:pt x="97" y="46"/>
                    <a:pt x="97" y="46"/>
                  </a:cubicBezTo>
                  <a:cubicBezTo>
                    <a:pt x="97" y="48"/>
                    <a:pt x="97" y="49"/>
                    <a:pt x="97" y="49"/>
                  </a:cubicBezTo>
                  <a:cubicBezTo>
                    <a:pt x="97" y="51"/>
                    <a:pt x="95" y="51"/>
                    <a:pt x="95" y="51"/>
                  </a:cubicBezTo>
                  <a:close/>
                  <a:moveTo>
                    <a:pt x="118" y="51"/>
                  </a:moveTo>
                  <a:cubicBezTo>
                    <a:pt x="117" y="51"/>
                    <a:pt x="117" y="51"/>
                    <a:pt x="117" y="51"/>
                  </a:cubicBezTo>
                  <a:cubicBezTo>
                    <a:pt x="117" y="51"/>
                    <a:pt x="117" y="51"/>
                    <a:pt x="117" y="51"/>
                  </a:cubicBezTo>
                  <a:cubicBezTo>
                    <a:pt x="117" y="51"/>
                    <a:pt x="115" y="49"/>
                    <a:pt x="114" y="48"/>
                  </a:cubicBezTo>
                  <a:cubicBezTo>
                    <a:pt x="117" y="45"/>
                    <a:pt x="117" y="45"/>
                    <a:pt x="117" y="45"/>
                  </a:cubicBezTo>
                  <a:cubicBezTo>
                    <a:pt x="118" y="46"/>
                    <a:pt x="120" y="48"/>
                    <a:pt x="120" y="48"/>
                  </a:cubicBezTo>
                  <a:cubicBezTo>
                    <a:pt x="118" y="49"/>
                    <a:pt x="118" y="49"/>
                    <a:pt x="118" y="49"/>
                  </a:cubicBezTo>
                  <a:lnTo>
                    <a:pt x="118" y="51"/>
                  </a:lnTo>
                  <a:close/>
                  <a:moveTo>
                    <a:pt x="175" y="51"/>
                  </a:moveTo>
                  <a:cubicBezTo>
                    <a:pt x="171" y="49"/>
                    <a:pt x="171" y="49"/>
                    <a:pt x="171" y="49"/>
                  </a:cubicBezTo>
                  <a:cubicBezTo>
                    <a:pt x="172" y="48"/>
                    <a:pt x="172" y="47"/>
                    <a:pt x="172" y="46"/>
                  </a:cubicBezTo>
                  <a:cubicBezTo>
                    <a:pt x="176" y="46"/>
                    <a:pt x="176" y="46"/>
                    <a:pt x="176" y="46"/>
                  </a:cubicBezTo>
                  <a:cubicBezTo>
                    <a:pt x="176" y="48"/>
                    <a:pt x="175" y="49"/>
                    <a:pt x="175" y="51"/>
                  </a:cubicBezTo>
                  <a:close/>
                  <a:moveTo>
                    <a:pt x="36" y="50"/>
                  </a:moveTo>
                  <a:cubicBezTo>
                    <a:pt x="36" y="50"/>
                    <a:pt x="36" y="49"/>
                    <a:pt x="36" y="49"/>
                  </a:cubicBezTo>
                  <a:cubicBezTo>
                    <a:pt x="35" y="48"/>
                    <a:pt x="35" y="47"/>
                    <a:pt x="35" y="47"/>
                  </a:cubicBezTo>
                  <a:cubicBezTo>
                    <a:pt x="39" y="45"/>
                    <a:pt x="39" y="45"/>
                    <a:pt x="39" y="45"/>
                  </a:cubicBezTo>
                  <a:cubicBezTo>
                    <a:pt x="39" y="45"/>
                    <a:pt x="39" y="46"/>
                    <a:pt x="40" y="48"/>
                  </a:cubicBezTo>
                  <a:cubicBezTo>
                    <a:pt x="40" y="48"/>
                    <a:pt x="40" y="49"/>
                    <a:pt x="40" y="49"/>
                  </a:cubicBezTo>
                  <a:lnTo>
                    <a:pt x="36" y="50"/>
                  </a:lnTo>
                  <a:close/>
                  <a:moveTo>
                    <a:pt x="17" y="47"/>
                  </a:moveTo>
                  <a:cubicBezTo>
                    <a:pt x="14" y="44"/>
                    <a:pt x="14" y="44"/>
                    <a:pt x="14" y="44"/>
                  </a:cubicBezTo>
                  <a:cubicBezTo>
                    <a:pt x="14" y="44"/>
                    <a:pt x="14" y="44"/>
                    <a:pt x="14" y="44"/>
                  </a:cubicBezTo>
                  <a:cubicBezTo>
                    <a:pt x="14" y="44"/>
                    <a:pt x="14" y="43"/>
                    <a:pt x="14" y="43"/>
                  </a:cubicBezTo>
                  <a:cubicBezTo>
                    <a:pt x="15" y="41"/>
                    <a:pt x="15" y="41"/>
                    <a:pt x="15" y="41"/>
                  </a:cubicBezTo>
                  <a:cubicBezTo>
                    <a:pt x="19" y="42"/>
                    <a:pt x="19" y="42"/>
                    <a:pt x="19" y="42"/>
                  </a:cubicBezTo>
                  <a:cubicBezTo>
                    <a:pt x="18" y="43"/>
                    <a:pt x="18" y="43"/>
                    <a:pt x="18" y="43"/>
                  </a:cubicBezTo>
                  <a:cubicBezTo>
                    <a:pt x="18" y="44"/>
                    <a:pt x="18" y="46"/>
                    <a:pt x="17" y="47"/>
                  </a:cubicBezTo>
                  <a:close/>
                  <a:moveTo>
                    <a:pt x="15" y="44"/>
                  </a:moveTo>
                  <a:cubicBezTo>
                    <a:pt x="15" y="44"/>
                    <a:pt x="15" y="44"/>
                    <a:pt x="14" y="44"/>
                  </a:cubicBezTo>
                  <a:lnTo>
                    <a:pt x="15" y="44"/>
                  </a:lnTo>
                  <a:close/>
                  <a:moveTo>
                    <a:pt x="130" y="46"/>
                  </a:moveTo>
                  <a:cubicBezTo>
                    <a:pt x="127" y="44"/>
                    <a:pt x="127" y="44"/>
                    <a:pt x="127" y="44"/>
                  </a:cubicBezTo>
                  <a:cubicBezTo>
                    <a:pt x="128" y="43"/>
                    <a:pt x="128" y="42"/>
                    <a:pt x="129" y="42"/>
                  </a:cubicBezTo>
                  <a:cubicBezTo>
                    <a:pt x="129" y="41"/>
                    <a:pt x="129" y="41"/>
                    <a:pt x="130" y="41"/>
                  </a:cubicBezTo>
                  <a:cubicBezTo>
                    <a:pt x="133" y="43"/>
                    <a:pt x="133" y="43"/>
                    <a:pt x="133" y="43"/>
                  </a:cubicBezTo>
                  <a:cubicBezTo>
                    <a:pt x="132" y="44"/>
                    <a:pt x="132" y="44"/>
                    <a:pt x="132" y="44"/>
                  </a:cubicBezTo>
                  <a:cubicBezTo>
                    <a:pt x="131" y="45"/>
                    <a:pt x="131" y="46"/>
                    <a:pt x="130" y="46"/>
                  </a:cubicBezTo>
                  <a:close/>
                  <a:moveTo>
                    <a:pt x="111" y="46"/>
                  </a:moveTo>
                  <a:cubicBezTo>
                    <a:pt x="110" y="45"/>
                    <a:pt x="110" y="45"/>
                    <a:pt x="110" y="45"/>
                  </a:cubicBezTo>
                  <a:cubicBezTo>
                    <a:pt x="110" y="45"/>
                    <a:pt x="110" y="44"/>
                    <a:pt x="109" y="44"/>
                  </a:cubicBezTo>
                  <a:cubicBezTo>
                    <a:pt x="109" y="44"/>
                    <a:pt x="109" y="44"/>
                    <a:pt x="108" y="43"/>
                  </a:cubicBezTo>
                  <a:cubicBezTo>
                    <a:pt x="110" y="40"/>
                    <a:pt x="110" y="40"/>
                    <a:pt x="110" y="40"/>
                  </a:cubicBezTo>
                  <a:cubicBezTo>
                    <a:pt x="111" y="40"/>
                    <a:pt x="111" y="41"/>
                    <a:pt x="111" y="41"/>
                  </a:cubicBezTo>
                  <a:cubicBezTo>
                    <a:pt x="112" y="41"/>
                    <a:pt x="113" y="42"/>
                    <a:pt x="113" y="42"/>
                  </a:cubicBezTo>
                  <a:lnTo>
                    <a:pt x="111" y="46"/>
                  </a:lnTo>
                  <a:close/>
                  <a:moveTo>
                    <a:pt x="32" y="45"/>
                  </a:moveTo>
                  <a:cubicBezTo>
                    <a:pt x="31" y="44"/>
                    <a:pt x="30" y="42"/>
                    <a:pt x="30" y="41"/>
                  </a:cubicBezTo>
                  <a:cubicBezTo>
                    <a:pt x="30" y="41"/>
                    <a:pt x="30" y="40"/>
                    <a:pt x="30" y="40"/>
                  </a:cubicBezTo>
                  <a:cubicBezTo>
                    <a:pt x="34" y="40"/>
                    <a:pt x="34" y="40"/>
                    <a:pt x="34" y="40"/>
                  </a:cubicBezTo>
                  <a:cubicBezTo>
                    <a:pt x="34" y="40"/>
                    <a:pt x="34" y="41"/>
                    <a:pt x="34" y="41"/>
                  </a:cubicBezTo>
                  <a:cubicBezTo>
                    <a:pt x="34" y="41"/>
                    <a:pt x="34" y="41"/>
                    <a:pt x="35" y="42"/>
                  </a:cubicBezTo>
                  <a:lnTo>
                    <a:pt x="32" y="45"/>
                  </a:lnTo>
                  <a:close/>
                  <a:moveTo>
                    <a:pt x="172" y="43"/>
                  </a:moveTo>
                  <a:cubicBezTo>
                    <a:pt x="172" y="43"/>
                    <a:pt x="171" y="42"/>
                    <a:pt x="170" y="42"/>
                  </a:cubicBezTo>
                  <a:cubicBezTo>
                    <a:pt x="169" y="41"/>
                    <a:pt x="169" y="41"/>
                    <a:pt x="169" y="41"/>
                  </a:cubicBezTo>
                  <a:cubicBezTo>
                    <a:pt x="172" y="38"/>
                    <a:pt x="172" y="38"/>
                    <a:pt x="172" y="38"/>
                  </a:cubicBezTo>
                  <a:cubicBezTo>
                    <a:pt x="172" y="38"/>
                    <a:pt x="172" y="38"/>
                    <a:pt x="172" y="38"/>
                  </a:cubicBezTo>
                  <a:cubicBezTo>
                    <a:pt x="173" y="39"/>
                    <a:pt x="174" y="40"/>
                    <a:pt x="175" y="41"/>
                  </a:cubicBezTo>
                  <a:lnTo>
                    <a:pt x="172" y="43"/>
                  </a:lnTo>
                  <a:close/>
                  <a:moveTo>
                    <a:pt x="97" y="43"/>
                  </a:moveTo>
                  <a:cubicBezTo>
                    <a:pt x="97" y="42"/>
                    <a:pt x="97" y="42"/>
                    <a:pt x="97" y="42"/>
                  </a:cubicBezTo>
                  <a:cubicBezTo>
                    <a:pt x="94" y="42"/>
                    <a:pt x="94" y="42"/>
                    <a:pt x="94" y="42"/>
                  </a:cubicBezTo>
                  <a:cubicBezTo>
                    <a:pt x="94" y="41"/>
                    <a:pt x="94" y="40"/>
                    <a:pt x="95" y="39"/>
                  </a:cubicBezTo>
                  <a:cubicBezTo>
                    <a:pt x="95" y="39"/>
                    <a:pt x="96" y="38"/>
                    <a:pt x="98" y="38"/>
                  </a:cubicBezTo>
                  <a:cubicBezTo>
                    <a:pt x="99" y="42"/>
                    <a:pt x="99" y="42"/>
                    <a:pt x="99" y="42"/>
                  </a:cubicBezTo>
                  <a:cubicBezTo>
                    <a:pt x="99" y="42"/>
                    <a:pt x="98" y="42"/>
                    <a:pt x="98" y="42"/>
                  </a:cubicBezTo>
                  <a:cubicBezTo>
                    <a:pt x="98" y="42"/>
                    <a:pt x="98" y="42"/>
                    <a:pt x="98" y="42"/>
                  </a:cubicBezTo>
                  <a:cubicBezTo>
                    <a:pt x="97" y="42"/>
                    <a:pt x="97" y="42"/>
                    <a:pt x="97" y="42"/>
                  </a:cubicBezTo>
                  <a:cubicBezTo>
                    <a:pt x="97" y="42"/>
                    <a:pt x="97" y="43"/>
                    <a:pt x="97" y="43"/>
                  </a:cubicBezTo>
                  <a:close/>
                  <a:moveTo>
                    <a:pt x="105" y="41"/>
                  </a:moveTo>
                  <a:cubicBezTo>
                    <a:pt x="104" y="41"/>
                    <a:pt x="103" y="40"/>
                    <a:pt x="103" y="40"/>
                  </a:cubicBezTo>
                  <a:cubicBezTo>
                    <a:pt x="103" y="40"/>
                    <a:pt x="103" y="40"/>
                    <a:pt x="103" y="40"/>
                  </a:cubicBezTo>
                  <a:cubicBezTo>
                    <a:pt x="101" y="36"/>
                    <a:pt x="101" y="36"/>
                    <a:pt x="101" y="36"/>
                  </a:cubicBezTo>
                  <a:cubicBezTo>
                    <a:pt x="102" y="36"/>
                    <a:pt x="103" y="36"/>
                    <a:pt x="103" y="36"/>
                  </a:cubicBezTo>
                  <a:cubicBezTo>
                    <a:pt x="104" y="36"/>
                    <a:pt x="105" y="36"/>
                    <a:pt x="107" y="38"/>
                  </a:cubicBezTo>
                  <a:lnTo>
                    <a:pt x="105" y="41"/>
                  </a:lnTo>
                  <a:close/>
                  <a:moveTo>
                    <a:pt x="19" y="41"/>
                  </a:moveTo>
                  <a:cubicBezTo>
                    <a:pt x="19" y="37"/>
                    <a:pt x="19" y="37"/>
                    <a:pt x="19" y="37"/>
                  </a:cubicBezTo>
                  <a:cubicBezTo>
                    <a:pt x="20" y="37"/>
                    <a:pt x="21" y="37"/>
                    <a:pt x="23" y="37"/>
                  </a:cubicBezTo>
                  <a:cubicBezTo>
                    <a:pt x="23" y="41"/>
                    <a:pt x="23" y="41"/>
                    <a:pt x="23" y="41"/>
                  </a:cubicBezTo>
                  <a:cubicBezTo>
                    <a:pt x="22" y="41"/>
                    <a:pt x="20" y="41"/>
                    <a:pt x="19" y="41"/>
                  </a:cubicBezTo>
                  <a:close/>
                  <a:moveTo>
                    <a:pt x="135" y="40"/>
                  </a:moveTo>
                  <a:cubicBezTo>
                    <a:pt x="132" y="38"/>
                    <a:pt x="132" y="38"/>
                    <a:pt x="132" y="38"/>
                  </a:cubicBezTo>
                  <a:cubicBezTo>
                    <a:pt x="133" y="37"/>
                    <a:pt x="133" y="36"/>
                    <a:pt x="134" y="35"/>
                  </a:cubicBezTo>
                  <a:cubicBezTo>
                    <a:pt x="138" y="37"/>
                    <a:pt x="138" y="37"/>
                    <a:pt x="138" y="37"/>
                  </a:cubicBezTo>
                  <a:cubicBezTo>
                    <a:pt x="137" y="38"/>
                    <a:pt x="136" y="39"/>
                    <a:pt x="135" y="40"/>
                  </a:cubicBezTo>
                  <a:close/>
                  <a:moveTo>
                    <a:pt x="28" y="40"/>
                  </a:moveTo>
                  <a:cubicBezTo>
                    <a:pt x="27" y="38"/>
                    <a:pt x="27" y="38"/>
                    <a:pt x="27" y="38"/>
                  </a:cubicBezTo>
                  <a:cubicBezTo>
                    <a:pt x="26" y="36"/>
                    <a:pt x="26" y="36"/>
                    <a:pt x="26" y="36"/>
                  </a:cubicBezTo>
                  <a:cubicBezTo>
                    <a:pt x="27" y="35"/>
                    <a:pt x="29" y="35"/>
                    <a:pt x="30" y="35"/>
                  </a:cubicBezTo>
                  <a:cubicBezTo>
                    <a:pt x="30" y="35"/>
                    <a:pt x="30" y="35"/>
                    <a:pt x="31" y="35"/>
                  </a:cubicBezTo>
                  <a:cubicBezTo>
                    <a:pt x="31" y="39"/>
                    <a:pt x="31" y="39"/>
                    <a:pt x="31" y="39"/>
                  </a:cubicBezTo>
                  <a:cubicBezTo>
                    <a:pt x="31" y="39"/>
                    <a:pt x="30" y="39"/>
                    <a:pt x="30" y="39"/>
                  </a:cubicBezTo>
                  <a:cubicBezTo>
                    <a:pt x="29" y="39"/>
                    <a:pt x="28" y="39"/>
                    <a:pt x="28" y="40"/>
                  </a:cubicBezTo>
                  <a:close/>
                  <a:moveTo>
                    <a:pt x="166" y="38"/>
                  </a:moveTo>
                  <a:cubicBezTo>
                    <a:pt x="166" y="38"/>
                    <a:pt x="166" y="38"/>
                    <a:pt x="166" y="38"/>
                  </a:cubicBezTo>
                  <a:cubicBezTo>
                    <a:pt x="165" y="37"/>
                    <a:pt x="165" y="37"/>
                    <a:pt x="164" y="36"/>
                  </a:cubicBezTo>
                  <a:cubicBezTo>
                    <a:pt x="163" y="35"/>
                    <a:pt x="163" y="35"/>
                    <a:pt x="163" y="35"/>
                  </a:cubicBezTo>
                  <a:cubicBezTo>
                    <a:pt x="167" y="32"/>
                    <a:pt x="167" y="32"/>
                    <a:pt x="167" y="32"/>
                  </a:cubicBezTo>
                  <a:cubicBezTo>
                    <a:pt x="169" y="35"/>
                    <a:pt x="169" y="35"/>
                    <a:pt x="169" y="35"/>
                  </a:cubicBezTo>
                  <a:lnTo>
                    <a:pt x="166" y="38"/>
                  </a:lnTo>
                  <a:close/>
                  <a:moveTo>
                    <a:pt x="139" y="33"/>
                  </a:moveTo>
                  <a:cubicBezTo>
                    <a:pt x="136" y="31"/>
                    <a:pt x="136" y="31"/>
                    <a:pt x="136" y="31"/>
                  </a:cubicBezTo>
                  <a:cubicBezTo>
                    <a:pt x="137" y="30"/>
                    <a:pt x="138" y="28"/>
                    <a:pt x="139" y="27"/>
                  </a:cubicBezTo>
                  <a:cubicBezTo>
                    <a:pt x="141" y="30"/>
                    <a:pt x="141" y="30"/>
                    <a:pt x="141" y="30"/>
                  </a:cubicBezTo>
                  <a:cubicBezTo>
                    <a:pt x="141" y="31"/>
                    <a:pt x="140" y="32"/>
                    <a:pt x="139" y="33"/>
                  </a:cubicBezTo>
                  <a:close/>
                  <a:moveTo>
                    <a:pt x="161" y="33"/>
                  </a:moveTo>
                  <a:cubicBezTo>
                    <a:pt x="161" y="32"/>
                    <a:pt x="160" y="32"/>
                    <a:pt x="159" y="32"/>
                  </a:cubicBezTo>
                  <a:cubicBezTo>
                    <a:pt x="158" y="31"/>
                    <a:pt x="158" y="30"/>
                    <a:pt x="158" y="29"/>
                  </a:cubicBezTo>
                  <a:cubicBezTo>
                    <a:pt x="160" y="28"/>
                    <a:pt x="160" y="28"/>
                    <a:pt x="160" y="28"/>
                  </a:cubicBezTo>
                  <a:cubicBezTo>
                    <a:pt x="160" y="28"/>
                    <a:pt x="160" y="28"/>
                    <a:pt x="160" y="28"/>
                  </a:cubicBezTo>
                  <a:cubicBezTo>
                    <a:pt x="161" y="28"/>
                    <a:pt x="161" y="28"/>
                    <a:pt x="162" y="28"/>
                  </a:cubicBezTo>
                  <a:cubicBezTo>
                    <a:pt x="162" y="28"/>
                    <a:pt x="162" y="28"/>
                    <a:pt x="162" y="28"/>
                  </a:cubicBezTo>
                  <a:cubicBezTo>
                    <a:pt x="162" y="28"/>
                    <a:pt x="162" y="28"/>
                    <a:pt x="162" y="28"/>
                  </a:cubicBezTo>
                  <a:cubicBezTo>
                    <a:pt x="162" y="29"/>
                    <a:pt x="163" y="29"/>
                    <a:pt x="163" y="29"/>
                  </a:cubicBezTo>
                  <a:lnTo>
                    <a:pt x="161" y="33"/>
                  </a:lnTo>
                  <a:close/>
                  <a:moveTo>
                    <a:pt x="145" y="28"/>
                  </a:moveTo>
                  <a:cubicBezTo>
                    <a:pt x="142" y="25"/>
                    <a:pt x="142" y="25"/>
                    <a:pt x="142" y="25"/>
                  </a:cubicBezTo>
                  <a:cubicBezTo>
                    <a:pt x="143" y="25"/>
                    <a:pt x="143" y="25"/>
                    <a:pt x="143" y="25"/>
                  </a:cubicBezTo>
                  <a:cubicBezTo>
                    <a:pt x="143" y="24"/>
                    <a:pt x="144" y="23"/>
                    <a:pt x="145" y="23"/>
                  </a:cubicBezTo>
                  <a:cubicBezTo>
                    <a:pt x="148" y="25"/>
                    <a:pt x="148" y="25"/>
                    <a:pt x="148" y="25"/>
                  </a:cubicBezTo>
                  <a:cubicBezTo>
                    <a:pt x="147" y="26"/>
                    <a:pt x="146" y="27"/>
                    <a:pt x="145" y="28"/>
                  </a:cubicBezTo>
                  <a:close/>
                  <a:moveTo>
                    <a:pt x="157" y="25"/>
                  </a:moveTo>
                  <a:cubicBezTo>
                    <a:pt x="159" y="25"/>
                    <a:pt x="159" y="25"/>
                    <a:pt x="159" y="25"/>
                  </a:cubicBezTo>
                  <a:cubicBezTo>
                    <a:pt x="157" y="25"/>
                    <a:pt x="157" y="25"/>
                    <a:pt x="157" y="25"/>
                  </a:cubicBezTo>
                  <a:cubicBezTo>
                    <a:pt x="157" y="23"/>
                    <a:pt x="157" y="23"/>
                    <a:pt x="157" y="23"/>
                  </a:cubicBezTo>
                  <a:cubicBezTo>
                    <a:pt x="157" y="22"/>
                    <a:pt x="157" y="21"/>
                    <a:pt x="158" y="20"/>
                  </a:cubicBezTo>
                  <a:cubicBezTo>
                    <a:pt x="162" y="21"/>
                    <a:pt x="162" y="21"/>
                    <a:pt x="162" y="21"/>
                  </a:cubicBezTo>
                  <a:cubicBezTo>
                    <a:pt x="161" y="21"/>
                    <a:pt x="161" y="22"/>
                    <a:pt x="161" y="23"/>
                  </a:cubicBezTo>
                  <a:cubicBezTo>
                    <a:pt x="161" y="24"/>
                    <a:pt x="161" y="24"/>
                    <a:pt x="161" y="24"/>
                  </a:cubicBezTo>
                  <a:lnTo>
                    <a:pt x="157" y="25"/>
                  </a:lnTo>
                  <a:close/>
                  <a:moveTo>
                    <a:pt x="144" y="21"/>
                  </a:moveTo>
                  <a:cubicBezTo>
                    <a:pt x="144" y="20"/>
                    <a:pt x="144" y="19"/>
                    <a:pt x="144" y="18"/>
                  </a:cubicBezTo>
                  <a:cubicBezTo>
                    <a:pt x="144" y="17"/>
                    <a:pt x="144" y="17"/>
                    <a:pt x="144" y="16"/>
                  </a:cubicBezTo>
                  <a:cubicBezTo>
                    <a:pt x="148" y="17"/>
                    <a:pt x="148" y="17"/>
                    <a:pt x="148" y="17"/>
                  </a:cubicBezTo>
                  <a:cubicBezTo>
                    <a:pt x="148" y="17"/>
                    <a:pt x="148" y="17"/>
                    <a:pt x="148" y="18"/>
                  </a:cubicBezTo>
                  <a:cubicBezTo>
                    <a:pt x="148" y="18"/>
                    <a:pt x="148" y="19"/>
                    <a:pt x="148" y="20"/>
                  </a:cubicBezTo>
                  <a:lnTo>
                    <a:pt x="144" y="21"/>
                  </a:lnTo>
                  <a:close/>
                  <a:moveTo>
                    <a:pt x="157" y="17"/>
                  </a:moveTo>
                  <a:cubicBezTo>
                    <a:pt x="157" y="16"/>
                    <a:pt x="157" y="15"/>
                    <a:pt x="157" y="15"/>
                  </a:cubicBezTo>
                  <a:cubicBezTo>
                    <a:pt x="157" y="14"/>
                    <a:pt x="157" y="14"/>
                    <a:pt x="157" y="14"/>
                  </a:cubicBezTo>
                  <a:cubicBezTo>
                    <a:pt x="157" y="13"/>
                    <a:pt x="157" y="13"/>
                    <a:pt x="157" y="12"/>
                  </a:cubicBezTo>
                  <a:cubicBezTo>
                    <a:pt x="161" y="13"/>
                    <a:pt x="161" y="13"/>
                    <a:pt x="161" y="13"/>
                  </a:cubicBezTo>
                  <a:cubicBezTo>
                    <a:pt x="161" y="14"/>
                    <a:pt x="161" y="14"/>
                    <a:pt x="161" y="15"/>
                  </a:cubicBezTo>
                  <a:cubicBezTo>
                    <a:pt x="161" y="15"/>
                    <a:pt x="161" y="16"/>
                    <a:pt x="161" y="16"/>
                  </a:cubicBezTo>
                  <a:lnTo>
                    <a:pt x="157" y="17"/>
                  </a:lnTo>
                  <a:close/>
                  <a:moveTo>
                    <a:pt x="144" y="13"/>
                  </a:moveTo>
                  <a:cubicBezTo>
                    <a:pt x="144" y="12"/>
                    <a:pt x="144" y="12"/>
                    <a:pt x="144" y="12"/>
                  </a:cubicBezTo>
                  <a:cubicBezTo>
                    <a:pt x="144" y="11"/>
                    <a:pt x="143" y="11"/>
                    <a:pt x="143" y="10"/>
                  </a:cubicBezTo>
                  <a:cubicBezTo>
                    <a:pt x="145" y="9"/>
                    <a:pt x="145" y="9"/>
                    <a:pt x="145" y="9"/>
                  </a:cubicBezTo>
                  <a:cubicBezTo>
                    <a:pt x="144" y="9"/>
                    <a:pt x="144" y="9"/>
                    <a:pt x="144" y="9"/>
                  </a:cubicBezTo>
                  <a:cubicBezTo>
                    <a:pt x="144" y="5"/>
                    <a:pt x="144" y="5"/>
                    <a:pt x="144" y="5"/>
                  </a:cubicBezTo>
                  <a:cubicBezTo>
                    <a:pt x="148" y="5"/>
                    <a:pt x="148" y="5"/>
                    <a:pt x="148" y="5"/>
                  </a:cubicBezTo>
                  <a:cubicBezTo>
                    <a:pt x="148" y="9"/>
                    <a:pt x="148" y="9"/>
                    <a:pt x="148" y="9"/>
                  </a:cubicBezTo>
                  <a:cubicBezTo>
                    <a:pt x="147" y="9"/>
                    <a:pt x="147" y="9"/>
                    <a:pt x="147" y="9"/>
                  </a:cubicBezTo>
                  <a:cubicBezTo>
                    <a:pt x="148" y="9"/>
                    <a:pt x="148" y="10"/>
                    <a:pt x="148" y="12"/>
                  </a:cubicBezTo>
                  <a:lnTo>
                    <a:pt x="144" y="13"/>
                  </a:lnTo>
                  <a:close/>
                  <a:moveTo>
                    <a:pt x="157" y="9"/>
                  </a:moveTo>
                  <a:cubicBezTo>
                    <a:pt x="157" y="9"/>
                    <a:pt x="157" y="8"/>
                    <a:pt x="157" y="8"/>
                  </a:cubicBezTo>
                  <a:cubicBezTo>
                    <a:pt x="157" y="7"/>
                    <a:pt x="157" y="7"/>
                    <a:pt x="157" y="7"/>
                  </a:cubicBezTo>
                  <a:cubicBezTo>
                    <a:pt x="158" y="4"/>
                    <a:pt x="158" y="4"/>
                    <a:pt x="158" y="4"/>
                  </a:cubicBezTo>
                  <a:cubicBezTo>
                    <a:pt x="162" y="5"/>
                    <a:pt x="162" y="5"/>
                    <a:pt x="162" y="5"/>
                  </a:cubicBezTo>
                  <a:cubicBezTo>
                    <a:pt x="161" y="8"/>
                    <a:pt x="161" y="8"/>
                    <a:pt x="161" y="8"/>
                  </a:cubicBezTo>
                  <a:cubicBezTo>
                    <a:pt x="161" y="8"/>
                    <a:pt x="161" y="8"/>
                    <a:pt x="161" y="8"/>
                  </a:cubicBezTo>
                  <a:lnTo>
                    <a:pt x="157" y="9"/>
                  </a:lnTo>
                  <a:close/>
                  <a:moveTo>
                    <a:pt x="155" y="9"/>
                  </a:moveTo>
                  <a:cubicBezTo>
                    <a:pt x="152" y="9"/>
                    <a:pt x="152" y="9"/>
                    <a:pt x="152" y="9"/>
                  </a:cubicBezTo>
                  <a:cubicBezTo>
                    <a:pt x="152" y="6"/>
                    <a:pt x="152" y="6"/>
                    <a:pt x="152" y="6"/>
                  </a:cubicBezTo>
                  <a:cubicBezTo>
                    <a:pt x="151" y="6"/>
                    <a:pt x="151" y="6"/>
                    <a:pt x="151" y="6"/>
                  </a:cubicBezTo>
                  <a:cubicBezTo>
                    <a:pt x="151" y="3"/>
                    <a:pt x="151" y="3"/>
                    <a:pt x="151" y="3"/>
                  </a:cubicBezTo>
                  <a:cubicBezTo>
                    <a:pt x="155" y="4"/>
                    <a:pt x="155" y="4"/>
                    <a:pt x="155" y="4"/>
                  </a:cubicBezTo>
                  <a:lnTo>
                    <a:pt x="155" y="9"/>
                  </a:lnTo>
                  <a:close/>
                  <a:moveTo>
                    <a:pt x="159" y="4"/>
                  </a:moveTo>
                  <a:cubicBezTo>
                    <a:pt x="155" y="4"/>
                    <a:pt x="155" y="4"/>
                    <a:pt x="155" y="4"/>
                  </a:cubicBezTo>
                  <a:cubicBezTo>
                    <a:pt x="155" y="0"/>
                    <a:pt x="155" y="0"/>
                    <a:pt x="155" y="0"/>
                  </a:cubicBezTo>
                  <a:cubicBezTo>
                    <a:pt x="159" y="0"/>
                    <a:pt x="159" y="0"/>
                    <a:pt x="159" y="0"/>
                  </a:cubicBezTo>
                  <a:lnTo>
                    <a:pt x="159" y="4"/>
                  </a:lnTo>
                  <a:close/>
                </a:path>
              </a:pathLst>
            </a:custGeom>
            <a:solidFill>
              <a:srgbClr val="E7E6E6"/>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9" name="Freeform 1607">
              <a:extLst>
                <a:ext uri="{FF2B5EF4-FFF2-40B4-BE49-F238E27FC236}">
                  <a16:creationId xmlns:a16="http://schemas.microsoft.com/office/drawing/2014/main" id="{46E7E7B3-D9AE-492F-A188-E04E5245A62E}"/>
                </a:ext>
              </a:extLst>
            </p:cNvPr>
            <p:cNvSpPr>
              <a:spLocks/>
            </p:cNvSpPr>
            <p:nvPr/>
          </p:nvSpPr>
          <p:spPr bwMode="auto">
            <a:xfrm>
              <a:off x="5670751" y="3003650"/>
              <a:ext cx="46039" cy="42864"/>
            </a:xfrm>
            <a:custGeom>
              <a:avLst/>
              <a:gdLst>
                <a:gd name="T0" fmla="*/ 13 w 35"/>
                <a:gd name="T1" fmla="*/ 4 h 34"/>
                <a:gd name="T2" fmla="*/ 4 w 35"/>
                <a:gd name="T3" fmla="*/ 16 h 34"/>
                <a:gd name="T4" fmla="*/ 3 w 35"/>
                <a:gd name="T5" fmla="*/ 31 h 34"/>
                <a:gd name="T6" fmla="*/ 13 w 35"/>
                <a:gd name="T7" fmla="*/ 31 h 34"/>
                <a:gd name="T8" fmla="*/ 22 w 35"/>
                <a:gd name="T9" fmla="*/ 34 h 34"/>
                <a:gd name="T10" fmla="*/ 29 w 35"/>
                <a:gd name="T11" fmla="*/ 25 h 34"/>
                <a:gd name="T12" fmla="*/ 19 w 35"/>
                <a:gd name="T13" fmla="*/ 21 h 34"/>
                <a:gd name="T14" fmla="*/ 30 w 35"/>
                <a:gd name="T15" fmla="*/ 13 h 34"/>
                <a:gd name="T16" fmla="*/ 28 w 35"/>
                <a:gd name="T17" fmla="*/ 2 h 34"/>
                <a:gd name="T18" fmla="*/ 26 w 35"/>
                <a:gd name="T19" fmla="*/ 0 h 34"/>
                <a:gd name="T20" fmla="*/ 21 w 35"/>
                <a:gd name="T21" fmla="*/ 4 h 34"/>
                <a:gd name="T22" fmla="*/ 13 w 35"/>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4">
                  <a:moveTo>
                    <a:pt x="13" y="4"/>
                  </a:moveTo>
                  <a:cubicBezTo>
                    <a:pt x="12" y="6"/>
                    <a:pt x="7" y="13"/>
                    <a:pt x="4" y="16"/>
                  </a:cubicBezTo>
                  <a:cubicBezTo>
                    <a:pt x="0" y="21"/>
                    <a:pt x="2" y="29"/>
                    <a:pt x="3" y="31"/>
                  </a:cubicBezTo>
                  <a:cubicBezTo>
                    <a:pt x="5" y="34"/>
                    <a:pt x="10" y="33"/>
                    <a:pt x="13" y="31"/>
                  </a:cubicBezTo>
                  <a:cubicBezTo>
                    <a:pt x="16" y="29"/>
                    <a:pt x="18" y="30"/>
                    <a:pt x="22" y="34"/>
                  </a:cubicBezTo>
                  <a:cubicBezTo>
                    <a:pt x="24" y="31"/>
                    <a:pt x="26" y="28"/>
                    <a:pt x="29" y="25"/>
                  </a:cubicBezTo>
                  <a:cubicBezTo>
                    <a:pt x="25" y="22"/>
                    <a:pt x="21" y="22"/>
                    <a:pt x="19" y="21"/>
                  </a:cubicBezTo>
                  <a:cubicBezTo>
                    <a:pt x="18" y="19"/>
                    <a:pt x="25" y="14"/>
                    <a:pt x="30" y="13"/>
                  </a:cubicBezTo>
                  <a:cubicBezTo>
                    <a:pt x="35" y="12"/>
                    <a:pt x="32" y="6"/>
                    <a:pt x="28" y="2"/>
                  </a:cubicBezTo>
                  <a:cubicBezTo>
                    <a:pt x="27" y="2"/>
                    <a:pt x="27" y="1"/>
                    <a:pt x="26" y="0"/>
                  </a:cubicBezTo>
                  <a:cubicBezTo>
                    <a:pt x="23" y="2"/>
                    <a:pt x="22" y="3"/>
                    <a:pt x="21" y="4"/>
                  </a:cubicBezTo>
                  <a:cubicBezTo>
                    <a:pt x="20" y="5"/>
                    <a:pt x="17" y="5"/>
                    <a:pt x="13" y="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0" name="Freeform 1608">
              <a:extLst>
                <a:ext uri="{FF2B5EF4-FFF2-40B4-BE49-F238E27FC236}">
                  <a16:creationId xmlns:a16="http://schemas.microsoft.com/office/drawing/2014/main" id="{A2B1C56A-66DA-4AB3-8388-9612DBAF9373}"/>
                </a:ext>
              </a:extLst>
            </p:cNvPr>
            <p:cNvSpPr>
              <a:spLocks/>
            </p:cNvSpPr>
            <p:nvPr/>
          </p:nvSpPr>
          <p:spPr bwMode="auto">
            <a:xfrm>
              <a:off x="5550096" y="2882996"/>
              <a:ext cx="153993" cy="127004"/>
            </a:xfrm>
            <a:custGeom>
              <a:avLst/>
              <a:gdLst>
                <a:gd name="T0" fmla="*/ 22 w 120"/>
                <a:gd name="T1" fmla="*/ 16 h 102"/>
                <a:gd name="T2" fmla="*/ 12 w 120"/>
                <a:gd name="T3" fmla="*/ 26 h 102"/>
                <a:gd name="T4" fmla="*/ 6 w 120"/>
                <a:gd name="T5" fmla="*/ 43 h 102"/>
                <a:gd name="T6" fmla="*/ 5 w 120"/>
                <a:gd name="T7" fmla="*/ 67 h 102"/>
                <a:gd name="T8" fmla="*/ 19 w 120"/>
                <a:gd name="T9" fmla="*/ 68 h 102"/>
                <a:gd name="T10" fmla="*/ 25 w 120"/>
                <a:gd name="T11" fmla="*/ 62 h 102"/>
                <a:gd name="T12" fmla="*/ 33 w 120"/>
                <a:gd name="T13" fmla="*/ 60 h 102"/>
                <a:gd name="T14" fmla="*/ 44 w 120"/>
                <a:gd name="T15" fmla="*/ 65 h 102"/>
                <a:gd name="T16" fmla="*/ 52 w 120"/>
                <a:gd name="T17" fmla="*/ 65 h 102"/>
                <a:gd name="T18" fmla="*/ 69 w 120"/>
                <a:gd name="T19" fmla="*/ 65 h 102"/>
                <a:gd name="T20" fmla="*/ 107 w 120"/>
                <a:gd name="T21" fmla="*/ 101 h 102"/>
                <a:gd name="T22" fmla="*/ 107 w 120"/>
                <a:gd name="T23" fmla="*/ 101 h 102"/>
                <a:gd name="T24" fmla="*/ 115 w 120"/>
                <a:gd name="T25" fmla="*/ 101 h 102"/>
                <a:gd name="T26" fmla="*/ 120 w 120"/>
                <a:gd name="T27" fmla="*/ 97 h 102"/>
                <a:gd name="T28" fmla="*/ 101 w 120"/>
                <a:gd name="T29" fmla="*/ 76 h 102"/>
                <a:gd name="T30" fmla="*/ 73 w 120"/>
                <a:gd name="T31" fmla="*/ 57 h 102"/>
                <a:gd name="T32" fmla="*/ 62 w 120"/>
                <a:gd name="T33" fmla="*/ 46 h 102"/>
                <a:gd name="T34" fmla="*/ 49 w 120"/>
                <a:gd name="T35" fmla="*/ 20 h 102"/>
                <a:gd name="T36" fmla="*/ 39 w 120"/>
                <a:gd name="T37" fmla="*/ 0 h 102"/>
                <a:gd name="T38" fmla="*/ 22 w 120"/>
                <a:gd name="T39"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02">
                  <a:moveTo>
                    <a:pt x="22" y="16"/>
                  </a:moveTo>
                  <a:cubicBezTo>
                    <a:pt x="19" y="19"/>
                    <a:pt x="11" y="20"/>
                    <a:pt x="12" y="26"/>
                  </a:cubicBezTo>
                  <a:cubicBezTo>
                    <a:pt x="13" y="31"/>
                    <a:pt x="11" y="37"/>
                    <a:pt x="6" y="43"/>
                  </a:cubicBezTo>
                  <a:cubicBezTo>
                    <a:pt x="0" y="50"/>
                    <a:pt x="4" y="59"/>
                    <a:pt x="5" y="67"/>
                  </a:cubicBezTo>
                  <a:cubicBezTo>
                    <a:pt x="11" y="67"/>
                    <a:pt x="18" y="67"/>
                    <a:pt x="19" y="68"/>
                  </a:cubicBezTo>
                  <a:cubicBezTo>
                    <a:pt x="22" y="71"/>
                    <a:pt x="23" y="68"/>
                    <a:pt x="25" y="62"/>
                  </a:cubicBezTo>
                  <a:cubicBezTo>
                    <a:pt x="27" y="57"/>
                    <a:pt x="30" y="57"/>
                    <a:pt x="33" y="60"/>
                  </a:cubicBezTo>
                  <a:cubicBezTo>
                    <a:pt x="36" y="63"/>
                    <a:pt x="39" y="67"/>
                    <a:pt x="44" y="65"/>
                  </a:cubicBezTo>
                  <a:cubicBezTo>
                    <a:pt x="50" y="62"/>
                    <a:pt x="49" y="63"/>
                    <a:pt x="52" y="65"/>
                  </a:cubicBezTo>
                  <a:cubicBezTo>
                    <a:pt x="55" y="66"/>
                    <a:pt x="66" y="64"/>
                    <a:pt x="69" y="65"/>
                  </a:cubicBezTo>
                  <a:cubicBezTo>
                    <a:pt x="73" y="65"/>
                    <a:pt x="107" y="101"/>
                    <a:pt x="107" y="101"/>
                  </a:cubicBezTo>
                  <a:cubicBezTo>
                    <a:pt x="107" y="101"/>
                    <a:pt x="107" y="101"/>
                    <a:pt x="107" y="101"/>
                  </a:cubicBezTo>
                  <a:cubicBezTo>
                    <a:pt x="111" y="102"/>
                    <a:pt x="114" y="102"/>
                    <a:pt x="115" y="101"/>
                  </a:cubicBezTo>
                  <a:cubicBezTo>
                    <a:pt x="116" y="100"/>
                    <a:pt x="117" y="99"/>
                    <a:pt x="120" y="97"/>
                  </a:cubicBezTo>
                  <a:cubicBezTo>
                    <a:pt x="115" y="93"/>
                    <a:pt x="109" y="87"/>
                    <a:pt x="101" y="76"/>
                  </a:cubicBezTo>
                  <a:cubicBezTo>
                    <a:pt x="91" y="64"/>
                    <a:pt x="79" y="57"/>
                    <a:pt x="73" y="57"/>
                  </a:cubicBezTo>
                  <a:cubicBezTo>
                    <a:pt x="67" y="57"/>
                    <a:pt x="66" y="46"/>
                    <a:pt x="62" y="46"/>
                  </a:cubicBezTo>
                  <a:cubicBezTo>
                    <a:pt x="58" y="45"/>
                    <a:pt x="49" y="30"/>
                    <a:pt x="49" y="20"/>
                  </a:cubicBezTo>
                  <a:cubicBezTo>
                    <a:pt x="49" y="14"/>
                    <a:pt x="44" y="7"/>
                    <a:pt x="39" y="0"/>
                  </a:cubicBezTo>
                  <a:cubicBezTo>
                    <a:pt x="33" y="10"/>
                    <a:pt x="24" y="14"/>
                    <a:pt x="22" y="1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1" name="Freeform 1609">
              <a:extLst>
                <a:ext uri="{FF2B5EF4-FFF2-40B4-BE49-F238E27FC236}">
                  <a16:creationId xmlns:a16="http://schemas.microsoft.com/office/drawing/2014/main" id="{D2F62D01-0183-4C5A-A77D-0D1E68DC5DE5}"/>
                </a:ext>
              </a:extLst>
            </p:cNvPr>
            <p:cNvSpPr>
              <a:spLocks/>
            </p:cNvSpPr>
            <p:nvPr/>
          </p:nvSpPr>
          <p:spPr bwMode="auto">
            <a:xfrm>
              <a:off x="5472306" y="2954436"/>
              <a:ext cx="341325" cy="258771"/>
            </a:xfrm>
            <a:custGeom>
              <a:avLst/>
              <a:gdLst>
                <a:gd name="T0" fmla="*/ 19 w 266"/>
                <a:gd name="T1" fmla="*/ 136 h 207"/>
                <a:gd name="T2" fmla="*/ 34 w 266"/>
                <a:gd name="T3" fmla="*/ 155 h 207"/>
                <a:gd name="T4" fmla="*/ 50 w 266"/>
                <a:gd name="T5" fmla="*/ 168 h 207"/>
                <a:gd name="T6" fmla="*/ 50 w 266"/>
                <a:gd name="T7" fmla="*/ 184 h 207"/>
                <a:gd name="T8" fmla="*/ 56 w 266"/>
                <a:gd name="T9" fmla="*/ 186 h 207"/>
                <a:gd name="T10" fmla="*/ 74 w 266"/>
                <a:gd name="T11" fmla="*/ 190 h 207"/>
                <a:gd name="T12" fmla="*/ 94 w 266"/>
                <a:gd name="T13" fmla="*/ 202 h 207"/>
                <a:gd name="T14" fmla="*/ 115 w 266"/>
                <a:gd name="T15" fmla="*/ 205 h 207"/>
                <a:gd name="T16" fmla="*/ 126 w 266"/>
                <a:gd name="T17" fmla="*/ 196 h 207"/>
                <a:gd name="T18" fmla="*/ 142 w 266"/>
                <a:gd name="T19" fmla="*/ 193 h 207"/>
                <a:gd name="T20" fmla="*/ 150 w 266"/>
                <a:gd name="T21" fmla="*/ 196 h 207"/>
                <a:gd name="T22" fmla="*/ 159 w 266"/>
                <a:gd name="T23" fmla="*/ 194 h 207"/>
                <a:gd name="T24" fmla="*/ 173 w 266"/>
                <a:gd name="T25" fmla="*/ 191 h 207"/>
                <a:gd name="T26" fmla="*/ 196 w 266"/>
                <a:gd name="T27" fmla="*/ 179 h 207"/>
                <a:gd name="T28" fmla="*/ 216 w 266"/>
                <a:gd name="T29" fmla="*/ 176 h 207"/>
                <a:gd name="T30" fmla="*/ 263 w 266"/>
                <a:gd name="T31" fmla="*/ 129 h 207"/>
                <a:gd name="T32" fmla="*/ 256 w 266"/>
                <a:gd name="T33" fmla="*/ 125 h 207"/>
                <a:gd name="T34" fmla="*/ 232 w 266"/>
                <a:gd name="T35" fmla="*/ 119 h 207"/>
                <a:gd name="T36" fmla="*/ 197 w 266"/>
                <a:gd name="T37" fmla="*/ 107 h 207"/>
                <a:gd name="T38" fmla="*/ 185 w 266"/>
                <a:gd name="T39" fmla="*/ 96 h 207"/>
                <a:gd name="T40" fmla="*/ 174 w 266"/>
                <a:gd name="T41" fmla="*/ 80 h 207"/>
                <a:gd name="T42" fmla="*/ 177 w 266"/>
                <a:gd name="T43" fmla="*/ 74 h 207"/>
                <a:gd name="T44" fmla="*/ 168 w 266"/>
                <a:gd name="T45" fmla="*/ 71 h 207"/>
                <a:gd name="T46" fmla="*/ 158 w 266"/>
                <a:gd name="T47" fmla="*/ 71 h 207"/>
                <a:gd name="T48" fmla="*/ 159 w 266"/>
                <a:gd name="T49" fmla="*/ 56 h 207"/>
                <a:gd name="T50" fmla="*/ 168 w 266"/>
                <a:gd name="T51" fmla="*/ 44 h 207"/>
                <a:gd name="T52" fmla="*/ 130 w 266"/>
                <a:gd name="T53" fmla="*/ 8 h 207"/>
                <a:gd name="T54" fmla="*/ 113 w 266"/>
                <a:gd name="T55" fmla="*/ 8 h 207"/>
                <a:gd name="T56" fmla="*/ 105 w 266"/>
                <a:gd name="T57" fmla="*/ 8 h 207"/>
                <a:gd name="T58" fmla="*/ 94 w 266"/>
                <a:gd name="T59" fmla="*/ 3 h 207"/>
                <a:gd name="T60" fmla="*/ 86 w 266"/>
                <a:gd name="T61" fmla="*/ 5 h 207"/>
                <a:gd name="T62" fmla="*/ 80 w 266"/>
                <a:gd name="T63" fmla="*/ 11 h 207"/>
                <a:gd name="T64" fmla="*/ 66 w 266"/>
                <a:gd name="T65" fmla="*/ 10 h 207"/>
                <a:gd name="T66" fmla="*/ 66 w 266"/>
                <a:gd name="T67" fmla="*/ 10 h 207"/>
                <a:gd name="T68" fmla="*/ 59 w 266"/>
                <a:gd name="T69" fmla="*/ 31 h 207"/>
                <a:gd name="T70" fmla="*/ 51 w 266"/>
                <a:gd name="T71" fmla="*/ 40 h 207"/>
                <a:gd name="T72" fmla="*/ 41 w 266"/>
                <a:gd name="T73" fmla="*/ 53 h 207"/>
                <a:gd name="T74" fmla="*/ 35 w 266"/>
                <a:gd name="T75" fmla="*/ 70 h 207"/>
                <a:gd name="T76" fmla="*/ 27 w 266"/>
                <a:gd name="T77" fmla="*/ 78 h 207"/>
                <a:gd name="T78" fmla="*/ 22 w 266"/>
                <a:gd name="T79" fmla="*/ 94 h 207"/>
                <a:gd name="T80" fmla="*/ 20 w 266"/>
                <a:gd name="T81" fmla="*/ 114 h 207"/>
                <a:gd name="T82" fmla="*/ 6 w 266"/>
                <a:gd name="T83" fmla="*/ 117 h 207"/>
                <a:gd name="T84" fmla="*/ 2 w 266"/>
                <a:gd name="T85" fmla="*/ 127 h 207"/>
                <a:gd name="T86" fmla="*/ 19 w 266"/>
                <a:gd name="T87" fmla="*/ 13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07">
                  <a:moveTo>
                    <a:pt x="19" y="136"/>
                  </a:moveTo>
                  <a:cubicBezTo>
                    <a:pt x="21" y="141"/>
                    <a:pt x="31" y="147"/>
                    <a:pt x="34" y="155"/>
                  </a:cubicBezTo>
                  <a:cubicBezTo>
                    <a:pt x="37" y="164"/>
                    <a:pt x="46" y="168"/>
                    <a:pt x="50" y="168"/>
                  </a:cubicBezTo>
                  <a:cubicBezTo>
                    <a:pt x="54" y="168"/>
                    <a:pt x="51" y="174"/>
                    <a:pt x="50" y="184"/>
                  </a:cubicBezTo>
                  <a:cubicBezTo>
                    <a:pt x="52" y="185"/>
                    <a:pt x="54" y="185"/>
                    <a:pt x="56" y="186"/>
                  </a:cubicBezTo>
                  <a:cubicBezTo>
                    <a:pt x="59" y="188"/>
                    <a:pt x="70" y="186"/>
                    <a:pt x="74" y="190"/>
                  </a:cubicBezTo>
                  <a:cubicBezTo>
                    <a:pt x="78" y="193"/>
                    <a:pt x="90" y="202"/>
                    <a:pt x="94" y="202"/>
                  </a:cubicBezTo>
                  <a:cubicBezTo>
                    <a:pt x="98" y="202"/>
                    <a:pt x="112" y="203"/>
                    <a:pt x="115" y="205"/>
                  </a:cubicBezTo>
                  <a:cubicBezTo>
                    <a:pt x="117" y="207"/>
                    <a:pt x="120" y="199"/>
                    <a:pt x="126" y="196"/>
                  </a:cubicBezTo>
                  <a:cubicBezTo>
                    <a:pt x="133" y="192"/>
                    <a:pt x="140" y="190"/>
                    <a:pt x="142" y="193"/>
                  </a:cubicBezTo>
                  <a:cubicBezTo>
                    <a:pt x="143" y="195"/>
                    <a:pt x="147" y="198"/>
                    <a:pt x="150" y="196"/>
                  </a:cubicBezTo>
                  <a:cubicBezTo>
                    <a:pt x="151" y="195"/>
                    <a:pt x="155" y="194"/>
                    <a:pt x="159" y="194"/>
                  </a:cubicBezTo>
                  <a:cubicBezTo>
                    <a:pt x="165" y="192"/>
                    <a:pt x="171" y="191"/>
                    <a:pt x="173" y="191"/>
                  </a:cubicBezTo>
                  <a:cubicBezTo>
                    <a:pt x="176" y="192"/>
                    <a:pt x="185" y="179"/>
                    <a:pt x="196" y="179"/>
                  </a:cubicBezTo>
                  <a:cubicBezTo>
                    <a:pt x="208" y="179"/>
                    <a:pt x="211" y="181"/>
                    <a:pt x="216" y="176"/>
                  </a:cubicBezTo>
                  <a:cubicBezTo>
                    <a:pt x="221" y="170"/>
                    <a:pt x="259" y="131"/>
                    <a:pt x="263" y="129"/>
                  </a:cubicBezTo>
                  <a:cubicBezTo>
                    <a:pt x="266" y="126"/>
                    <a:pt x="260" y="125"/>
                    <a:pt x="256" y="125"/>
                  </a:cubicBezTo>
                  <a:cubicBezTo>
                    <a:pt x="253" y="125"/>
                    <a:pt x="245" y="124"/>
                    <a:pt x="232" y="119"/>
                  </a:cubicBezTo>
                  <a:cubicBezTo>
                    <a:pt x="220" y="114"/>
                    <a:pt x="200" y="108"/>
                    <a:pt x="197" y="107"/>
                  </a:cubicBezTo>
                  <a:cubicBezTo>
                    <a:pt x="193" y="106"/>
                    <a:pt x="188" y="98"/>
                    <a:pt x="185" y="96"/>
                  </a:cubicBezTo>
                  <a:cubicBezTo>
                    <a:pt x="182" y="95"/>
                    <a:pt x="176" y="84"/>
                    <a:pt x="174" y="80"/>
                  </a:cubicBezTo>
                  <a:cubicBezTo>
                    <a:pt x="173" y="79"/>
                    <a:pt x="175" y="77"/>
                    <a:pt x="177" y="74"/>
                  </a:cubicBezTo>
                  <a:cubicBezTo>
                    <a:pt x="173" y="70"/>
                    <a:pt x="171" y="69"/>
                    <a:pt x="168" y="71"/>
                  </a:cubicBezTo>
                  <a:cubicBezTo>
                    <a:pt x="165" y="73"/>
                    <a:pt x="160" y="74"/>
                    <a:pt x="158" y="71"/>
                  </a:cubicBezTo>
                  <a:cubicBezTo>
                    <a:pt x="157" y="69"/>
                    <a:pt x="155" y="61"/>
                    <a:pt x="159" y="56"/>
                  </a:cubicBezTo>
                  <a:cubicBezTo>
                    <a:pt x="163" y="52"/>
                    <a:pt x="168" y="44"/>
                    <a:pt x="168" y="44"/>
                  </a:cubicBezTo>
                  <a:cubicBezTo>
                    <a:pt x="168" y="44"/>
                    <a:pt x="134" y="8"/>
                    <a:pt x="130" y="8"/>
                  </a:cubicBezTo>
                  <a:cubicBezTo>
                    <a:pt x="127" y="7"/>
                    <a:pt x="116" y="9"/>
                    <a:pt x="113" y="8"/>
                  </a:cubicBezTo>
                  <a:cubicBezTo>
                    <a:pt x="110" y="6"/>
                    <a:pt x="111" y="5"/>
                    <a:pt x="105" y="8"/>
                  </a:cubicBezTo>
                  <a:cubicBezTo>
                    <a:pt x="100" y="10"/>
                    <a:pt x="97" y="6"/>
                    <a:pt x="94" y="3"/>
                  </a:cubicBezTo>
                  <a:cubicBezTo>
                    <a:pt x="91" y="0"/>
                    <a:pt x="88" y="0"/>
                    <a:pt x="86" y="5"/>
                  </a:cubicBezTo>
                  <a:cubicBezTo>
                    <a:pt x="84" y="11"/>
                    <a:pt x="83" y="14"/>
                    <a:pt x="80" y="11"/>
                  </a:cubicBezTo>
                  <a:cubicBezTo>
                    <a:pt x="79" y="10"/>
                    <a:pt x="72" y="10"/>
                    <a:pt x="66" y="10"/>
                  </a:cubicBezTo>
                  <a:cubicBezTo>
                    <a:pt x="66" y="10"/>
                    <a:pt x="66" y="10"/>
                    <a:pt x="66" y="10"/>
                  </a:cubicBezTo>
                  <a:cubicBezTo>
                    <a:pt x="67" y="18"/>
                    <a:pt x="59" y="27"/>
                    <a:pt x="59" y="31"/>
                  </a:cubicBezTo>
                  <a:cubicBezTo>
                    <a:pt x="59" y="35"/>
                    <a:pt x="55" y="40"/>
                    <a:pt x="51" y="40"/>
                  </a:cubicBezTo>
                  <a:cubicBezTo>
                    <a:pt x="48" y="40"/>
                    <a:pt x="45" y="48"/>
                    <a:pt x="41" y="53"/>
                  </a:cubicBezTo>
                  <a:cubicBezTo>
                    <a:pt x="36" y="57"/>
                    <a:pt x="39" y="67"/>
                    <a:pt x="35" y="70"/>
                  </a:cubicBezTo>
                  <a:cubicBezTo>
                    <a:pt x="31" y="73"/>
                    <a:pt x="24" y="75"/>
                    <a:pt x="27" y="78"/>
                  </a:cubicBezTo>
                  <a:cubicBezTo>
                    <a:pt x="31" y="81"/>
                    <a:pt x="22" y="88"/>
                    <a:pt x="22" y="94"/>
                  </a:cubicBezTo>
                  <a:cubicBezTo>
                    <a:pt x="22" y="101"/>
                    <a:pt x="21" y="113"/>
                    <a:pt x="20" y="114"/>
                  </a:cubicBezTo>
                  <a:cubicBezTo>
                    <a:pt x="19" y="115"/>
                    <a:pt x="6" y="112"/>
                    <a:pt x="6" y="117"/>
                  </a:cubicBezTo>
                  <a:cubicBezTo>
                    <a:pt x="6" y="123"/>
                    <a:pt x="0" y="123"/>
                    <a:pt x="2" y="127"/>
                  </a:cubicBezTo>
                  <a:cubicBezTo>
                    <a:pt x="5" y="131"/>
                    <a:pt x="17" y="130"/>
                    <a:pt x="19" y="13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2" name="Freeform 1610">
              <a:extLst>
                <a:ext uri="{FF2B5EF4-FFF2-40B4-BE49-F238E27FC236}">
                  <a16:creationId xmlns:a16="http://schemas.microsoft.com/office/drawing/2014/main" id="{AC04987D-CD06-4364-B708-EAAFB209DAA5}"/>
                </a:ext>
              </a:extLst>
            </p:cNvPr>
            <p:cNvSpPr>
              <a:spLocks/>
            </p:cNvSpPr>
            <p:nvPr/>
          </p:nvSpPr>
          <p:spPr bwMode="auto">
            <a:xfrm>
              <a:off x="5788230" y="2595649"/>
              <a:ext cx="42864" cy="41276"/>
            </a:xfrm>
            <a:custGeom>
              <a:avLst/>
              <a:gdLst>
                <a:gd name="T0" fmla="*/ 11 w 34"/>
                <a:gd name="T1" fmla="*/ 24 h 33"/>
                <a:gd name="T2" fmla="*/ 20 w 34"/>
                <a:gd name="T3" fmla="*/ 32 h 33"/>
                <a:gd name="T4" fmla="*/ 34 w 34"/>
                <a:gd name="T5" fmla="*/ 33 h 33"/>
                <a:gd name="T6" fmla="*/ 25 w 34"/>
                <a:gd name="T7" fmla="*/ 10 h 33"/>
                <a:gd name="T8" fmla="*/ 27 w 34"/>
                <a:gd name="T9" fmla="*/ 7 h 33"/>
                <a:gd name="T10" fmla="*/ 15 w 34"/>
                <a:gd name="T11" fmla="*/ 1 h 33"/>
                <a:gd name="T12" fmla="*/ 7 w 34"/>
                <a:gd name="T13" fmla="*/ 7 h 33"/>
                <a:gd name="T14" fmla="*/ 0 w 34"/>
                <a:gd name="T15" fmla="*/ 23 h 33"/>
                <a:gd name="T16" fmla="*/ 11 w 34"/>
                <a:gd name="T1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
                  <a:moveTo>
                    <a:pt x="11" y="24"/>
                  </a:moveTo>
                  <a:cubicBezTo>
                    <a:pt x="20" y="32"/>
                    <a:pt x="20" y="32"/>
                    <a:pt x="20" y="32"/>
                  </a:cubicBezTo>
                  <a:cubicBezTo>
                    <a:pt x="34" y="33"/>
                    <a:pt x="34" y="33"/>
                    <a:pt x="34" y="33"/>
                  </a:cubicBezTo>
                  <a:cubicBezTo>
                    <a:pt x="31" y="24"/>
                    <a:pt x="25" y="13"/>
                    <a:pt x="25" y="10"/>
                  </a:cubicBezTo>
                  <a:cubicBezTo>
                    <a:pt x="25" y="9"/>
                    <a:pt x="26" y="8"/>
                    <a:pt x="27" y="7"/>
                  </a:cubicBezTo>
                  <a:cubicBezTo>
                    <a:pt x="22" y="3"/>
                    <a:pt x="19" y="0"/>
                    <a:pt x="15" y="1"/>
                  </a:cubicBezTo>
                  <a:cubicBezTo>
                    <a:pt x="10" y="2"/>
                    <a:pt x="9" y="5"/>
                    <a:pt x="7" y="7"/>
                  </a:cubicBezTo>
                  <a:cubicBezTo>
                    <a:pt x="6" y="9"/>
                    <a:pt x="2" y="17"/>
                    <a:pt x="0" y="23"/>
                  </a:cubicBezTo>
                  <a:cubicBezTo>
                    <a:pt x="6" y="24"/>
                    <a:pt x="11" y="24"/>
                    <a:pt x="11" y="2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3" name="Freeform 1611">
              <a:extLst>
                <a:ext uri="{FF2B5EF4-FFF2-40B4-BE49-F238E27FC236}">
                  <a16:creationId xmlns:a16="http://schemas.microsoft.com/office/drawing/2014/main" id="{6B095874-2041-4A58-99FF-08DE33F93F16}"/>
                </a:ext>
              </a:extLst>
            </p:cNvPr>
            <p:cNvSpPr>
              <a:spLocks/>
            </p:cNvSpPr>
            <p:nvPr/>
          </p:nvSpPr>
          <p:spPr bwMode="auto">
            <a:xfrm>
              <a:off x="5494532" y="3178281"/>
              <a:ext cx="180981" cy="215907"/>
            </a:xfrm>
            <a:custGeom>
              <a:avLst/>
              <a:gdLst>
                <a:gd name="T0" fmla="*/ 125 w 142"/>
                <a:gd name="T1" fmla="*/ 40 h 172"/>
                <a:gd name="T2" fmla="*/ 133 w 142"/>
                <a:gd name="T3" fmla="*/ 27 h 172"/>
                <a:gd name="T4" fmla="*/ 142 w 142"/>
                <a:gd name="T5" fmla="*/ 15 h 172"/>
                <a:gd name="T6" fmla="*/ 133 w 142"/>
                <a:gd name="T7" fmla="*/ 17 h 172"/>
                <a:gd name="T8" fmla="*/ 125 w 142"/>
                <a:gd name="T9" fmla="*/ 14 h 172"/>
                <a:gd name="T10" fmla="*/ 109 w 142"/>
                <a:gd name="T11" fmla="*/ 17 h 172"/>
                <a:gd name="T12" fmla="*/ 98 w 142"/>
                <a:gd name="T13" fmla="*/ 26 h 172"/>
                <a:gd name="T14" fmla="*/ 77 w 142"/>
                <a:gd name="T15" fmla="*/ 23 h 172"/>
                <a:gd name="T16" fmla="*/ 57 w 142"/>
                <a:gd name="T17" fmla="*/ 11 h 172"/>
                <a:gd name="T18" fmla="*/ 39 w 142"/>
                <a:gd name="T19" fmla="*/ 7 h 172"/>
                <a:gd name="T20" fmla="*/ 29 w 142"/>
                <a:gd name="T21" fmla="*/ 2 h 172"/>
                <a:gd name="T22" fmla="*/ 18 w 142"/>
                <a:gd name="T23" fmla="*/ 1 h 172"/>
                <a:gd name="T24" fmla="*/ 4 w 142"/>
                <a:gd name="T25" fmla="*/ 10 h 172"/>
                <a:gd name="T26" fmla="*/ 2 w 142"/>
                <a:gd name="T27" fmla="*/ 13 h 172"/>
                <a:gd name="T28" fmla="*/ 10 w 142"/>
                <a:gd name="T29" fmla="*/ 21 h 172"/>
                <a:gd name="T30" fmla="*/ 12 w 142"/>
                <a:gd name="T31" fmla="*/ 33 h 172"/>
                <a:gd name="T32" fmla="*/ 19 w 142"/>
                <a:gd name="T33" fmla="*/ 40 h 172"/>
                <a:gd name="T34" fmla="*/ 18 w 142"/>
                <a:gd name="T35" fmla="*/ 54 h 172"/>
                <a:gd name="T36" fmla="*/ 6 w 142"/>
                <a:gd name="T37" fmla="*/ 75 h 172"/>
                <a:gd name="T38" fmla="*/ 1 w 142"/>
                <a:gd name="T39" fmla="*/ 86 h 172"/>
                <a:gd name="T40" fmla="*/ 13 w 142"/>
                <a:gd name="T41" fmla="*/ 92 h 172"/>
                <a:gd name="T42" fmla="*/ 0 w 142"/>
                <a:gd name="T43" fmla="*/ 103 h 172"/>
                <a:gd name="T44" fmla="*/ 0 w 142"/>
                <a:gd name="T45" fmla="*/ 105 h 172"/>
                <a:gd name="T46" fmla="*/ 67 w 142"/>
                <a:gd name="T47" fmla="*/ 141 h 172"/>
                <a:gd name="T48" fmla="*/ 66 w 142"/>
                <a:gd name="T49" fmla="*/ 151 h 172"/>
                <a:gd name="T50" fmla="*/ 95 w 142"/>
                <a:gd name="T51" fmla="*/ 172 h 172"/>
                <a:gd name="T52" fmla="*/ 113 w 142"/>
                <a:gd name="T53" fmla="*/ 134 h 172"/>
                <a:gd name="T54" fmla="*/ 124 w 142"/>
                <a:gd name="T55" fmla="*/ 125 h 172"/>
                <a:gd name="T56" fmla="*/ 134 w 142"/>
                <a:gd name="T57" fmla="*/ 119 h 172"/>
                <a:gd name="T58" fmla="*/ 135 w 142"/>
                <a:gd name="T59" fmla="*/ 117 h 172"/>
                <a:gd name="T60" fmla="*/ 126 w 142"/>
                <a:gd name="T61" fmla="*/ 103 h 172"/>
                <a:gd name="T62" fmla="*/ 125 w 142"/>
                <a:gd name="T63"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72">
                  <a:moveTo>
                    <a:pt x="125" y="40"/>
                  </a:moveTo>
                  <a:cubicBezTo>
                    <a:pt x="133" y="27"/>
                    <a:pt x="133" y="27"/>
                    <a:pt x="133" y="27"/>
                  </a:cubicBezTo>
                  <a:cubicBezTo>
                    <a:pt x="142" y="15"/>
                    <a:pt x="142" y="15"/>
                    <a:pt x="142" y="15"/>
                  </a:cubicBezTo>
                  <a:cubicBezTo>
                    <a:pt x="138" y="15"/>
                    <a:pt x="134" y="16"/>
                    <a:pt x="133" y="17"/>
                  </a:cubicBezTo>
                  <a:cubicBezTo>
                    <a:pt x="130" y="19"/>
                    <a:pt x="126" y="16"/>
                    <a:pt x="125" y="14"/>
                  </a:cubicBezTo>
                  <a:cubicBezTo>
                    <a:pt x="123" y="11"/>
                    <a:pt x="116" y="13"/>
                    <a:pt x="109" y="17"/>
                  </a:cubicBezTo>
                  <a:cubicBezTo>
                    <a:pt x="103" y="20"/>
                    <a:pt x="100" y="28"/>
                    <a:pt x="98" y="26"/>
                  </a:cubicBezTo>
                  <a:cubicBezTo>
                    <a:pt x="95" y="24"/>
                    <a:pt x="81" y="23"/>
                    <a:pt x="77" y="23"/>
                  </a:cubicBezTo>
                  <a:cubicBezTo>
                    <a:pt x="73" y="23"/>
                    <a:pt x="61" y="14"/>
                    <a:pt x="57" y="11"/>
                  </a:cubicBezTo>
                  <a:cubicBezTo>
                    <a:pt x="53" y="7"/>
                    <a:pt x="42" y="9"/>
                    <a:pt x="39" y="7"/>
                  </a:cubicBezTo>
                  <a:cubicBezTo>
                    <a:pt x="36" y="6"/>
                    <a:pt x="31" y="5"/>
                    <a:pt x="29" y="2"/>
                  </a:cubicBezTo>
                  <a:cubicBezTo>
                    <a:pt x="27" y="0"/>
                    <a:pt x="22" y="0"/>
                    <a:pt x="18" y="1"/>
                  </a:cubicBezTo>
                  <a:cubicBezTo>
                    <a:pt x="14" y="2"/>
                    <a:pt x="5" y="7"/>
                    <a:pt x="4" y="10"/>
                  </a:cubicBezTo>
                  <a:cubicBezTo>
                    <a:pt x="4" y="11"/>
                    <a:pt x="3" y="12"/>
                    <a:pt x="2" y="13"/>
                  </a:cubicBezTo>
                  <a:cubicBezTo>
                    <a:pt x="10" y="21"/>
                    <a:pt x="10" y="21"/>
                    <a:pt x="10" y="21"/>
                  </a:cubicBezTo>
                  <a:cubicBezTo>
                    <a:pt x="12" y="33"/>
                    <a:pt x="12" y="33"/>
                    <a:pt x="12" y="33"/>
                  </a:cubicBezTo>
                  <a:cubicBezTo>
                    <a:pt x="19" y="40"/>
                    <a:pt x="19" y="40"/>
                    <a:pt x="19" y="40"/>
                  </a:cubicBezTo>
                  <a:cubicBezTo>
                    <a:pt x="19" y="40"/>
                    <a:pt x="19" y="47"/>
                    <a:pt x="18" y="54"/>
                  </a:cubicBezTo>
                  <a:cubicBezTo>
                    <a:pt x="17" y="61"/>
                    <a:pt x="11" y="70"/>
                    <a:pt x="6" y="75"/>
                  </a:cubicBezTo>
                  <a:cubicBezTo>
                    <a:pt x="5" y="76"/>
                    <a:pt x="3" y="80"/>
                    <a:pt x="1" y="86"/>
                  </a:cubicBezTo>
                  <a:cubicBezTo>
                    <a:pt x="8" y="87"/>
                    <a:pt x="13" y="90"/>
                    <a:pt x="13" y="92"/>
                  </a:cubicBezTo>
                  <a:cubicBezTo>
                    <a:pt x="12" y="96"/>
                    <a:pt x="0" y="94"/>
                    <a:pt x="0" y="103"/>
                  </a:cubicBezTo>
                  <a:cubicBezTo>
                    <a:pt x="0" y="104"/>
                    <a:pt x="0" y="105"/>
                    <a:pt x="0" y="105"/>
                  </a:cubicBezTo>
                  <a:cubicBezTo>
                    <a:pt x="67" y="141"/>
                    <a:pt x="67" y="141"/>
                    <a:pt x="67" y="141"/>
                  </a:cubicBezTo>
                  <a:cubicBezTo>
                    <a:pt x="66" y="151"/>
                    <a:pt x="66" y="151"/>
                    <a:pt x="66" y="151"/>
                  </a:cubicBezTo>
                  <a:cubicBezTo>
                    <a:pt x="66" y="151"/>
                    <a:pt x="81" y="162"/>
                    <a:pt x="95" y="172"/>
                  </a:cubicBezTo>
                  <a:cubicBezTo>
                    <a:pt x="102" y="156"/>
                    <a:pt x="110" y="138"/>
                    <a:pt x="113" y="134"/>
                  </a:cubicBezTo>
                  <a:cubicBezTo>
                    <a:pt x="117" y="128"/>
                    <a:pt x="120" y="129"/>
                    <a:pt x="124" y="125"/>
                  </a:cubicBezTo>
                  <a:cubicBezTo>
                    <a:pt x="127" y="121"/>
                    <a:pt x="128" y="127"/>
                    <a:pt x="134" y="119"/>
                  </a:cubicBezTo>
                  <a:cubicBezTo>
                    <a:pt x="134" y="118"/>
                    <a:pt x="134" y="117"/>
                    <a:pt x="135" y="117"/>
                  </a:cubicBezTo>
                  <a:cubicBezTo>
                    <a:pt x="126" y="103"/>
                    <a:pt x="126" y="103"/>
                    <a:pt x="126" y="103"/>
                  </a:cubicBezTo>
                  <a:lnTo>
                    <a:pt x="125" y="40"/>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4" name="Freeform 1612">
              <a:extLst>
                <a:ext uri="{FF2B5EF4-FFF2-40B4-BE49-F238E27FC236}">
                  <a16:creationId xmlns:a16="http://schemas.microsoft.com/office/drawing/2014/main" id="{48C0312B-D5AF-4F50-AA9C-7FAEBF072113}"/>
                </a:ext>
              </a:extLst>
            </p:cNvPr>
            <p:cNvSpPr>
              <a:spLocks/>
            </p:cNvSpPr>
            <p:nvPr/>
          </p:nvSpPr>
          <p:spPr bwMode="auto">
            <a:xfrm>
              <a:off x="5394516" y="3194157"/>
              <a:ext cx="123829" cy="125417"/>
            </a:xfrm>
            <a:custGeom>
              <a:avLst/>
              <a:gdLst>
                <a:gd name="T0" fmla="*/ 90 w 97"/>
                <a:gd name="T1" fmla="*/ 20 h 100"/>
                <a:gd name="T2" fmla="*/ 88 w 97"/>
                <a:gd name="T3" fmla="*/ 8 h 100"/>
                <a:gd name="T4" fmla="*/ 80 w 97"/>
                <a:gd name="T5" fmla="*/ 0 h 100"/>
                <a:gd name="T6" fmla="*/ 74 w 97"/>
                <a:gd name="T7" fmla="*/ 6 h 100"/>
                <a:gd name="T8" fmla="*/ 63 w 97"/>
                <a:gd name="T9" fmla="*/ 7 h 100"/>
                <a:gd name="T10" fmla="*/ 50 w 97"/>
                <a:gd name="T11" fmla="*/ 11 h 100"/>
                <a:gd name="T12" fmla="*/ 39 w 97"/>
                <a:gd name="T13" fmla="*/ 7 h 100"/>
                <a:gd name="T14" fmla="*/ 26 w 97"/>
                <a:gd name="T15" fmla="*/ 11 h 100"/>
                <a:gd name="T16" fmla="*/ 24 w 97"/>
                <a:gd name="T17" fmla="*/ 26 h 100"/>
                <a:gd name="T18" fmla="*/ 30 w 97"/>
                <a:gd name="T19" fmla="*/ 35 h 100"/>
                <a:gd name="T20" fmla="*/ 25 w 97"/>
                <a:gd name="T21" fmla="*/ 44 h 100"/>
                <a:gd name="T22" fmla="*/ 18 w 97"/>
                <a:gd name="T23" fmla="*/ 49 h 100"/>
                <a:gd name="T24" fmla="*/ 11 w 97"/>
                <a:gd name="T25" fmla="*/ 59 h 100"/>
                <a:gd name="T26" fmla="*/ 7 w 97"/>
                <a:gd name="T27" fmla="*/ 71 h 100"/>
                <a:gd name="T28" fmla="*/ 3 w 97"/>
                <a:gd name="T29" fmla="*/ 87 h 100"/>
                <a:gd name="T30" fmla="*/ 0 w 97"/>
                <a:gd name="T31" fmla="*/ 99 h 100"/>
                <a:gd name="T32" fmla="*/ 9 w 97"/>
                <a:gd name="T33" fmla="*/ 98 h 100"/>
                <a:gd name="T34" fmla="*/ 27 w 97"/>
                <a:gd name="T35" fmla="*/ 92 h 100"/>
                <a:gd name="T36" fmla="*/ 42 w 97"/>
                <a:gd name="T37" fmla="*/ 91 h 100"/>
                <a:gd name="T38" fmla="*/ 55 w 97"/>
                <a:gd name="T39" fmla="*/ 72 h 100"/>
                <a:gd name="T40" fmla="*/ 79 w 97"/>
                <a:gd name="T41" fmla="*/ 73 h 100"/>
                <a:gd name="T42" fmla="*/ 84 w 97"/>
                <a:gd name="T43" fmla="*/ 62 h 100"/>
                <a:gd name="T44" fmla="*/ 96 w 97"/>
                <a:gd name="T45" fmla="*/ 41 h 100"/>
                <a:gd name="T46" fmla="*/ 97 w 97"/>
                <a:gd name="T47" fmla="*/ 27 h 100"/>
                <a:gd name="T48" fmla="*/ 90 w 97"/>
                <a:gd name="T49"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00">
                  <a:moveTo>
                    <a:pt x="90" y="20"/>
                  </a:moveTo>
                  <a:cubicBezTo>
                    <a:pt x="88" y="8"/>
                    <a:pt x="88" y="8"/>
                    <a:pt x="88" y="8"/>
                  </a:cubicBezTo>
                  <a:cubicBezTo>
                    <a:pt x="80" y="0"/>
                    <a:pt x="80" y="0"/>
                    <a:pt x="80" y="0"/>
                  </a:cubicBezTo>
                  <a:cubicBezTo>
                    <a:pt x="77" y="2"/>
                    <a:pt x="74" y="4"/>
                    <a:pt x="74" y="6"/>
                  </a:cubicBezTo>
                  <a:cubicBezTo>
                    <a:pt x="73" y="9"/>
                    <a:pt x="66" y="8"/>
                    <a:pt x="63" y="7"/>
                  </a:cubicBezTo>
                  <a:cubicBezTo>
                    <a:pt x="60" y="5"/>
                    <a:pt x="52" y="9"/>
                    <a:pt x="50" y="11"/>
                  </a:cubicBezTo>
                  <a:cubicBezTo>
                    <a:pt x="48" y="13"/>
                    <a:pt x="43" y="7"/>
                    <a:pt x="39" y="7"/>
                  </a:cubicBezTo>
                  <a:cubicBezTo>
                    <a:pt x="35" y="8"/>
                    <a:pt x="26" y="11"/>
                    <a:pt x="26" y="11"/>
                  </a:cubicBezTo>
                  <a:cubicBezTo>
                    <a:pt x="26" y="11"/>
                    <a:pt x="24" y="22"/>
                    <a:pt x="24" y="26"/>
                  </a:cubicBezTo>
                  <a:cubicBezTo>
                    <a:pt x="24" y="31"/>
                    <a:pt x="30" y="31"/>
                    <a:pt x="30" y="35"/>
                  </a:cubicBezTo>
                  <a:cubicBezTo>
                    <a:pt x="30" y="38"/>
                    <a:pt x="25" y="42"/>
                    <a:pt x="25" y="44"/>
                  </a:cubicBezTo>
                  <a:cubicBezTo>
                    <a:pt x="25" y="46"/>
                    <a:pt x="21" y="48"/>
                    <a:pt x="18" y="49"/>
                  </a:cubicBezTo>
                  <a:cubicBezTo>
                    <a:pt x="14" y="50"/>
                    <a:pt x="14" y="56"/>
                    <a:pt x="11" y="59"/>
                  </a:cubicBezTo>
                  <a:cubicBezTo>
                    <a:pt x="8" y="61"/>
                    <a:pt x="9" y="67"/>
                    <a:pt x="7" y="71"/>
                  </a:cubicBezTo>
                  <a:cubicBezTo>
                    <a:pt x="5" y="76"/>
                    <a:pt x="3" y="81"/>
                    <a:pt x="3" y="87"/>
                  </a:cubicBezTo>
                  <a:cubicBezTo>
                    <a:pt x="3" y="91"/>
                    <a:pt x="3" y="96"/>
                    <a:pt x="0" y="99"/>
                  </a:cubicBezTo>
                  <a:cubicBezTo>
                    <a:pt x="5" y="100"/>
                    <a:pt x="7" y="99"/>
                    <a:pt x="9" y="98"/>
                  </a:cubicBezTo>
                  <a:cubicBezTo>
                    <a:pt x="13" y="96"/>
                    <a:pt x="27" y="92"/>
                    <a:pt x="27" y="92"/>
                  </a:cubicBezTo>
                  <a:cubicBezTo>
                    <a:pt x="42" y="91"/>
                    <a:pt x="42" y="91"/>
                    <a:pt x="42" y="91"/>
                  </a:cubicBezTo>
                  <a:cubicBezTo>
                    <a:pt x="45" y="82"/>
                    <a:pt x="50" y="74"/>
                    <a:pt x="55" y="72"/>
                  </a:cubicBezTo>
                  <a:cubicBezTo>
                    <a:pt x="62" y="70"/>
                    <a:pt x="72" y="71"/>
                    <a:pt x="79" y="73"/>
                  </a:cubicBezTo>
                  <a:cubicBezTo>
                    <a:pt x="81" y="67"/>
                    <a:pt x="83" y="63"/>
                    <a:pt x="84" y="62"/>
                  </a:cubicBezTo>
                  <a:cubicBezTo>
                    <a:pt x="89" y="57"/>
                    <a:pt x="95" y="48"/>
                    <a:pt x="96" y="41"/>
                  </a:cubicBezTo>
                  <a:cubicBezTo>
                    <a:pt x="97" y="34"/>
                    <a:pt x="97" y="27"/>
                    <a:pt x="97" y="27"/>
                  </a:cubicBezTo>
                  <a:lnTo>
                    <a:pt x="90" y="20"/>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5" name="Freeform 1613">
              <a:extLst>
                <a:ext uri="{FF2B5EF4-FFF2-40B4-BE49-F238E27FC236}">
                  <a16:creationId xmlns:a16="http://schemas.microsoft.com/office/drawing/2014/main" id="{EEC59D68-7898-4A42-AF9F-D996F42AE9F9}"/>
                </a:ext>
              </a:extLst>
            </p:cNvPr>
            <p:cNvSpPr>
              <a:spLocks/>
            </p:cNvSpPr>
            <p:nvPr/>
          </p:nvSpPr>
          <p:spPr bwMode="auto">
            <a:xfrm>
              <a:off x="5702502" y="3548181"/>
              <a:ext cx="166693" cy="325448"/>
            </a:xfrm>
            <a:custGeom>
              <a:avLst/>
              <a:gdLst>
                <a:gd name="T0" fmla="*/ 110 w 131"/>
                <a:gd name="T1" fmla="*/ 8 h 259"/>
                <a:gd name="T2" fmla="*/ 104 w 131"/>
                <a:gd name="T3" fmla="*/ 14 h 259"/>
                <a:gd name="T4" fmla="*/ 101 w 131"/>
                <a:gd name="T5" fmla="*/ 26 h 259"/>
                <a:gd name="T6" fmla="*/ 91 w 131"/>
                <a:gd name="T7" fmla="*/ 34 h 259"/>
                <a:gd name="T8" fmla="*/ 82 w 131"/>
                <a:gd name="T9" fmla="*/ 42 h 259"/>
                <a:gd name="T10" fmla="*/ 82 w 131"/>
                <a:gd name="T11" fmla="*/ 51 h 259"/>
                <a:gd name="T12" fmla="*/ 68 w 131"/>
                <a:gd name="T13" fmla="*/ 62 h 259"/>
                <a:gd name="T14" fmla="*/ 44 w 131"/>
                <a:gd name="T15" fmla="*/ 75 h 259"/>
                <a:gd name="T16" fmla="*/ 22 w 131"/>
                <a:gd name="T17" fmla="*/ 79 h 259"/>
                <a:gd name="T18" fmla="*/ 14 w 131"/>
                <a:gd name="T19" fmla="*/ 102 h 259"/>
                <a:gd name="T20" fmla="*/ 16 w 131"/>
                <a:gd name="T21" fmla="*/ 134 h 259"/>
                <a:gd name="T22" fmla="*/ 12 w 131"/>
                <a:gd name="T23" fmla="*/ 170 h 259"/>
                <a:gd name="T24" fmla="*/ 5 w 131"/>
                <a:gd name="T25" fmla="*/ 212 h 259"/>
                <a:gd name="T26" fmla="*/ 17 w 131"/>
                <a:gd name="T27" fmla="*/ 246 h 259"/>
                <a:gd name="T28" fmla="*/ 48 w 131"/>
                <a:gd name="T29" fmla="*/ 254 h 259"/>
                <a:gd name="T30" fmla="*/ 66 w 131"/>
                <a:gd name="T31" fmla="*/ 247 h 259"/>
                <a:gd name="T32" fmla="*/ 92 w 131"/>
                <a:gd name="T33" fmla="*/ 173 h 259"/>
                <a:gd name="T34" fmla="*/ 111 w 131"/>
                <a:gd name="T35" fmla="*/ 104 h 259"/>
                <a:gd name="T36" fmla="*/ 114 w 131"/>
                <a:gd name="T37" fmla="*/ 84 h 259"/>
                <a:gd name="T38" fmla="*/ 119 w 131"/>
                <a:gd name="T39" fmla="*/ 73 h 259"/>
                <a:gd name="T40" fmla="*/ 130 w 131"/>
                <a:gd name="T41" fmla="*/ 71 h 259"/>
                <a:gd name="T42" fmla="*/ 123 w 131"/>
                <a:gd name="T43" fmla="*/ 38 h 259"/>
                <a:gd name="T44" fmla="*/ 110 w 131"/>
                <a:gd name="T45" fmla="*/ 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259">
                  <a:moveTo>
                    <a:pt x="110" y="8"/>
                  </a:moveTo>
                  <a:cubicBezTo>
                    <a:pt x="108" y="0"/>
                    <a:pt x="106" y="12"/>
                    <a:pt x="104" y="14"/>
                  </a:cubicBezTo>
                  <a:cubicBezTo>
                    <a:pt x="102" y="16"/>
                    <a:pt x="101" y="22"/>
                    <a:pt x="101" y="26"/>
                  </a:cubicBezTo>
                  <a:cubicBezTo>
                    <a:pt x="102" y="30"/>
                    <a:pt x="95" y="34"/>
                    <a:pt x="91" y="34"/>
                  </a:cubicBezTo>
                  <a:cubicBezTo>
                    <a:pt x="87" y="33"/>
                    <a:pt x="80" y="36"/>
                    <a:pt x="82" y="42"/>
                  </a:cubicBezTo>
                  <a:cubicBezTo>
                    <a:pt x="84" y="48"/>
                    <a:pt x="79" y="46"/>
                    <a:pt x="82" y="51"/>
                  </a:cubicBezTo>
                  <a:cubicBezTo>
                    <a:pt x="84" y="56"/>
                    <a:pt x="76" y="62"/>
                    <a:pt x="68" y="62"/>
                  </a:cubicBezTo>
                  <a:cubicBezTo>
                    <a:pt x="61" y="63"/>
                    <a:pt x="52" y="76"/>
                    <a:pt x="44" y="75"/>
                  </a:cubicBezTo>
                  <a:cubicBezTo>
                    <a:pt x="36" y="74"/>
                    <a:pt x="28" y="80"/>
                    <a:pt x="22" y="79"/>
                  </a:cubicBezTo>
                  <a:cubicBezTo>
                    <a:pt x="15" y="78"/>
                    <a:pt x="19" y="93"/>
                    <a:pt x="14" y="102"/>
                  </a:cubicBezTo>
                  <a:cubicBezTo>
                    <a:pt x="9" y="112"/>
                    <a:pt x="12" y="123"/>
                    <a:pt x="16" y="134"/>
                  </a:cubicBezTo>
                  <a:cubicBezTo>
                    <a:pt x="21" y="146"/>
                    <a:pt x="25" y="155"/>
                    <a:pt x="12" y="170"/>
                  </a:cubicBezTo>
                  <a:cubicBezTo>
                    <a:pt x="0" y="185"/>
                    <a:pt x="1" y="202"/>
                    <a:pt x="5" y="212"/>
                  </a:cubicBezTo>
                  <a:cubicBezTo>
                    <a:pt x="10" y="223"/>
                    <a:pt x="10" y="238"/>
                    <a:pt x="17" y="246"/>
                  </a:cubicBezTo>
                  <a:cubicBezTo>
                    <a:pt x="24" y="253"/>
                    <a:pt x="42" y="259"/>
                    <a:pt x="48" y="254"/>
                  </a:cubicBezTo>
                  <a:cubicBezTo>
                    <a:pt x="54" y="248"/>
                    <a:pt x="60" y="254"/>
                    <a:pt x="66" y="247"/>
                  </a:cubicBezTo>
                  <a:cubicBezTo>
                    <a:pt x="73" y="239"/>
                    <a:pt x="83" y="199"/>
                    <a:pt x="92" y="173"/>
                  </a:cubicBezTo>
                  <a:cubicBezTo>
                    <a:pt x="101" y="146"/>
                    <a:pt x="112" y="111"/>
                    <a:pt x="111" y="104"/>
                  </a:cubicBezTo>
                  <a:cubicBezTo>
                    <a:pt x="110" y="97"/>
                    <a:pt x="118" y="92"/>
                    <a:pt x="114" y="84"/>
                  </a:cubicBezTo>
                  <a:cubicBezTo>
                    <a:pt x="111" y="76"/>
                    <a:pt x="115" y="67"/>
                    <a:pt x="119" y="73"/>
                  </a:cubicBezTo>
                  <a:cubicBezTo>
                    <a:pt x="123" y="79"/>
                    <a:pt x="128" y="79"/>
                    <a:pt x="130" y="71"/>
                  </a:cubicBezTo>
                  <a:cubicBezTo>
                    <a:pt x="131" y="63"/>
                    <a:pt x="123" y="50"/>
                    <a:pt x="123" y="38"/>
                  </a:cubicBezTo>
                  <a:cubicBezTo>
                    <a:pt x="122" y="26"/>
                    <a:pt x="112" y="14"/>
                    <a:pt x="110" y="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6" name="Freeform 1614">
              <a:extLst>
                <a:ext uri="{FF2B5EF4-FFF2-40B4-BE49-F238E27FC236}">
                  <a16:creationId xmlns:a16="http://schemas.microsoft.com/office/drawing/2014/main" id="{EE8E8E39-179D-405B-829C-763A099F07BD}"/>
                </a:ext>
              </a:extLst>
            </p:cNvPr>
            <p:cNvSpPr>
              <a:spLocks/>
            </p:cNvSpPr>
            <p:nvPr/>
          </p:nvSpPr>
          <p:spPr bwMode="auto">
            <a:xfrm>
              <a:off x="5018265" y="3163993"/>
              <a:ext cx="414352" cy="425464"/>
            </a:xfrm>
            <a:custGeom>
              <a:avLst/>
              <a:gdLst>
                <a:gd name="T0" fmla="*/ 288 w 323"/>
                <a:gd name="T1" fmla="*/ 159 h 339"/>
                <a:gd name="T2" fmla="*/ 289 w 323"/>
                <a:gd name="T3" fmla="*/ 147 h 339"/>
                <a:gd name="T4" fmla="*/ 284 w 323"/>
                <a:gd name="T5" fmla="*/ 141 h 339"/>
                <a:gd name="T6" fmla="*/ 291 w 323"/>
                <a:gd name="T7" fmla="*/ 125 h 339"/>
                <a:gd name="T8" fmla="*/ 296 w 323"/>
                <a:gd name="T9" fmla="*/ 111 h 339"/>
                <a:gd name="T10" fmla="*/ 304 w 323"/>
                <a:gd name="T11" fmla="*/ 83 h 339"/>
                <a:gd name="T12" fmla="*/ 318 w 323"/>
                <a:gd name="T13" fmla="*/ 68 h 339"/>
                <a:gd name="T14" fmla="*/ 317 w 323"/>
                <a:gd name="T15" fmla="*/ 50 h 339"/>
                <a:gd name="T16" fmla="*/ 319 w 323"/>
                <a:gd name="T17" fmla="*/ 35 h 339"/>
                <a:gd name="T18" fmla="*/ 290 w 323"/>
                <a:gd name="T19" fmla="*/ 20 h 339"/>
                <a:gd name="T20" fmla="*/ 269 w 323"/>
                <a:gd name="T21" fmla="*/ 19 h 339"/>
                <a:gd name="T22" fmla="*/ 257 w 323"/>
                <a:gd name="T23" fmla="*/ 6 h 339"/>
                <a:gd name="T24" fmla="*/ 244 w 323"/>
                <a:gd name="T25" fmla="*/ 8 h 339"/>
                <a:gd name="T26" fmla="*/ 210 w 323"/>
                <a:gd name="T27" fmla="*/ 8 h 339"/>
                <a:gd name="T28" fmla="*/ 178 w 323"/>
                <a:gd name="T29" fmla="*/ 14 h 339"/>
                <a:gd name="T30" fmla="*/ 139 w 323"/>
                <a:gd name="T31" fmla="*/ 19 h 339"/>
                <a:gd name="T32" fmla="*/ 106 w 323"/>
                <a:gd name="T33" fmla="*/ 24 h 339"/>
                <a:gd name="T34" fmla="*/ 103 w 323"/>
                <a:gd name="T35" fmla="*/ 54 h 339"/>
                <a:gd name="T36" fmla="*/ 84 w 323"/>
                <a:gd name="T37" fmla="*/ 109 h 339"/>
                <a:gd name="T38" fmla="*/ 67 w 323"/>
                <a:gd name="T39" fmla="*/ 158 h 339"/>
                <a:gd name="T40" fmla="*/ 50 w 323"/>
                <a:gd name="T41" fmla="*/ 181 h 339"/>
                <a:gd name="T42" fmla="*/ 28 w 323"/>
                <a:gd name="T43" fmla="*/ 181 h 339"/>
                <a:gd name="T44" fmla="*/ 0 w 323"/>
                <a:gd name="T45" fmla="*/ 189 h 339"/>
                <a:gd name="T46" fmla="*/ 6 w 323"/>
                <a:gd name="T47" fmla="*/ 210 h 339"/>
                <a:gd name="T48" fmla="*/ 73 w 323"/>
                <a:gd name="T49" fmla="*/ 205 h 339"/>
                <a:gd name="T50" fmla="*/ 84 w 323"/>
                <a:gd name="T51" fmla="*/ 233 h 339"/>
                <a:gd name="T52" fmla="*/ 119 w 323"/>
                <a:gd name="T53" fmla="*/ 241 h 339"/>
                <a:gd name="T54" fmla="*/ 140 w 323"/>
                <a:gd name="T55" fmla="*/ 225 h 339"/>
                <a:gd name="T56" fmla="*/ 160 w 323"/>
                <a:gd name="T57" fmla="*/ 231 h 339"/>
                <a:gd name="T58" fmla="*/ 161 w 323"/>
                <a:gd name="T59" fmla="*/ 271 h 339"/>
                <a:gd name="T60" fmla="*/ 170 w 323"/>
                <a:gd name="T61" fmla="*/ 299 h 339"/>
                <a:gd name="T62" fmla="*/ 195 w 323"/>
                <a:gd name="T63" fmla="*/ 292 h 339"/>
                <a:gd name="T64" fmla="*/ 204 w 323"/>
                <a:gd name="T65" fmla="*/ 297 h 339"/>
                <a:gd name="T66" fmla="*/ 220 w 323"/>
                <a:gd name="T67" fmla="*/ 300 h 339"/>
                <a:gd name="T68" fmla="*/ 240 w 323"/>
                <a:gd name="T69" fmla="*/ 314 h 339"/>
                <a:gd name="T70" fmla="*/ 254 w 323"/>
                <a:gd name="T71" fmla="*/ 308 h 339"/>
                <a:gd name="T72" fmla="*/ 277 w 323"/>
                <a:gd name="T73" fmla="*/ 321 h 339"/>
                <a:gd name="T74" fmla="*/ 296 w 323"/>
                <a:gd name="T75" fmla="*/ 336 h 339"/>
                <a:gd name="T76" fmla="*/ 297 w 323"/>
                <a:gd name="T77" fmla="*/ 316 h 339"/>
                <a:gd name="T78" fmla="*/ 274 w 323"/>
                <a:gd name="T79" fmla="*/ 306 h 339"/>
                <a:gd name="T80" fmla="*/ 278 w 323"/>
                <a:gd name="T81" fmla="*/ 270 h 339"/>
                <a:gd name="T82" fmla="*/ 285 w 323"/>
                <a:gd name="T83" fmla="*/ 249 h 339"/>
                <a:gd name="T84" fmla="*/ 307 w 323"/>
                <a:gd name="T85" fmla="*/ 245 h 339"/>
                <a:gd name="T86" fmla="*/ 296 w 323"/>
                <a:gd name="T87" fmla="*/ 2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39">
                  <a:moveTo>
                    <a:pt x="296" y="224"/>
                  </a:moveTo>
                  <a:cubicBezTo>
                    <a:pt x="287" y="219"/>
                    <a:pt x="284" y="160"/>
                    <a:pt x="288" y="159"/>
                  </a:cubicBezTo>
                  <a:cubicBezTo>
                    <a:pt x="288" y="158"/>
                    <a:pt x="289" y="159"/>
                    <a:pt x="289" y="160"/>
                  </a:cubicBezTo>
                  <a:cubicBezTo>
                    <a:pt x="289" y="147"/>
                    <a:pt x="289" y="147"/>
                    <a:pt x="289" y="147"/>
                  </a:cubicBezTo>
                  <a:cubicBezTo>
                    <a:pt x="289" y="147"/>
                    <a:pt x="288" y="147"/>
                    <a:pt x="287" y="147"/>
                  </a:cubicBezTo>
                  <a:cubicBezTo>
                    <a:pt x="286" y="146"/>
                    <a:pt x="284" y="145"/>
                    <a:pt x="284" y="141"/>
                  </a:cubicBezTo>
                  <a:cubicBezTo>
                    <a:pt x="284" y="137"/>
                    <a:pt x="288" y="136"/>
                    <a:pt x="288" y="136"/>
                  </a:cubicBezTo>
                  <a:cubicBezTo>
                    <a:pt x="288" y="136"/>
                    <a:pt x="287" y="127"/>
                    <a:pt x="291" y="125"/>
                  </a:cubicBezTo>
                  <a:cubicBezTo>
                    <a:pt x="292" y="125"/>
                    <a:pt x="293" y="124"/>
                    <a:pt x="293" y="123"/>
                  </a:cubicBezTo>
                  <a:cubicBezTo>
                    <a:pt x="296" y="120"/>
                    <a:pt x="296" y="115"/>
                    <a:pt x="296" y="111"/>
                  </a:cubicBezTo>
                  <a:cubicBezTo>
                    <a:pt x="296" y="105"/>
                    <a:pt x="298" y="100"/>
                    <a:pt x="300" y="95"/>
                  </a:cubicBezTo>
                  <a:cubicBezTo>
                    <a:pt x="302" y="91"/>
                    <a:pt x="301" y="85"/>
                    <a:pt x="304" y="83"/>
                  </a:cubicBezTo>
                  <a:cubicBezTo>
                    <a:pt x="307" y="80"/>
                    <a:pt x="307" y="74"/>
                    <a:pt x="311" y="73"/>
                  </a:cubicBezTo>
                  <a:cubicBezTo>
                    <a:pt x="314" y="72"/>
                    <a:pt x="318" y="70"/>
                    <a:pt x="318" y="68"/>
                  </a:cubicBezTo>
                  <a:cubicBezTo>
                    <a:pt x="318" y="66"/>
                    <a:pt x="323" y="62"/>
                    <a:pt x="323" y="59"/>
                  </a:cubicBezTo>
                  <a:cubicBezTo>
                    <a:pt x="323" y="55"/>
                    <a:pt x="317" y="55"/>
                    <a:pt x="317" y="50"/>
                  </a:cubicBezTo>
                  <a:cubicBezTo>
                    <a:pt x="317" y="46"/>
                    <a:pt x="319" y="35"/>
                    <a:pt x="319" y="35"/>
                  </a:cubicBezTo>
                  <a:cubicBezTo>
                    <a:pt x="319" y="35"/>
                    <a:pt x="319" y="35"/>
                    <a:pt x="319" y="35"/>
                  </a:cubicBezTo>
                  <a:cubicBezTo>
                    <a:pt x="311" y="27"/>
                    <a:pt x="301" y="19"/>
                    <a:pt x="299" y="18"/>
                  </a:cubicBezTo>
                  <a:cubicBezTo>
                    <a:pt x="295" y="16"/>
                    <a:pt x="290" y="20"/>
                    <a:pt x="290" y="20"/>
                  </a:cubicBezTo>
                  <a:cubicBezTo>
                    <a:pt x="290" y="20"/>
                    <a:pt x="284" y="15"/>
                    <a:pt x="280" y="19"/>
                  </a:cubicBezTo>
                  <a:cubicBezTo>
                    <a:pt x="276" y="23"/>
                    <a:pt x="269" y="19"/>
                    <a:pt x="269" y="19"/>
                  </a:cubicBezTo>
                  <a:cubicBezTo>
                    <a:pt x="269" y="19"/>
                    <a:pt x="264" y="16"/>
                    <a:pt x="262" y="10"/>
                  </a:cubicBezTo>
                  <a:cubicBezTo>
                    <a:pt x="261" y="8"/>
                    <a:pt x="259" y="7"/>
                    <a:pt x="257" y="6"/>
                  </a:cubicBezTo>
                  <a:cubicBezTo>
                    <a:pt x="257" y="6"/>
                    <a:pt x="257" y="6"/>
                    <a:pt x="257" y="6"/>
                  </a:cubicBezTo>
                  <a:cubicBezTo>
                    <a:pt x="244" y="8"/>
                    <a:pt x="244" y="8"/>
                    <a:pt x="244" y="8"/>
                  </a:cubicBezTo>
                  <a:cubicBezTo>
                    <a:pt x="244" y="8"/>
                    <a:pt x="228" y="0"/>
                    <a:pt x="225" y="6"/>
                  </a:cubicBezTo>
                  <a:cubicBezTo>
                    <a:pt x="221" y="13"/>
                    <a:pt x="218" y="8"/>
                    <a:pt x="210" y="8"/>
                  </a:cubicBezTo>
                  <a:cubicBezTo>
                    <a:pt x="203" y="8"/>
                    <a:pt x="196" y="12"/>
                    <a:pt x="192" y="14"/>
                  </a:cubicBezTo>
                  <a:cubicBezTo>
                    <a:pt x="188" y="16"/>
                    <a:pt x="181" y="12"/>
                    <a:pt x="178" y="14"/>
                  </a:cubicBezTo>
                  <a:cubicBezTo>
                    <a:pt x="175" y="16"/>
                    <a:pt x="172" y="26"/>
                    <a:pt x="172" y="26"/>
                  </a:cubicBezTo>
                  <a:cubicBezTo>
                    <a:pt x="139" y="19"/>
                    <a:pt x="139" y="19"/>
                    <a:pt x="139" y="19"/>
                  </a:cubicBezTo>
                  <a:cubicBezTo>
                    <a:pt x="139" y="19"/>
                    <a:pt x="132" y="10"/>
                    <a:pt x="125" y="10"/>
                  </a:cubicBezTo>
                  <a:cubicBezTo>
                    <a:pt x="117" y="10"/>
                    <a:pt x="106" y="24"/>
                    <a:pt x="106" y="24"/>
                  </a:cubicBezTo>
                  <a:cubicBezTo>
                    <a:pt x="106" y="35"/>
                    <a:pt x="106" y="35"/>
                    <a:pt x="106" y="35"/>
                  </a:cubicBezTo>
                  <a:cubicBezTo>
                    <a:pt x="107" y="43"/>
                    <a:pt x="106" y="50"/>
                    <a:pt x="103" y="54"/>
                  </a:cubicBezTo>
                  <a:cubicBezTo>
                    <a:pt x="100" y="59"/>
                    <a:pt x="97" y="61"/>
                    <a:pt x="97" y="72"/>
                  </a:cubicBezTo>
                  <a:cubicBezTo>
                    <a:pt x="97" y="83"/>
                    <a:pt x="84" y="101"/>
                    <a:pt x="84" y="109"/>
                  </a:cubicBezTo>
                  <a:cubicBezTo>
                    <a:pt x="84" y="118"/>
                    <a:pt x="69" y="124"/>
                    <a:pt x="69" y="129"/>
                  </a:cubicBezTo>
                  <a:cubicBezTo>
                    <a:pt x="69" y="134"/>
                    <a:pt x="67" y="146"/>
                    <a:pt x="67" y="158"/>
                  </a:cubicBezTo>
                  <a:cubicBezTo>
                    <a:pt x="67" y="170"/>
                    <a:pt x="61" y="161"/>
                    <a:pt x="61" y="172"/>
                  </a:cubicBezTo>
                  <a:cubicBezTo>
                    <a:pt x="61" y="182"/>
                    <a:pt x="55" y="176"/>
                    <a:pt x="50" y="181"/>
                  </a:cubicBezTo>
                  <a:cubicBezTo>
                    <a:pt x="45" y="187"/>
                    <a:pt x="42" y="188"/>
                    <a:pt x="42" y="182"/>
                  </a:cubicBezTo>
                  <a:cubicBezTo>
                    <a:pt x="42" y="177"/>
                    <a:pt x="35" y="176"/>
                    <a:pt x="28" y="181"/>
                  </a:cubicBezTo>
                  <a:cubicBezTo>
                    <a:pt x="22" y="187"/>
                    <a:pt x="19" y="181"/>
                    <a:pt x="16" y="180"/>
                  </a:cubicBezTo>
                  <a:cubicBezTo>
                    <a:pt x="14" y="180"/>
                    <a:pt x="7" y="184"/>
                    <a:pt x="0" y="189"/>
                  </a:cubicBezTo>
                  <a:cubicBezTo>
                    <a:pt x="3" y="196"/>
                    <a:pt x="5" y="203"/>
                    <a:pt x="6" y="208"/>
                  </a:cubicBezTo>
                  <a:cubicBezTo>
                    <a:pt x="6" y="209"/>
                    <a:pt x="6" y="210"/>
                    <a:pt x="6" y="210"/>
                  </a:cubicBezTo>
                  <a:cubicBezTo>
                    <a:pt x="10" y="208"/>
                    <a:pt x="14" y="205"/>
                    <a:pt x="16" y="205"/>
                  </a:cubicBezTo>
                  <a:cubicBezTo>
                    <a:pt x="22" y="204"/>
                    <a:pt x="73" y="205"/>
                    <a:pt x="73" y="205"/>
                  </a:cubicBezTo>
                  <a:cubicBezTo>
                    <a:pt x="73" y="205"/>
                    <a:pt x="78" y="213"/>
                    <a:pt x="77" y="220"/>
                  </a:cubicBezTo>
                  <a:cubicBezTo>
                    <a:pt x="75" y="227"/>
                    <a:pt x="80" y="224"/>
                    <a:pt x="84" y="233"/>
                  </a:cubicBezTo>
                  <a:cubicBezTo>
                    <a:pt x="88" y="242"/>
                    <a:pt x="91" y="246"/>
                    <a:pt x="99" y="244"/>
                  </a:cubicBezTo>
                  <a:cubicBezTo>
                    <a:pt x="106" y="242"/>
                    <a:pt x="116" y="240"/>
                    <a:pt x="119" y="241"/>
                  </a:cubicBezTo>
                  <a:cubicBezTo>
                    <a:pt x="122" y="242"/>
                    <a:pt x="121" y="228"/>
                    <a:pt x="126" y="225"/>
                  </a:cubicBezTo>
                  <a:cubicBezTo>
                    <a:pt x="131" y="223"/>
                    <a:pt x="140" y="225"/>
                    <a:pt x="140" y="225"/>
                  </a:cubicBezTo>
                  <a:cubicBezTo>
                    <a:pt x="140" y="225"/>
                    <a:pt x="141" y="229"/>
                    <a:pt x="149" y="229"/>
                  </a:cubicBezTo>
                  <a:cubicBezTo>
                    <a:pt x="156" y="229"/>
                    <a:pt x="160" y="226"/>
                    <a:pt x="160" y="231"/>
                  </a:cubicBezTo>
                  <a:cubicBezTo>
                    <a:pt x="160" y="237"/>
                    <a:pt x="161" y="243"/>
                    <a:pt x="163" y="246"/>
                  </a:cubicBezTo>
                  <a:cubicBezTo>
                    <a:pt x="166" y="248"/>
                    <a:pt x="157" y="267"/>
                    <a:pt x="161" y="271"/>
                  </a:cubicBezTo>
                  <a:cubicBezTo>
                    <a:pt x="165" y="274"/>
                    <a:pt x="170" y="281"/>
                    <a:pt x="170" y="285"/>
                  </a:cubicBezTo>
                  <a:cubicBezTo>
                    <a:pt x="169" y="289"/>
                    <a:pt x="167" y="298"/>
                    <a:pt x="170" y="299"/>
                  </a:cubicBezTo>
                  <a:cubicBezTo>
                    <a:pt x="173" y="299"/>
                    <a:pt x="174" y="294"/>
                    <a:pt x="179" y="294"/>
                  </a:cubicBezTo>
                  <a:cubicBezTo>
                    <a:pt x="185" y="294"/>
                    <a:pt x="189" y="295"/>
                    <a:pt x="195" y="292"/>
                  </a:cubicBezTo>
                  <a:cubicBezTo>
                    <a:pt x="197" y="292"/>
                    <a:pt x="198" y="292"/>
                    <a:pt x="199" y="293"/>
                  </a:cubicBezTo>
                  <a:cubicBezTo>
                    <a:pt x="202" y="294"/>
                    <a:pt x="204" y="297"/>
                    <a:pt x="204" y="297"/>
                  </a:cubicBezTo>
                  <a:cubicBezTo>
                    <a:pt x="204" y="297"/>
                    <a:pt x="206" y="303"/>
                    <a:pt x="209" y="301"/>
                  </a:cubicBezTo>
                  <a:cubicBezTo>
                    <a:pt x="212" y="299"/>
                    <a:pt x="221" y="297"/>
                    <a:pt x="220" y="300"/>
                  </a:cubicBezTo>
                  <a:cubicBezTo>
                    <a:pt x="219" y="303"/>
                    <a:pt x="222" y="310"/>
                    <a:pt x="225" y="309"/>
                  </a:cubicBezTo>
                  <a:cubicBezTo>
                    <a:pt x="228" y="307"/>
                    <a:pt x="236" y="314"/>
                    <a:pt x="240" y="314"/>
                  </a:cubicBezTo>
                  <a:cubicBezTo>
                    <a:pt x="244" y="314"/>
                    <a:pt x="248" y="314"/>
                    <a:pt x="248" y="311"/>
                  </a:cubicBezTo>
                  <a:cubicBezTo>
                    <a:pt x="248" y="309"/>
                    <a:pt x="253" y="305"/>
                    <a:pt x="254" y="308"/>
                  </a:cubicBezTo>
                  <a:cubicBezTo>
                    <a:pt x="256" y="311"/>
                    <a:pt x="260" y="318"/>
                    <a:pt x="264" y="318"/>
                  </a:cubicBezTo>
                  <a:cubicBezTo>
                    <a:pt x="267" y="318"/>
                    <a:pt x="277" y="318"/>
                    <a:pt x="277" y="321"/>
                  </a:cubicBezTo>
                  <a:cubicBezTo>
                    <a:pt x="277" y="325"/>
                    <a:pt x="280" y="333"/>
                    <a:pt x="284" y="336"/>
                  </a:cubicBezTo>
                  <a:cubicBezTo>
                    <a:pt x="288" y="339"/>
                    <a:pt x="296" y="336"/>
                    <a:pt x="296" y="336"/>
                  </a:cubicBezTo>
                  <a:cubicBezTo>
                    <a:pt x="296" y="336"/>
                    <a:pt x="300" y="334"/>
                    <a:pt x="300" y="328"/>
                  </a:cubicBezTo>
                  <a:cubicBezTo>
                    <a:pt x="300" y="323"/>
                    <a:pt x="300" y="316"/>
                    <a:pt x="297" y="316"/>
                  </a:cubicBezTo>
                  <a:cubicBezTo>
                    <a:pt x="295" y="316"/>
                    <a:pt x="291" y="321"/>
                    <a:pt x="285" y="320"/>
                  </a:cubicBezTo>
                  <a:cubicBezTo>
                    <a:pt x="280" y="318"/>
                    <a:pt x="276" y="307"/>
                    <a:pt x="274" y="306"/>
                  </a:cubicBezTo>
                  <a:cubicBezTo>
                    <a:pt x="271" y="304"/>
                    <a:pt x="278" y="294"/>
                    <a:pt x="278" y="289"/>
                  </a:cubicBezTo>
                  <a:cubicBezTo>
                    <a:pt x="278" y="285"/>
                    <a:pt x="282" y="271"/>
                    <a:pt x="278" y="270"/>
                  </a:cubicBezTo>
                  <a:cubicBezTo>
                    <a:pt x="275" y="268"/>
                    <a:pt x="277" y="263"/>
                    <a:pt x="281" y="260"/>
                  </a:cubicBezTo>
                  <a:cubicBezTo>
                    <a:pt x="285" y="257"/>
                    <a:pt x="279" y="249"/>
                    <a:pt x="285" y="249"/>
                  </a:cubicBezTo>
                  <a:cubicBezTo>
                    <a:pt x="291" y="249"/>
                    <a:pt x="303" y="249"/>
                    <a:pt x="307" y="245"/>
                  </a:cubicBezTo>
                  <a:cubicBezTo>
                    <a:pt x="307" y="245"/>
                    <a:pt x="307" y="245"/>
                    <a:pt x="307" y="245"/>
                  </a:cubicBezTo>
                  <a:cubicBezTo>
                    <a:pt x="308" y="244"/>
                    <a:pt x="308" y="243"/>
                    <a:pt x="309" y="242"/>
                  </a:cubicBezTo>
                  <a:cubicBezTo>
                    <a:pt x="304" y="235"/>
                    <a:pt x="300" y="227"/>
                    <a:pt x="296" y="22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7" name="Freeform 1615">
              <a:extLst>
                <a:ext uri="{FF2B5EF4-FFF2-40B4-BE49-F238E27FC236}">
                  <a16:creationId xmlns:a16="http://schemas.microsoft.com/office/drawing/2014/main" id="{FD368CCF-5093-4168-AD08-191E7CF6545D}"/>
                </a:ext>
              </a:extLst>
            </p:cNvPr>
            <p:cNvSpPr>
              <a:spLocks/>
            </p:cNvSpPr>
            <p:nvPr/>
          </p:nvSpPr>
          <p:spPr bwMode="auto">
            <a:xfrm>
              <a:off x="5386578" y="3340211"/>
              <a:ext cx="36514" cy="47627"/>
            </a:xfrm>
            <a:custGeom>
              <a:avLst/>
              <a:gdLst>
                <a:gd name="T0" fmla="*/ 2 w 29"/>
                <a:gd name="T1" fmla="*/ 19 h 38"/>
                <a:gd name="T2" fmla="*/ 7 w 29"/>
                <a:gd name="T3" fmla="*/ 38 h 38"/>
                <a:gd name="T4" fmla="*/ 14 w 29"/>
                <a:gd name="T5" fmla="*/ 33 h 38"/>
                <a:gd name="T6" fmla="*/ 29 w 29"/>
                <a:gd name="T7" fmla="*/ 12 h 38"/>
                <a:gd name="T8" fmla="*/ 24 w 29"/>
                <a:gd name="T9" fmla="*/ 10 h 38"/>
                <a:gd name="T10" fmla="*/ 24 w 29"/>
                <a:gd name="T11" fmla="*/ 0 h 38"/>
                <a:gd name="T12" fmla="*/ 15 w 29"/>
                <a:gd name="T13" fmla="*/ 1 h 38"/>
                <a:gd name="T14" fmla="*/ 6 w 29"/>
                <a:gd name="T15" fmla="*/ 6 h 38"/>
                <a:gd name="T16" fmla="*/ 0 w 29"/>
                <a:gd name="T17" fmla="*/ 6 h 38"/>
                <a:gd name="T18" fmla="*/ 2 w 29"/>
                <a:gd name="T19" fmla="*/ 6 h 38"/>
                <a:gd name="T20" fmla="*/ 2 w 29"/>
                <a:gd name="T2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8">
                  <a:moveTo>
                    <a:pt x="2" y="19"/>
                  </a:moveTo>
                  <a:cubicBezTo>
                    <a:pt x="4" y="22"/>
                    <a:pt x="5" y="30"/>
                    <a:pt x="7" y="38"/>
                  </a:cubicBezTo>
                  <a:cubicBezTo>
                    <a:pt x="10" y="35"/>
                    <a:pt x="13" y="34"/>
                    <a:pt x="14" y="33"/>
                  </a:cubicBezTo>
                  <a:cubicBezTo>
                    <a:pt x="19" y="31"/>
                    <a:pt x="29" y="12"/>
                    <a:pt x="29" y="12"/>
                  </a:cubicBezTo>
                  <a:cubicBezTo>
                    <a:pt x="24" y="10"/>
                    <a:pt x="24" y="10"/>
                    <a:pt x="24" y="10"/>
                  </a:cubicBezTo>
                  <a:cubicBezTo>
                    <a:pt x="24" y="10"/>
                    <a:pt x="25" y="6"/>
                    <a:pt x="24" y="0"/>
                  </a:cubicBezTo>
                  <a:cubicBezTo>
                    <a:pt x="20" y="1"/>
                    <a:pt x="15" y="1"/>
                    <a:pt x="15" y="1"/>
                  </a:cubicBezTo>
                  <a:cubicBezTo>
                    <a:pt x="15" y="1"/>
                    <a:pt x="16" y="8"/>
                    <a:pt x="6" y="6"/>
                  </a:cubicBezTo>
                  <a:cubicBezTo>
                    <a:pt x="5" y="6"/>
                    <a:pt x="3" y="6"/>
                    <a:pt x="0" y="6"/>
                  </a:cubicBezTo>
                  <a:cubicBezTo>
                    <a:pt x="1" y="6"/>
                    <a:pt x="2" y="6"/>
                    <a:pt x="2" y="6"/>
                  </a:cubicBezTo>
                  <a:lnTo>
                    <a:pt x="2" y="19"/>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8" name="Freeform 1616">
              <a:extLst>
                <a:ext uri="{FF2B5EF4-FFF2-40B4-BE49-F238E27FC236}">
                  <a16:creationId xmlns:a16="http://schemas.microsoft.com/office/drawing/2014/main" id="{F5B70C72-D40D-4136-A209-48655A7C6897}"/>
                </a:ext>
              </a:extLst>
            </p:cNvPr>
            <p:cNvSpPr>
              <a:spLocks/>
            </p:cNvSpPr>
            <p:nvPr/>
          </p:nvSpPr>
          <p:spPr bwMode="auto">
            <a:xfrm>
              <a:off x="5408804" y="3524368"/>
              <a:ext cx="242896" cy="377838"/>
            </a:xfrm>
            <a:custGeom>
              <a:avLst/>
              <a:gdLst>
                <a:gd name="T0" fmla="*/ 187 w 189"/>
                <a:gd name="T1" fmla="*/ 77 h 302"/>
                <a:gd name="T2" fmla="*/ 182 w 189"/>
                <a:gd name="T3" fmla="*/ 43 h 302"/>
                <a:gd name="T4" fmla="*/ 181 w 189"/>
                <a:gd name="T5" fmla="*/ 1 h 302"/>
                <a:gd name="T6" fmla="*/ 181 w 189"/>
                <a:gd name="T7" fmla="*/ 0 h 302"/>
                <a:gd name="T8" fmla="*/ 162 w 189"/>
                <a:gd name="T9" fmla="*/ 10 h 302"/>
                <a:gd name="T10" fmla="*/ 149 w 189"/>
                <a:gd name="T11" fmla="*/ 13 h 302"/>
                <a:gd name="T12" fmla="*/ 139 w 189"/>
                <a:gd name="T13" fmla="*/ 13 h 302"/>
                <a:gd name="T14" fmla="*/ 133 w 189"/>
                <a:gd name="T15" fmla="*/ 20 h 302"/>
                <a:gd name="T16" fmla="*/ 123 w 189"/>
                <a:gd name="T17" fmla="*/ 21 h 302"/>
                <a:gd name="T18" fmla="*/ 108 w 189"/>
                <a:gd name="T19" fmla="*/ 23 h 302"/>
                <a:gd name="T20" fmla="*/ 102 w 189"/>
                <a:gd name="T21" fmla="*/ 17 h 302"/>
                <a:gd name="T22" fmla="*/ 92 w 189"/>
                <a:gd name="T23" fmla="*/ 20 h 302"/>
                <a:gd name="T24" fmla="*/ 82 w 189"/>
                <a:gd name="T25" fmla="*/ 18 h 302"/>
                <a:gd name="T26" fmla="*/ 81 w 189"/>
                <a:gd name="T27" fmla="*/ 25 h 302"/>
                <a:gd name="T28" fmla="*/ 88 w 189"/>
                <a:gd name="T29" fmla="*/ 62 h 302"/>
                <a:gd name="T30" fmla="*/ 99 w 189"/>
                <a:gd name="T31" fmla="*/ 72 h 302"/>
                <a:gd name="T32" fmla="*/ 99 w 189"/>
                <a:gd name="T33" fmla="*/ 90 h 302"/>
                <a:gd name="T34" fmla="*/ 89 w 189"/>
                <a:gd name="T35" fmla="*/ 101 h 302"/>
                <a:gd name="T36" fmla="*/ 88 w 189"/>
                <a:gd name="T37" fmla="*/ 118 h 302"/>
                <a:gd name="T38" fmla="*/ 72 w 189"/>
                <a:gd name="T39" fmla="*/ 96 h 302"/>
                <a:gd name="T40" fmla="*/ 75 w 189"/>
                <a:gd name="T41" fmla="*/ 73 h 302"/>
                <a:gd name="T42" fmla="*/ 61 w 189"/>
                <a:gd name="T43" fmla="*/ 71 h 302"/>
                <a:gd name="T44" fmla="*/ 49 w 189"/>
                <a:gd name="T45" fmla="*/ 63 h 302"/>
                <a:gd name="T46" fmla="*/ 0 w 189"/>
                <a:gd name="T47" fmla="*/ 81 h 302"/>
                <a:gd name="T48" fmla="*/ 4 w 189"/>
                <a:gd name="T49" fmla="*/ 94 h 302"/>
                <a:gd name="T50" fmla="*/ 3 w 189"/>
                <a:gd name="T51" fmla="*/ 94 h 302"/>
                <a:gd name="T52" fmla="*/ 6 w 189"/>
                <a:gd name="T53" fmla="*/ 99 h 302"/>
                <a:gd name="T54" fmla="*/ 28 w 189"/>
                <a:gd name="T55" fmla="*/ 105 h 302"/>
                <a:gd name="T56" fmla="*/ 49 w 189"/>
                <a:gd name="T57" fmla="*/ 112 h 302"/>
                <a:gd name="T58" fmla="*/ 49 w 189"/>
                <a:gd name="T59" fmla="*/ 139 h 302"/>
                <a:gd name="T60" fmla="*/ 45 w 189"/>
                <a:gd name="T61" fmla="*/ 155 h 302"/>
                <a:gd name="T62" fmla="*/ 50 w 189"/>
                <a:gd name="T63" fmla="*/ 168 h 302"/>
                <a:gd name="T64" fmla="*/ 41 w 189"/>
                <a:gd name="T65" fmla="*/ 181 h 302"/>
                <a:gd name="T66" fmla="*/ 36 w 189"/>
                <a:gd name="T67" fmla="*/ 199 h 302"/>
                <a:gd name="T68" fmla="*/ 18 w 189"/>
                <a:gd name="T69" fmla="*/ 216 h 302"/>
                <a:gd name="T70" fmla="*/ 19 w 189"/>
                <a:gd name="T71" fmla="*/ 217 h 302"/>
                <a:gd name="T72" fmla="*/ 30 w 189"/>
                <a:gd name="T73" fmla="*/ 250 h 302"/>
                <a:gd name="T74" fmla="*/ 31 w 189"/>
                <a:gd name="T75" fmla="*/ 282 h 302"/>
                <a:gd name="T76" fmla="*/ 33 w 189"/>
                <a:gd name="T77" fmla="*/ 302 h 302"/>
                <a:gd name="T78" fmla="*/ 46 w 189"/>
                <a:gd name="T79" fmla="*/ 301 h 302"/>
                <a:gd name="T80" fmla="*/ 47 w 189"/>
                <a:gd name="T81" fmla="*/ 293 h 302"/>
                <a:gd name="T82" fmla="*/ 40 w 189"/>
                <a:gd name="T83" fmla="*/ 286 h 302"/>
                <a:gd name="T84" fmla="*/ 68 w 189"/>
                <a:gd name="T85" fmla="*/ 265 h 302"/>
                <a:gd name="T86" fmla="*/ 90 w 189"/>
                <a:gd name="T87" fmla="*/ 252 h 302"/>
                <a:gd name="T88" fmla="*/ 92 w 189"/>
                <a:gd name="T89" fmla="*/ 226 h 302"/>
                <a:gd name="T90" fmla="*/ 89 w 189"/>
                <a:gd name="T91" fmla="*/ 204 h 302"/>
                <a:gd name="T92" fmla="*/ 80 w 189"/>
                <a:gd name="T93" fmla="*/ 181 h 302"/>
                <a:gd name="T94" fmla="*/ 83 w 189"/>
                <a:gd name="T95" fmla="*/ 168 h 302"/>
                <a:gd name="T96" fmla="*/ 91 w 189"/>
                <a:gd name="T97" fmla="*/ 159 h 302"/>
                <a:gd name="T98" fmla="*/ 106 w 189"/>
                <a:gd name="T99" fmla="*/ 149 h 302"/>
                <a:gd name="T100" fmla="*/ 124 w 189"/>
                <a:gd name="T101" fmla="*/ 129 h 302"/>
                <a:gd name="T102" fmla="*/ 159 w 189"/>
                <a:gd name="T103" fmla="*/ 114 h 302"/>
                <a:gd name="T104" fmla="*/ 187 w 189"/>
                <a:gd name="T105" fmla="*/ 7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9" h="302">
                  <a:moveTo>
                    <a:pt x="187" y="77"/>
                  </a:moveTo>
                  <a:cubicBezTo>
                    <a:pt x="185" y="73"/>
                    <a:pt x="181" y="52"/>
                    <a:pt x="182" y="43"/>
                  </a:cubicBezTo>
                  <a:cubicBezTo>
                    <a:pt x="183" y="34"/>
                    <a:pt x="181" y="12"/>
                    <a:pt x="181" y="1"/>
                  </a:cubicBezTo>
                  <a:cubicBezTo>
                    <a:pt x="181" y="1"/>
                    <a:pt x="181" y="0"/>
                    <a:pt x="181" y="0"/>
                  </a:cubicBezTo>
                  <a:cubicBezTo>
                    <a:pt x="172" y="4"/>
                    <a:pt x="163" y="8"/>
                    <a:pt x="162" y="10"/>
                  </a:cubicBezTo>
                  <a:cubicBezTo>
                    <a:pt x="160" y="13"/>
                    <a:pt x="154" y="10"/>
                    <a:pt x="149" y="13"/>
                  </a:cubicBezTo>
                  <a:cubicBezTo>
                    <a:pt x="145" y="17"/>
                    <a:pt x="143" y="14"/>
                    <a:pt x="139" y="13"/>
                  </a:cubicBezTo>
                  <a:cubicBezTo>
                    <a:pt x="135" y="12"/>
                    <a:pt x="134" y="16"/>
                    <a:pt x="133" y="20"/>
                  </a:cubicBezTo>
                  <a:cubicBezTo>
                    <a:pt x="133" y="23"/>
                    <a:pt x="125" y="21"/>
                    <a:pt x="123" y="21"/>
                  </a:cubicBezTo>
                  <a:cubicBezTo>
                    <a:pt x="120" y="20"/>
                    <a:pt x="112" y="23"/>
                    <a:pt x="108" y="23"/>
                  </a:cubicBezTo>
                  <a:cubicBezTo>
                    <a:pt x="104" y="23"/>
                    <a:pt x="107" y="19"/>
                    <a:pt x="102" y="17"/>
                  </a:cubicBezTo>
                  <a:cubicBezTo>
                    <a:pt x="97" y="16"/>
                    <a:pt x="94" y="20"/>
                    <a:pt x="92" y="20"/>
                  </a:cubicBezTo>
                  <a:cubicBezTo>
                    <a:pt x="90" y="20"/>
                    <a:pt x="85" y="19"/>
                    <a:pt x="82" y="18"/>
                  </a:cubicBezTo>
                  <a:cubicBezTo>
                    <a:pt x="81" y="21"/>
                    <a:pt x="81" y="23"/>
                    <a:pt x="81" y="25"/>
                  </a:cubicBezTo>
                  <a:cubicBezTo>
                    <a:pt x="77" y="33"/>
                    <a:pt x="88" y="53"/>
                    <a:pt x="88" y="62"/>
                  </a:cubicBezTo>
                  <a:cubicBezTo>
                    <a:pt x="92" y="65"/>
                    <a:pt x="96" y="69"/>
                    <a:pt x="99" y="72"/>
                  </a:cubicBezTo>
                  <a:cubicBezTo>
                    <a:pt x="104" y="78"/>
                    <a:pt x="99" y="77"/>
                    <a:pt x="99" y="90"/>
                  </a:cubicBezTo>
                  <a:cubicBezTo>
                    <a:pt x="100" y="102"/>
                    <a:pt x="94" y="97"/>
                    <a:pt x="89" y="101"/>
                  </a:cubicBezTo>
                  <a:cubicBezTo>
                    <a:pt x="85" y="106"/>
                    <a:pt x="89" y="115"/>
                    <a:pt x="88" y="118"/>
                  </a:cubicBezTo>
                  <a:cubicBezTo>
                    <a:pt x="87" y="120"/>
                    <a:pt x="73" y="99"/>
                    <a:pt x="72" y="96"/>
                  </a:cubicBezTo>
                  <a:cubicBezTo>
                    <a:pt x="71" y="93"/>
                    <a:pt x="77" y="81"/>
                    <a:pt x="75" y="73"/>
                  </a:cubicBezTo>
                  <a:cubicBezTo>
                    <a:pt x="74" y="66"/>
                    <a:pt x="64" y="71"/>
                    <a:pt x="61" y="71"/>
                  </a:cubicBezTo>
                  <a:cubicBezTo>
                    <a:pt x="58" y="72"/>
                    <a:pt x="51" y="63"/>
                    <a:pt x="49" y="63"/>
                  </a:cubicBezTo>
                  <a:cubicBezTo>
                    <a:pt x="48" y="63"/>
                    <a:pt x="0" y="81"/>
                    <a:pt x="0" y="81"/>
                  </a:cubicBezTo>
                  <a:cubicBezTo>
                    <a:pt x="4" y="94"/>
                    <a:pt x="4" y="94"/>
                    <a:pt x="4" y="94"/>
                  </a:cubicBezTo>
                  <a:cubicBezTo>
                    <a:pt x="3" y="94"/>
                    <a:pt x="3" y="94"/>
                    <a:pt x="3" y="94"/>
                  </a:cubicBezTo>
                  <a:cubicBezTo>
                    <a:pt x="6" y="99"/>
                    <a:pt x="6" y="99"/>
                    <a:pt x="6" y="99"/>
                  </a:cubicBezTo>
                  <a:cubicBezTo>
                    <a:pt x="6" y="99"/>
                    <a:pt x="21" y="100"/>
                    <a:pt x="28" y="105"/>
                  </a:cubicBezTo>
                  <a:cubicBezTo>
                    <a:pt x="35" y="109"/>
                    <a:pt x="46" y="110"/>
                    <a:pt x="49" y="112"/>
                  </a:cubicBezTo>
                  <a:cubicBezTo>
                    <a:pt x="51" y="113"/>
                    <a:pt x="49" y="131"/>
                    <a:pt x="49" y="139"/>
                  </a:cubicBezTo>
                  <a:cubicBezTo>
                    <a:pt x="50" y="148"/>
                    <a:pt x="40" y="150"/>
                    <a:pt x="45" y="155"/>
                  </a:cubicBezTo>
                  <a:cubicBezTo>
                    <a:pt x="49" y="160"/>
                    <a:pt x="47" y="167"/>
                    <a:pt x="50" y="168"/>
                  </a:cubicBezTo>
                  <a:cubicBezTo>
                    <a:pt x="53" y="169"/>
                    <a:pt x="45" y="179"/>
                    <a:pt x="41" y="181"/>
                  </a:cubicBezTo>
                  <a:cubicBezTo>
                    <a:pt x="37" y="184"/>
                    <a:pt x="41" y="192"/>
                    <a:pt x="36" y="199"/>
                  </a:cubicBezTo>
                  <a:cubicBezTo>
                    <a:pt x="33" y="203"/>
                    <a:pt x="24" y="210"/>
                    <a:pt x="18" y="216"/>
                  </a:cubicBezTo>
                  <a:cubicBezTo>
                    <a:pt x="18" y="217"/>
                    <a:pt x="19" y="217"/>
                    <a:pt x="19" y="217"/>
                  </a:cubicBezTo>
                  <a:cubicBezTo>
                    <a:pt x="20" y="220"/>
                    <a:pt x="25" y="247"/>
                    <a:pt x="30" y="250"/>
                  </a:cubicBezTo>
                  <a:cubicBezTo>
                    <a:pt x="34" y="253"/>
                    <a:pt x="32" y="280"/>
                    <a:pt x="31" y="282"/>
                  </a:cubicBezTo>
                  <a:cubicBezTo>
                    <a:pt x="31" y="284"/>
                    <a:pt x="33" y="302"/>
                    <a:pt x="33" y="302"/>
                  </a:cubicBezTo>
                  <a:cubicBezTo>
                    <a:pt x="33" y="302"/>
                    <a:pt x="40" y="301"/>
                    <a:pt x="46" y="301"/>
                  </a:cubicBezTo>
                  <a:cubicBezTo>
                    <a:pt x="47" y="298"/>
                    <a:pt x="47" y="295"/>
                    <a:pt x="47" y="293"/>
                  </a:cubicBezTo>
                  <a:cubicBezTo>
                    <a:pt x="48" y="284"/>
                    <a:pt x="42" y="291"/>
                    <a:pt x="40" y="286"/>
                  </a:cubicBezTo>
                  <a:cubicBezTo>
                    <a:pt x="38" y="281"/>
                    <a:pt x="53" y="271"/>
                    <a:pt x="68" y="265"/>
                  </a:cubicBezTo>
                  <a:cubicBezTo>
                    <a:pt x="83" y="260"/>
                    <a:pt x="88" y="257"/>
                    <a:pt x="90" y="252"/>
                  </a:cubicBezTo>
                  <a:cubicBezTo>
                    <a:pt x="92" y="246"/>
                    <a:pt x="90" y="232"/>
                    <a:pt x="92" y="226"/>
                  </a:cubicBezTo>
                  <a:cubicBezTo>
                    <a:pt x="94" y="220"/>
                    <a:pt x="91" y="217"/>
                    <a:pt x="89" y="204"/>
                  </a:cubicBezTo>
                  <a:cubicBezTo>
                    <a:pt x="87" y="191"/>
                    <a:pt x="82" y="189"/>
                    <a:pt x="80" y="181"/>
                  </a:cubicBezTo>
                  <a:cubicBezTo>
                    <a:pt x="78" y="174"/>
                    <a:pt x="79" y="168"/>
                    <a:pt x="83" y="168"/>
                  </a:cubicBezTo>
                  <a:cubicBezTo>
                    <a:pt x="87" y="168"/>
                    <a:pt x="87" y="166"/>
                    <a:pt x="91" y="159"/>
                  </a:cubicBezTo>
                  <a:cubicBezTo>
                    <a:pt x="95" y="152"/>
                    <a:pt x="99" y="155"/>
                    <a:pt x="106" y="149"/>
                  </a:cubicBezTo>
                  <a:cubicBezTo>
                    <a:pt x="113" y="144"/>
                    <a:pt x="113" y="138"/>
                    <a:pt x="124" y="129"/>
                  </a:cubicBezTo>
                  <a:cubicBezTo>
                    <a:pt x="136" y="120"/>
                    <a:pt x="148" y="121"/>
                    <a:pt x="159" y="114"/>
                  </a:cubicBezTo>
                  <a:cubicBezTo>
                    <a:pt x="170" y="108"/>
                    <a:pt x="189" y="82"/>
                    <a:pt x="187" y="7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9" name="Freeform 1617">
              <a:extLst>
                <a:ext uri="{FF2B5EF4-FFF2-40B4-BE49-F238E27FC236}">
                  <a16:creationId xmlns:a16="http://schemas.microsoft.com/office/drawing/2014/main" id="{385C87A1-6F7A-4FF7-B567-90BF44CB53EA}"/>
                </a:ext>
              </a:extLst>
            </p:cNvPr>
            <p:cNvSpPr>
              <a:spLocks/>
            </p:cNvSpPr>
            <p:nvPr/>
          </p:nvSpPr>
          <p:spPr bwMode="auto">
            <a:xfrm>
              <a:off x="5396103" y="3308460"/>
              <a:ext cx="246071" cy="244483"/>
            </a:xfrm>
            <a:custGeom>
              <a:avLst/>
              <a:gdLst>
                <a:gd name="T0" fmla="*/ 179 w 192"/>
                <a:gd name="T1" fmla="*/ 156 h 195"/>
                <a:gd name="T2" fmla="*/ 173 w 192"/>
                <a:gd name="T3" fmla="*/ 138 h 195"/>
                <a:gd name="T4" fmla="*/ 171 w 192"/>
                <a:gd name="T5" fmla="*/ 123 h 195"/>
                <a:gd name="T6" fmla="*/ 174 w 192"/>
                <a:gd name="T7" fmla="*/ 110 h 195"/>
                <a:gd name="T8" fmla="*/ 165 w 192"/>
                <a:gd name="T9" fmla="*/ 95 h 195"/>
                <a:gd name="T10" fmla="*/ 172 w 192"/>
                <a:gd name="T11" fmla="*/ 68 h 195"/>
                <a:gd name="T12" fmla="*/ 143 w 192"/>
                <a:gd name="T13" fmla="*/ 47 h 195"/>
                <a:gd name="T14" fmla="*/ 144 w 192"/>
                <a:gd name="T15" fmla="*/ 37 h 195"/>
                <a:gd name="T16" fmla="*/ 77 w 192"/>
                <a:gd name="T17" fmla="*/ 1 h 195"/>
                <a:gd name="T18" fmla="*/ 69 w 192"/>
                <a:gd name="T19" fmla="*/ 18 h 195"/>
                <a:gd name="T20" fmla="*/ 70 w 192"/>
                <a:gd name="T21" fmla="*/ 29 h 195"/>
                <a:gd name="T22" fmla="*/ 41 w 192"/>
                <a:gd name="T23" fmla="*/ 27 h 195"/>
                <a:gd name="T24" fmla="*/ 41 w 192"/>
                <a:gd name="T25" fmla="*/ 0 h 195"/>
                <a:gd name="T26" fmla="*/ 26 w 192"/>
                <a:gd name="T27" fmla="*/ 1 h 195"/>
                <a:gd name="T28" fmla="*/ 18 w 192"/>
                <a:gd name="T29" fmla="*/ 4 h 195"/>
                <a:gd name="T30" fmla="*/ 21 w 192"/>
                <a:gd name="T31" fmla="*/ 11 h 195"/>
                <a:gd name="T32" fmla="*/ 24 w 192"/>
                <a:gd name="T33" fmla="*/ 23 h 195"/>
                <a:gd name="T34" fmla="*/ 17 w 192"/>
                <a:gd name="T35" fmla="*/ 26 h 195"/>
                <a:gd name="T36" fmla="*/ 17 w 192"/>
                <a:gd name="T37" fmla="*/ 36 h 195"/>
                <a:gd name="T38" fmla="*/ 22 w 192"/>
                <a:gd name="T39" fmla="*/ 38 h 195"/>
                <a:gd name="T40" fmla="*/ 7 w 192"/>
                <a:gd name="T41" fmla="*/ 59 h 195"/>
                <a:gd name="T42" fmla="*/ 0 w 192"/>
                <a:gd name="T43" fmla="*/ 64 h 195"/>
                <a:gd name="T44" fmla="*/ 11 w 192"/>
                <a:gd name="T45" fmla="*/ 97 h 195"/>
                <a:gd name="T46" fmla="*/ 20 w 192"/>
                <a:gd name="T47" fmla="*/ 120 h 195"/>
                <a:gd name="T48" fmla="*/ 24 w 192"/>
                <a:gd name="T49" fmla="*/ 134 h 195"/>
                <a:gd name="T50" fmla="*/ 15 w 192"/>
                <a:gd name="T51" fmla="*/ 127 h 195"/>
                <a:gd name="T52" fmla="*/ 13 w 192"/>
                <a:gd name="T53" fmla="*/ 130 h 195"/>
                <a:gd name="T54" fmla="*/ 13 w 192"/>
                <a:gd name="T55" fmla="*/ 130 h 195"/>
                <a:gd name="T56" fmla="*/ 25 w 192"/>
                <a:gd name="T57" fmla="*/ 138 h 195"/>
                <a:gd name="T58" fmla="*/ 42 w 192"/>
                <a:gd name="T59" fmla="*/ 144 h 195"/>
                <a:gd name="T60" fmla="*/ 64 w 192"/>
                <a:gd name="T61" fmla="*/ 154 h 195"/>
                <a:gd name="T62" fmla="*/ 65 w 192"/>
                <a:gd name="T63" fmla="*/ 156 h 195"/>
                <a:gd name="T64" fmla="*/ 77 w 192"/>
                <a:gd name="T65" fmla="*/ 156 h 195"/>
                <a:gd name="T66" fmla="*/ 80 w 192"/>
                <a:gd name="T67" fmla="*/ 155 h 195"/>
                <a:gd name="T68" fmla="*/ 93 w 192"/>
                <a:gd name="T69" fmla="*/ 190 h 195"/>
                <a:gd name="T70" fmla="*/ 103 w 192"/>
                <a:gd name="T71" fmla="*/ 192 h 195"/>
                <a:gd name="T72" fmla="*/ 113 w 192"/>
                <a:gd name="T73" fmla="*/ 189 h 195"/>
                <a:gd name="T74" fmla="*/ 119 w 192"/>
                <a:gd name="T75" fmla="*/ 195 h 195"/>
                <a:gd name="T76" fmla="*/ 134 w 192"/>
                <a:gd name="T77" fmla="*/ 193 h 195"/>
                <a:gd name="T78" fmla="*/ 144 w 192"/>
                <a:gd name="T79" fmla="*/ 192 h 195"/>
                <a:gd name="T80" fmla="*/ 150 w 192"/>
                <a:gd name="T81" fmla="*/ 185 h 195"/>
                <a:gd name="T82" fmla="*/ 160 w 192"/>
                <a:gd name="T83" fmla="*/ 185 h 195"/>
                <a:gd name="T84" fmla="*/ 173 w 192"/>
                <a:gd name="T85" fmla="*/ 182 h 195"/>
                <a:gd name="T86" fmla="*/ 192 w 192"/>
                <a:gd name="T87" fmla="*/ 172 h 195"/>
                <a:gd name="T88" fmla="*/ 179 w 192"/>
                <a:gd name="T89" fmla="*/ 1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195">
                  <a:moveTo>
                    <a:pt x="179" y="156"/>
                  </a:moveTo>
                  <a:cubicBezTo>
                    <a:pt x="179" y="145"/>
                    <a:pt x="172" y="145"/>
                    <a:pt x="173" y="138"/>
                  </a:cubicBezTo>
                  <a:cubicBezTo>
                    <a:pt x="173" y="131"/>
                    <a:pt x="173" y="124"/>
                    <a:pt x="171" y="123"/>
                  </a:cubicBezTo>
                  <a:cubicBezTo>
                    <a:pt x="168" y="123"/>
                    <a:pt x="170" y="116"/>
                    <a:pt x="174" y="110"/>
                  </a:cubicBezTo>
                  <a:cubicBezTo>
                    <a:pt x="178" y="104"/>
                    <a:pt x="166" y="103"/>
                    <a:pt x="165" y="95"/>
                  </a:cubicBezTo>
                  <a:cubicBezTo>
                    <a:pt x="164" y="92"/>
                    <a:pt x="168" y="81"/>
                    <a:pt x="172" y="68"/>
                  </a:cubicBezTo>
                  <a:cubicBezTo>
                    <a:pt x="158" y="58"/>
                    <a:pt x="143" y="47"/>
                    <a:pt x="143" y="47"/>
                  </a:cubicBezTo>
                  <a:cubicBezTo>
                    <a:pt x="144" y="37"/>
                    <a:pt x="144" y="37"/>
                    <a:pt x="144" y="37"/>
                  </a:cubicBezTo>
                  <a:cubicBezTo>
                    <a:pt x="77" y="1"/>
                    <a:pt x="77" y="1"/>
                    <a:pt x="77" y="1"/>
                  </a:cubicBezTo>
                  <a:cubicBezTo>
                    <a:pt x="77" y="9"/>
                    <a:pt x="73" y="16"/>
                    <a:pt x="69" y="18"/>
                  </a:cubicBezTo>
                  <a:cubicBezTo>
                    <a:pt x="63" y="20"/>
                    <a:pt x="76" y="28"/>
                    <a:pt x="70" y="29"/>
                  </a:cubicBezTo>
                  <a:cubicBezTo>
                    <a:pt x="64" y="30"/>
                    <a:pt x="51" y="23"/>
                    <a:pt x="41" y="27"/>
                  </a:cubicBezTo>
                  <a:cubicBezTo>
                    <a:pt x="35" y="30"/>
                    <a:pt x="36" y="14"/>
                    <a:pt x="41" y="0"/>
                  </a:cubicBezTo>
                  <a:cubicBezTo>
                    <a:pt x="26" y="1"/>
                    <a:pt x="26" y="1"/>
                    <a:pt x="26" y="1"/>
                  </a:cubicBezTo>
                  <a:cubicBezTo>
                    <a:pt x="26" y="1"/>
                    <a:pt x="22" y="2"/>
                    <a:pt x="18" y="4"/>
                  </a:cubicBezTo>
                  <a:cubicBezTo>
                    <a:pt x="21" y="11"/>
                    <a:pt x="21" y="11"/>
                    <a:pt x="21" y="11"/>
                  </a:cubicBezTo>
                  <a:cubicBezTo>
                    <a:pt x="21" y="11"/>
                    <a:pt x="25" y="19"/>
                    <a:pt x="24" y="23"/>
                  </a:cubicBezTo>
                  <a:cubicBezTo>
                    <a:pt x="23" y="25"/>
                    <a:pt x="20" y="26"/>
                    <a:pt x="17" y="26"/>
                  </a:cubicBezTo>
                  <a:cubicBezTo>
                    <a:pt x="18" y="32"/>
                    <a:pt x="17" y="36"/>
                    <a:pt x="17" y="36"/>
                  </a:cubicBezTo>
                  <a:cubicBezTo>
                    <a:pt x="22" y="38"/>
                    <a:pt x="22" y="38"/>
                    <a:pt x="22" y="38"/>
                  </a:cubicBezTo>
                  <a:cubicBezTo>
                    <a:pt x="22" y="38"/>
                    <a:pt x="12" y="57"/>
                    <a:pt x="7" y="59"/>
                  </a:cubicBezTo>
                  <a:cubicBezTo>
                    <a:pt x="6" y="60"/>
                    <a:pt x="3" y="61"/>
                    <a:pt x="0" y="64"/>
                  </a:cubicBezTo>
                  <a:cubicBezTo>
                    <a:pt x="2" y="77"/>
                    <a:pt x="6" y="93"/>
                    <a:pt x="11" y="97"/>
                  </a:cubicBezTo>
                  <a:cubicBezTo>
                    <a:pt x="20" y="105"/>
                    <a:pt x="18" y="115"/>
                    <a:pt x="20" y="120"/>
                  </a:cubicBezTo>
                  <a:cubicBezTo>
                    <a:pt x="22" y="126"/>
                    <a:pt x="30" y="132"/>
                    <a:pt x="24" y="134"/>
                  </a:cubicBezTo>
                  <a:cubicBezTo>
                    <a:pt x="21" y="136"/>
                    <a:pt x="18" y="132"/>
                    <a:pt x="15" y="127"/>
                  </a:cubicBezTo>
                  <a:cubicBezTo>
                    <a:pt x="14" y="128"/>
                    <a:pt x="14" y="129"/>
                    <a:pt x="13" y="130"/>
                  </a:cubicBezTo>
                  <a:cubicBezTo>
                    <a:pt x="13" y="130"/>
                    <a:pt x="13" y="130"/>
                    <a:pt x="13" y="130"/>
                  </a:cubicBezTo>
                  <a:cubicBezTo>
                    <a:pt x="17" y="134"/>
                    <a:pt x="23" y="138"/>
                    <a:pt x="25" y="138"/>
                  </a:cubicBezTo>
                  <a:cubicBezTo>
                    <a:pt x="30" y="138"/>
                    <a:pt x="37" y="143"/>
                    <a:pt x="42" y="144"/>
                  </a:cubicBezTo>
                  <a:cubicBezTo>
                    <a:pt x="46" y="145"/>
                    <a:pt x="62" y="151"/>
                    <a:pt x="64" y="154"/>
                  </a:cubicBezTo>
                  <a:cubicBezTo>
                    <a:pt x="65" y="154"/>
                    <a:pt x="65" y="155"/>
                    <a:pt x="65" y="156"/>
                  </a:cubicBezTo>
                  <a:cubicBezTo>
                    <a:pt x="69" y="156"/>
                    <a:pt x="74" y="155"/>
                    <a:pt x="77" y="156"/>
                  </a:cubicBezTo>
                  <a:cubicBezTo>
                    <a:pt x="78" y="155"/>
                    <a:pt x="79" y="155"/>
                    <a:pt x="80" y="155"/>
                  </a:cubicBezTo>
                  <a:cubicBezTo>
                    <a:pt x="86" y="155"/>
                    <a:pt x="93" y="177"/>
                    <a:pt x="93" y="190"/>
                  </a:cubicBezTo>
                  <a:cubicBezTo>
                    <a:pt x="96" y="191"/>
                    <a:pt x="101" y="192"/>
                    <a:pt x="103" y="192"/>
                  </a:cubicBezTo>
                  <a:cubicBezTo>
                    <a:pt x="105" y="192"/>
                    <a:pt x="108" y="188"/>
                    <a:pt x="113" y="189"/>
                  </a:cubicBezTo>
                  <a:cubicBezTo>
                    <a:pt x="118" y="191"/>
                    <a:pt x="115" y="195"/>
                    <a:pt x="119" y="195"/>
                  </a:cubicBezTo>
                  <a:cubicBezTo>
                    <a:pt x="123" y="195"/>
                    <a:pt x="131" y="192"/>
                    <a:pt x="134" y="193"/>
                  </a:cubicBezTo>
                  <a:cubicBezTo>
                    <a:pt x="136" y="193"/>
                    <a:pt x="144" y="195"/>
                    <a:pt x="144" y="192"/>
                  </a:cubicBezTo>
                  <a:cubicBezTo>
                    <a:pt x="145" y="188"/>
                    <a:pt x="146" y="184"/>
                    <a:pt x="150" y="185"/>
                  </a:cubicBezTo>
                  <a:cubicBezTo>
                    <a:pt x="154" y="186"/>
                    <a:pt x="156" y="189"/>
                    <a:pt x="160" y="185"/>
                  </a:cubicBezTo>
                  <a:cubicBezTo>
                    <a:pt x="165" y="182"/>
                    <a:pt x="171" y="185"/>
                    <a:pt x="173" y="182"/>
                  </a:cubicBezTo>
                  <a:cubicBezTo>
                    <a:pt x="174" y="180"/>
                    <a:pt x="183" y="176"/>
                    <a:pt x="192" y="172"/>
                  </a:cubicBezTo>
                  <a:cubicBezTo>
                    <a:pt x="191" y="162"/>
                    <a:pt x="180" y="167"/>
                    <a:pt x="179" y="15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0" name="Freeform 1618">
              <a:extLst>
                <a:ext uri="{FF2B5EF4-FFF2-40B4-BE49-F238E27FC236}">
                  <a16:creationId xmlns:a16="http://schemas.microsoft.com/office/drawing/2014/main" id="{A9A07EF6-1B5D-47A4-9ADF-779E8B04ABC3}"/>
                </a:ext>
              </a:extLst>
            </p:cNvPr>
            <p:cNvSpPr>
              <a:spLocks/>
            </p:cNvSpPr>
            <p:nvPr/>
          </p:nvSpPr>
          <p:spPr bwMode="auto">
            <a:xfrm>
              <a:off x="5467543" y="3502142"/>
              <a:ext cx="74615" cy="171456"/>
            </a:xfrm>
            <a:custGeom>
              <a:avLst/>
              <a:gdLst>
                <a:gd name="T0" fmla="*/ 54 w 59"/>
                <a:gd name="T1" fmla="*/ 89 h 137"/>
                <a:gd name="T2" fmla="*/ 43 w 59"/>
                <a:gd name="T3" fmla="*/ 79 h 137"/>
                <a:gd name="T4" fmla="*/ 43 w 59"/>
                <a:gd name="T5" fmla="*/ 82 h 137"/>
                <a:gd name="T6" fmla="*/ 23 w 59"/>
                <a:gd name="T7" fmla="*/ 55 h 137"/>
                <a:gd name="T8" fmla="*/ 25 w 59"/>
                <a:gd name="T9" fmla="*/ 24 h 137"/>
                <a:gd name="T10" fmla="*/ 21 w 59"/>
                <a:gd name="T11" fmla="*/ 1 h 137"/>
                <a:gd name="T12" fmla="*/ 9 w 59"/>
                <a:gd name="T13" fmla="*/ 1 h 137"/>
                <a:gd name="T14" fmla="*/ 16 w 59"/>
                <a:gd name="T15" fmla="*/ 18 h 137"/>
                <a:gd name="T16" fmla="*/ 10 w 59"/>
                <a:gd name="T17" fmla="*/ 22 h 137"/>
                <a:gd name="T18" fmla="*/ 11 w 59"/>
                <a:gd name="T19" fmla="*/ 50 h 137"/>
                <a:gd name="T20" fmla="*/ 4 w 59"/>
                <a:gd name="T21" fmla="*/ 55 h 137"/>
                <a:gd name="T22" fmla="*/ 1 w 59"/>
                <a:gd name="T23" fmla="*/ 72 h 137"/>
                <a:gd name="T24" fmla="*/ 4 w 59"/>
                <a:gd name="T25" fmla="*/ 80 h 137"/>
                <a:gd name="T26" fmla="*/ 4 w 59"/>
                <a:gd name="T27" fmla="*/ 80 h 137"/>
                <a:gd name="T28" fmla="*/ 16 w 59"/>
                <a:gd name="T29" fmla="*/ 88 h 137"/>
                <a:gd name="T30" fmla="*/ 30 w 59"/>
                <a:gd name="T31" fmla="*/ 90 h 137"/>
                <a:gd name="T32" fmla="*/ 27 w 59"/>
                <a:gd name="T33" fmla="*/ 113 h 137"/>
                <a:gd name="T34" fmla="*/ 43 w 59"/>
                <a:gd name="T35" fmla="*/ 135 h 137"/>
                <a:gd name="T36" fmla="*/ 44 w 59"/>
                <a:gd name="T37" fmla="*/ 118 h 137"/>
                <a:gd name="T38" fmla="*/ 54 w 59"/>
                <a:gd name="T39" fmla="*/ 107 h 137"/>
                <a:gd name="T40" fmla="*/ 54 w 59"/>
                <a:gd name="T41"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37">
                  <a:moveTo>
                    <a:pt x="54" y="89"/>
                  </a:moveTo>
                  <a:cubicBezTo>
                    <a:pt x="51" y="86"/>
                    <a:pt x="47" y="82"/>
                    <a:pt x="43" y="79"/>
                  </a:cubicBezTo>
                  <a:cubicBezTo>
                    <a:pt x="43" y="80"/>
                    <a:pt x="43" y="81"/>
                    <a:pt x="43" y="82"/>
                  </a:cubicBezTo>
                  <a:cubicBezTo>
                    <a:pt x="38" y="89"/>
                    <a:pt x="25" y="68"/>
                    <a:pt x="23" y="55"/>
                  </a:cubicBezTo>
                  <a:cubicBezTo>
                    <a:pt x="22" y="42"/>
                    <a:pt x="31" y="36"/>
                    <a:pt x="25" y="24"/>
                  </a:cubicBezTo>
                  <a:cubicBezTo>
                    <a:pt x="21" y="13"/>
                    <a:pt x="18" y="4"/>
                    <a:pt x="21" y="1"/>
                  </a:cubicBezTo>
                  <a:cubicBezTo>
                    <a:pt x="18" y="0"/>
                    <a:pt x="13" y="1"/>
                    <a:pt x="9" y="1"/>
                  </a:cubicBezTo>
                  <a:cubicBezTo>
                    <a:pt x="12" y="5"/>
                    <a:pt x="16" y="15"/>
                    <a:pt x="16" y="18"/>
                  </a:cubicBezTo>
                  <a:cubicBezTo>
                    <a:pt x="16" y="22"/>
                    <a:pt x="12" y="17"/>
                    <a:pt x="10" y="22"/>
                  </a:cubicBezTo>
                  <a:cubicBezTo>
                    <a:pt x="8" y="26"/>
                    <a:pt x="7" y="47"/>
                    <a:pt x="11" y="50"/>
                  </a:cubicBezTo>
                  <a:cubicBezTo>
                    <a:pt x="15" y="54"/>
                    <a:pt x="4" y="51"/>
                    <a:pt x="4" y="55"/>
                  </a:cubicBezTo>
                  <a:cubicBezTo>
                    <a:pt x="4" y="59"/>
                    <a:pt x="3" y="71"/>
                    <a:pt x="1" y="72"/>
                  </a:cubicBezTo>
                  <a:cubicBezTo>
                    <a:pt x="0" y="73"/>
                    <a:pt x="2" y="76"/>
                    <a:pt x="4" y="80"/>
                  </a:cubicBezTo>
                  <a:cubicBezTo>
                    <a:pt x="4" y="80"/>
                    <a:pt x="4" y="80"/>
                    <a:pt x="4" y="80"/>
                  </a:cubicBezTo>
                  <a:cubicBezTo>
                    <a:pt x="6" y="80"/>
                    <a:pt x="13" y="89"/>
                    <a:pt x="16" y="88"/>
                  </a:cubicBezTo>
                  <a:cubicBezTo>
                    <a:pt x="19" y="88"/>
                    <a:pt x="29" y="83"/>
                    <a:pt x="30" y="90"/>
                  </a:cubicBezTo>
                  <a:cubicBezTo>
                    <a:pt x="32" y="98"/>
                    <a:pt x="26" y="110"/>
                    <a:pt x="27" y="113"/>
                  </a:cubicBezTo>
                  <a:cubicBezTo>
                    <a:pt x="28" y="116"/>
                    <a:pt x="42" y="137"/>
                    <a:pt x="43" y="135"/>
                  </a:cubicBezTo>
                  <a:cubicBezTo>
                    <a:pt x="44" y="132"/>
                    <a:pt x="40" y="123"/>
                    <a:pt x="44" y="118"/>
                  </a:cubicBezTo>
                  <a:cubicBezTo>
                    <a:pt x="49" y="114"/>
                    <a:pt x="55" y="119"/>
                    <a:pt x="54" y="107"/>
                  </a:cubicBezTo>
                  <a:cubicBezTo>
                    <a:pt x="54" y="94"/>
                    <a:pt x="59" y="95"/>
                    <a:pt x="54" y="8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1" name="Freeform 1619">
              <a:extLst>
                <a:ext uri="{FF2B5EF4-FFF2-40B4-BE49-F238E27FC236}">
                  <a16:creationId xmlns:a16="http://schemas.microsoft.com/office/drawing/2014/main" id="{1D50C8BD-B6A6-429A-80CC-8BEED45EEA21}"/>
                </a:ext>
              </a:extLst>
            </p:cNvPr>
            <p:cNvSpPr>
              <a:spLocks/>
            </p:cNvSpPr>
            <p:nvPr/>
          </p:nvSpPr>
          <p:spPr bwMode="auto">
            <a:xfrm>
              <a:off x="2689319" y="2967136"/>
              <a:ext cx="52389" cy="28576"/>
            </a:xfrm>
            <a:custGeom>
              <a:avLst/>
              <a:gdLst>
                <a:gd name="T0" fmla="*/ 40 w 41"/>
                <a:gd name="T1" fmla="*/ 9 h 23"/>
                <a:gd name="T2" fmla="*/ 21 w 41"/>
                <a:gd name="T3" fmla="*/ 4 h 23"/>
                <a:gd name="T4" fmla="*/ 13 w 41"/>
                <a:gd name="T5" fmla="*/ 0 h 23"/>
                <a:gd name="T6" fmla="*/ 13 w 41"/>
                <a:gd name="T7" fmla="*/ 1 h 23"/>
                <a:gd name="T8" fmla="*/ 0 w 41"/>
                <a:gd name="T9" fmla="*/ 11 h 23"/>
                <a:gd name="T10" fmla="*/ 34 w 41"/>
                <a:gd name="T11" fmla="*/ 23 h 23"/>
                <a:gd name="T12" fmla="*/ 40 w 41"/>
                <a:gd name="T13" fmla="*/ 21 h 23"/>
                <a:gd name="T14" fmla="*/ 40 w 41"/>
                <a:gd name="T15" fmla="*/ 9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
                  <a:moveTo>
                    <a:pt x="40" y="9"/>
                  </a:moveTo>
                  <a:cubicBezTo>
                    <a:pt x="37" y="5"/>
                    <a:pt x="29" y="10"/>
                    <a:pt x="21" y="4"/>
                  </a:cubicBezTo>
                  <a:cubicBezTo>
                    <a:pt x="19" y="3"/>
                    <a:pt x="16" y="1"/>
                    <a:pt x="13" y="0"/>
                  </a:cubicBezTo>
                  <a:cubicBezTo>
                    <a:pt x="13" y="1"/>
                    <a:pt x="13" y="1"/>
                    <a:pt x="13" y="1"/>
                  </a:cubicBezTo>
                  <a:cubicBezTo>
                    <a:pt x="11" y="1"/>
                    <a:pt x="5" y="6"/>
                    <a:pt x="0" y="11"/>
                  </a:cubicBezTo>
                  <a:cubicBezTo>
                    <a:pt x="6" y="16"/>
                    <a:pt x="28" y="23"/>
                    <a:pt x="34" y="23"/>
                  </a:cubicBezTo>
                  <a:cubicBezTo>
                    <a:pt x="37" y="23"/>
                    <a:pt x="39" y="22"/>
                    <a:pt x="40" y="21"/>
                  </a:cubicBezTo>
                  <a:cubicBezTo>
                    <a:pt x="41" y="15"/>
                    <a:pt x="41" y="10"/>
                    <a:pt x="40" y="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2" name="Freeform 1620">
              <a:extLst>
                <a:ext uri="{FF2B5EF4-FFF2-40B4-BE49-F238E27FC236}">
                  <a16:creationId xmlns:a16="http://schemas.microsoft.com/office/drawing/2014/main" id="{73E2EC8C-C846-47A6-A9DC-07E49E1B9510}"/>
                </a:ext>
              </a:extLst>
            </p:cNvPr>
            <p:cNvSpPr>
              <a:spLocks/>
            </p:cNvSpPr>
            <p:nvPr/>
          </p:nvSpPr>
          <p:spPr bwMode="auto">
            <a:xfrm>
              <a:off x="2705195" y="2925860"/>
              <a:ext cx="138117" cy="74615"/>
            </a:xfrm>
            <a:custGeom>
              <a:avLst/>
              <a:gdLst>
                <a:gd name="T0" fmla="*/ 46 w 108"/>
                <a:gd name="T1" fmla="*/ 54 h 60"/>
                <a:gd name="T2" fmla="*/ 51 w 108"/>
                <a:gd name="T3" fmla="*/ 43 h 60"/>
                <a:gd name="T4" fmla="*/ 71 w 108"/>
                <a:gd name="T5" fmla="*/ 35 h 60"/>
                <a:gd name="T6" fmla="*/ 88 w 108"/>
                <a:gd name="T7" fmla="*/ 31 h 60"/>
                <a:gd name="T8" fmla="*/ 108 w 108"/>
                <a:gd name="T9" fmla="*/ 22 h 60"/>
                <a:gd name="T10" fmla="*/ 89 w 108"/>
                <a:gd name="T11" fmla="*/ 9 h 60"/>
                <a:gd name="T12" fmla="*/ 51 w 108"/>
                <a:gd name="T13" fmla="*/ 8 h 60"/>
                <a:gd name="T14" fmla="*/ 18 w 108"/>
                <a:gd name="T15" fmla="*/ 10 h 60"/>
                <a:gd name="T16" fmla="*/ 18 w 108"/>
                <a:gd name="T17" fmla="*/ 10 h 60"/>
                <a:gd name="T18" fmla="*/ 8 w 108"/>
                <a:gd name="T19" fmla="*/ 20 h 60"/>
                <a:gd name="T20" fmla="*/ 0 w 108"/>
                <a:gd name="T21" fmla="*/ 33 h 60"/>
                <a:gd name="T22" fmla="*/ 8 w 108"/>
                <a:gd name="T23" fmla="*/ 37 h 60"/>
                <a:gd name="T24" fmla="*/ 27 w 108"/>
                <a:gd name="T25" fmla="*/ 42 h 60"/>
                <a:gd name="T26" fmla="*/ 27 w 108"/>
                <a:gd name="T27" fmla="*/ 54 h 60"/>
                <a:gd name="T28" fmla="*/ 32 w 108"/>
                <a:gd name="T29" fmla="*/ 54 h 60"/>
                <a:gd name="T30" fmla="*/ 34 w 108"/>
                <a:gd name="T31" fmla="*/ 60 h 60"/>
                <a:gd name="T32" fmla="*/ 40 w 108"/>
                <a:gd name="T33" fmla="*/ 59 h 60"/>
                <a:gd name="T34" fmla="*/ 46 w 108"/>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60">
                  <a:moveTo>
                    <a:pt x="46" y="54"/>
                  </a:moveTo>
                  <a:cubicBezTo>
                    <a:pt x="46" y="52"/>
                    <a:pt x="41" y="44"/>
                    <a:pt x="51" y="43"/>
                  </a:cubicBezTo>
                  <a:cubicBezTo>
                    <a:pt x="62" y="42"/>
                    <a:pt x="69" y="41"/>
                    <a:pt x="71" y="35"/>
                  </a:cubicBezTo>
                  <a:cubicBezTo>
                    <a:pt x="72" y="28"/>
                    <a:pt x="84" y="31"/>
                    <a:pt x="88" y="31"/>
                  </a:cubicBezTo>
                  <a:cubicBezTo>
                    <a:pt x="90" y="30"/>
                    <a:pt x="99" y="22"/>
                    <a:pt x="108" y="22"/>
                  </a:cubicBezTo>
                  <a:cubicBezTo>
                    <a:pt x="108" y="14"/>
                    <a:pt x="97" y="17"/>
                    <a:pt x="89" y="9"/>
                  </a:cubicBezTo>
                  <a:cubicBezTo>
                    <a:pt x="80" y="0"/>
                    <a:pt x="61" y="4"/>
                    <a:pt x="51" y="8"/>
                  </a:cubicBezTo>
                  <a:cubicBezTo>
                    <a:pt x="41" y="12"/>
                    <a:pt x="29" y="4"/>
                    <a:pt x="18" y="10"/>
                  </a:cubicBezTo>
                  <a:cubicBezTo>
                    <a:pt x="18" y="10"/>
                    <a:pt x="18" y="10"/>
                    <a:pt x="18" y="10"/>
                  </a:cubicBezTo>
                  <a:cubicBezTo>
                    <a:pt x="15" y="13"/>
                    <a:pt x="12" y="17"/>
                    <a:pt x="8" y="20"/>
                  </a:cubicBezTo>
                  <a:cubicBezTo>
                    <a:pt x="1" y="26"/>
                    <a:pt x="3" y="32"/>
                    <a:pt x="0" y="33"/>
                  </a:cubicBezTo>
                  <a:cubicBezTo>
                    <a:pt x="3" y="34"/>
                    <a:pt x="6" y="36"/>
                    <a:pt x="8" y="37"/>
                  </a:cubicBezTo>
                  <a:cubicBezTo>
                    <a:pt x="16" y="43"/>
                    <a:pt x="24" y="38"/>
                    <a:pt x="27" y="42"/>
                  </a:cubicBezTo>
                  <a:cubicBezTo>
                    <a:pt x="28" y="43"/>
                    <a:pt x="28" y="48"/>
                    <a:pt x="27" y="54"/>
                  </a:cubicBezTo>
                  <a:cubicBezTo>
                    <a:pt x="29" y="52"/>
                    <a:pt x="30" y="51"/>
                    <a:pt x="32" y="54"/>
                  </a:cubicBezTo>
                  <a:cubicBezTo>
                    <a:pt x="35" y="55"/>
                    <a:pt x="34" y="58"/>
                    <a:pt x="34" y="60"/>
                  </a:cubicBezTo>
                  <a:cubicBezTo>
                    <a:pt x="40" y="59"/>
                    <a:pt x="40" y="59"/>
                    <a:pt x="40" y="59"/>
                  </a:cubicBezTo>
                  <a:cubicBezTo>
                    <a:pt x="40" y="59"/>
                    <a:pt x="45" y="55"/>
                    <a:pt x="46" y="54"/>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3" name="Freeform 1621">
              <a:extLst>
                <a:ext uri="{FF2B5EF4-FFF2-40B4-BE49-F238E27FC236}">
                  <a16:creationId xmlns:a16="http://schemas.microsoft.com/office/drawing/2014/main" id="{5FECE0E5-B27D-4FEB-9D46-ED8FE089F8C3}"/>
                </a:ext>
              </a:extLst>
            </p:cNvPr>
            <p:cNvSpPr>
              <a:spLocks/>
            </p:cNvSpPr>
            <p:nvPr/>
          </p:nvSpPr>
          <p:spPr bwMode="auto">
            <a:xfrm>
              <a:off x="2076522" y="2535322"/>
              <a:ext cx="689000" cy="419114"/>
            </a:xfrm>
            <a:custGeom>
              <a:avLst/>
              <a:gdLst>
                <a:gd name="T0" fmla="*/ 470 w 537"/>
                <a:gd name="T1" fmla="*/ 312 h 334"/>
                <a:gd name="T2" fmla="*/ 463 w 537"/>
                <a:gd name="T3" fmla="*/ 282 h 334"/>
                <a:gd name="T4" fmla="*/ 507 w 537"/>
                <a:gd name="T5" fmla="*/ 271 h 334"/>
                <a:gd name="T6" fmla="*/ 523 w 537"/>
                <a:gd name="T7" fmla="*/ 252 h 334"/>
                <a:gd name="T8" fmla="*/ 536 w 537"/>
                <a:gd name="T9" fmla="*/ 218 h 334"/>
                <a:gd name="T10" fmla="*/ 493 w 537"/>
                <a:gd name="T11" fmla="*/ 215 h 334"/>
                <a:gd name="T12" fmla="*/ 465 w 537"/>
                <a:gd name="T13" fmla="*/ 252 h 334"/>
                <a:gd name="T14" fmla="*/ 440 w 537"/>
                <a:gd name="T15" fmla="*/ 266 h 334"/>
                <a:gd name="T16" fmla="*/ 378 w 537"/>
                <a:gd name="T17" fmla="*/ 265 h 334"/>
                <a:gd name="T18" fmla="*/ 349 w 537"/>
                <a:gd name="T19" fmla="*/ 224 h 334"/>
                <a:gd name="T20" fmla="*/ 349 w 537"/>
                <a:gd name="T21" fmla="*/ 140 h 334"/>
                <a:gd name="T22" fmla="*/ 343 w 537"/>
                <a:gd name="T23" fmla="*/ 130 h 334"/>
                <a:gd name="T24" fmla="*/ 313 w 537"/>
                <a:gd name="T25" fmla="*/ 111 h 334"/>
                <a:gd name="T26" fmla="*/ 292 w 537"/>
                <a:gd name="T27" fmla="*/ 74 h 334"/>
                <a:gd name="T28" fmla="*/ 247 w 537"/>
                <a:gd name="T29" fmla="*/ 72 h 334"/>
                <a:gd name="T30" fmla="*/ 220 w 537"/>
                <a:gd name="T31" fmla="*/ 50 h 334"/>
                <a:gd name="T32" fmla="*/ 189 w 537"/>
                <a:gd name="T33" fmla="*/ 18 h 334"/>
                <a:gd name="T34" fmla="*/ 156 w 537"/>
                <a:gd name="T35" fmla="*/ 26 h 334"/>
                <a:gd name="T36" fmla="*/ 60 w 537"/>
                <a:gd name="T37" fmla="*/ 10 h 334"/>
                <a:gd name="T38" fmla="*/ 0 w 537"/>
                <a:gd name="T39" fmla="*/ 5 h 334"/>
                <a:gd name="T40" fmla="*/ 24 w 537"/>
                <a:gd name="T41" fmla="*/ 54 h 334"/>
                <a:gd name="T42" fmla="*/ 55 w 537"/>
                <a:gd name="T43" fmla="*/ 95 h 334"/>
                <a:gd name="T44" fmla="*/ 62 w 537"/>
                <a:gd name="T45" fmla="*/ 113 h 334"/>
                <a:gd name="T46" fmla="*/ 87 w 537"/>
                <a:gd name="T47" fmla="*/ 147 h 334"/>
                <a:gd name="T48" fmla="*/ 126 w 537"/>
                <a:gd name="T49" fmla="*/ 187 h 334"/>
                <a:gd name="T50" fmla="*/ 130 w 537"/>
                <a:gd name="T51" fmla="*/ 168 h 334"/>
                <a:gd name="T52" fmla="*/ 111 w 537"/>
                <a:gd name="T53" fmla="*/ 146 h 334"/>
                <a:gd name="T54" fmla="*/ 80 w 537"/>
                <a:gd name="T55" fmla="*/ 94 h 334"/>
                <a:gd name="T56" fmla="*/ 68 w 537"/>
                <a:gd name="T57" fmla="*/ 66 h 334"/>
                <a:gd name="T58" fmla="*/ 45 w 537"/>
                <a:gd name="T59" fmla="*/ 46 h 334"/>
                <a:gd name="T60" fmla="*/ 45 w 537"/>
                <a:gd name="T61" fmla="*/ 18 h 334"/>
                <a:gd name="T62" fmla="*/ 61 w 537"/>
                <a:gd name="T63" fmla="*/ 25 h 334"/>
                <a:gd name="T64" fmla="*/ 76 w 537"/>
                <a:gd name="T65" fmla="*/ 50 h 334"/>
                <a:gd name="T66" fmla="*/ 87 w 537"/>
                <a:gd name="T67" fmla="*/ 74 h 334"/>
                <a:gd name="T68" fmla="*/ 114 w 537"/>
                <a:gd name="T69" fmla="*/ 95 h 334"/>
                <a:gd name="T70" fmla="*/ 135 w 537"/>
                <a:gd name="T71" fmla="*/ 116 h 334"/>
                <a:gd name="T72" fmla="*/ 149 w 537"/>
                <a:gd name="T73" fmla="*/ 140 h 334"/>
                <a:gd name="T74" fmla="*/ 201 w 537"/>
                <a:gd name="T75" fmla="*/ 196 h 334"/>
                <a:gd name="T76" fmla="*/ 209 w 537"/>
                <a:gd name="T77" fmla="*/ 228 h 334"/>
                <a:gd name="T78" fmla="*/ 218 w 537"/>
                <a:gd name="T79" fmla="*/ 256 h 334"/>
                <a:gd name="T80" fmla="*/ 271 w 537"/>
                <a:gd name="T81" fmla="*/ 282 h 334"/>
                <a:gd name="T82" fmla="*/ 346 w 537"/>
                <a:gd name="T83" fmla="*/ 316 h 334"/>
                <a:gd name="T84" fmla="*/ 414 w 537"/>
                <a:gd name="T85" fmla="*/ 319 h 334"/>
                <a:gd name="T86" fmla="*/ 447 w 537"/>
                <a:gd name="T87" fmla="*/ 3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7" h="334">
                  <a:moveTo>
                    <a:pt x="447" y="315"/>
                  </a:moveTo>
                  <a:cubicBezTo>
                    <a:pt x="449" y="315"/>
                    <a:pt x="469" y="317"/>
                    <a:pt x="470" y="312"/>
                  </a:cubicBezTo>
                  <a:cubicBezTo>
                    <a:pt x="472" y="307"/>
                    <a:pt x="456" y="296"/>
                    <a:pt x="458" y="295"/>
                  </a:cubicBezTo>
                  <a:cubicBezTo>
                    <a:pt x="459" y="294"/>
                    <a:pt x="460" y="282"/>
                    <a:pt x="463" y="282"/>
                  </a:cubicBezTo>
                  <a:cubicBezTo>
                    <a:pt x="466" y="282"/>
                    <a:pt x="494" y="283"/>
                    <a:pt x="495" y="282"/>
                  </a:cubicBezTo>
                  <a:cubicBezTo>
                    <a:pt x="497" y="281"/>
                    <a:pt x="502" y="272"/>
                    <a:pt x="507" y="271"/>
                  </a:cubicBezTo>
                  <a:cubicBezTo>
                    <a:pt x="509" y="271"/>
                    <a:pt x="512" y="273"/>
                    <a:pt x="515" y="276"/>
                  </a:cubicBezTo>
                  <a:cubicBezTo>
                    <a:pt x="520" y="272"/>
                    <a:pt x="522" y="261"/>
                    <a:pt x="523" y="252"/>
                  </a:cubicBezTo>
                  <a:cubicBezTo>
                    <a:pt x="524" y="242"/>
                    <a:pt x="520" y="238"/>
                    <a:pt x="526" y="232"/>
                  </a:cubicBezTo>
                  <a:cubicBezTo>
                    <a:pt x="531" y="227"/>
                    <a:pt x="537" y="226"/>
                    <a:pt x="536" y="218"/>
                  </a:cubicBezTo>
                  <a:cubicBezTo>
                    <a:pt x="534" y="210"/>
                    <a:pt x="527" y="218"/>
                    <a:pt x="520" y="214"/>
                  </a:cubicBezTo>
                  <a:cubicBezTo>
                    <a:pt x="514" y="210"/>
                    <a:pt x="509" y="213"/>
                    <a:pt x="493" y="215"/>
                  </a:cubicBezTo>
                  <a:cubicBezTo>
                    <a:pt x="477" y="218"/>
                    <a:pt x="469" y="224"/>
                    <a:pt x="470" y="236"/>
                  </a:cubicBezTo>
                  <a:cubicBezTo>
                    <a:pt x="471" y="247"/>
                    <a:pt x="464" y="242"/>
                    <a:pt x="465" y="252"/>
                  </a:cubicBezTo>
                  <a:cubicBezTo>
                    <a:pt x="465" y="261"/>
                    <a:pt x="452" y="262"/>
                    <a:pt x="453" y="268"/>
                  </a:cubicBezTo>
                  <a:cubicBezTo>
                    <a:pt x="454" y="273"/>
                    <a:pt x="443" y="268"/>
                    <a:pt x="440" y="266"/>
                  </a:cubicBezTo>
                  <a:cubicBezTo>
                    <a:pt x="437" y="264"/>
                    <a:pt x="403" y="274"/>
                    <a:pt x="398" y="275"/>
                  </a:cubicBezTo>
                  <a:cubicBezTo>
                    <a:pt x="394" y="275"/>
                    <a:pt x="385" y="265"/>
                    <a:pt x="378" y="265"/>
                  </a:cubicBezTo>
                  <a:cubicBezTo>
                    <a:pt x="372" y="266"/>
                    <a:pt x="369" y="255"/>
                    <a:pt x="368" y="247"/>
                  </a:cubicBezTo>
                  <a:cubicBezTo>
                    <a:pt x="367" y="239"/>
                    <a:pt x="355" y="232"/>
                    <a:pt x="349" y="224"/>
                  </a:cubicBezTo>
                  <a:cubicBezTo>
                    <a:pt x="344" y="217"/>
                    <a:pt x="343" y="200"/>
                    <a:pt x="343" y="190"/>
                  </a:cubicBezTo>
                  <a:cubicBezTo>
                    <a:pt x="342" y="179"/>
                    <a:pt x="341" y="161"/>
                    <a:pt x="349" y="140"/>
                  </a:cubicBezTo>
                  <a:cubicBezTo>
                    <a:pt x="350" y="138"/>
                    <a:pt x="350" y="135"/>
                    <a:pt x="350" y="133"/>
                  </a:cubicBezTo>
                  <a:cubicBezTo>
                    <a:pt x="348" y="131"/>
                    <a:pt x="345" y="130"/>
                    <a:pt x="343" y="130"/>
                  </a:cubicBezTo>
                  <a:cubicBezTo>
                    <a:pt x="336" y="131"/>
                    <a:pt x="321" y="122"/>
                    <a:pt x="318" y="122"/>
                  </a:cubicBezTo>
                  <a:cubicBezTo>
                    <a:pt x="315" y="122"/>
                    <a:pt x="316" y="114"/>
                    <a:pt x="313" y="111"/>
                  </a:cubicBezTo>
                  <a:cubicBezTo>
                    <a:pt x="311" y="107"/>
                    <a:pt x="312" y="100"/>
                    <a:pt x="309" y="97"/>
                  </a:cubicBezTo>
                  <a:cubicBezTo>
                    <a:pt x="306" y="95"/>
                    <a:pt x="296" y="85"/>
                    <a:pt x="292" y="74"/>
                  </a:cubicBezTo>
                  <a:cubicBezTo>
                    <a:pt x="289" y="62"/>
                    <a:pt x="269" y="56"/>
                    <a:pt x="261" y="56"/>
                  </a:cubicBezTo>
                  <a:cubicBezTo>
                    <a:pt x="253" y="55"/>
                    <a:pt x="249" y="71"/>
                    <a:pt x="247" y="72"/>
                  </a:cubicBezTo>
                  <a:cubicBezTo>
                    <a:pt x="245" y="73"/>
                    <a:pt x="231" y="64"/>
                    <a:pt x="227" y="61"/>
                  </a:cubicBezTo>
                  <a:cubicBezTo>
                    <a:pt x="223" y="59"/>
                    <a:pt x="220" y="55"/>
                    <a:pt x="220" y="50"/>
                  </a:cubicBezTo>
                  <a:cubicBezTo>
                    <a:pt x="220" y="45"/>
                    <a:pt x="212" y="37"/>
                    <a:pt x="209" y="36"/>
                  </a:cubicBezTo>
                  <a:cubicBezTo>
                    <a:pt x="207" y="36"/>
                    <a:pt x="189" y="18"/>
                    <a:pt x="189" y="18"/>
                  </a:cubicBezTo>
                  <a:cubicBezTo>
                    <a:pt x="162" y="18"/>
                    <a:pt x="162" y="18"/>
                    <a:pt x="162" y="18"/>
                  </a:cubicBezTo>
                  <a:cubicBezTo>
                    <a:pt x="156" y="26"/>
                    <a:pt x="156" y="26"/>
                    <a:pt x="156" y="26"/>
                  </a:cubicBezTo>
                  <a:cubicBezTo>
                    <a:pt x="106" y="26"/>
                    <a:pt x="106" y="26"/>
                    <a:pt x="106" y="26"/>
                  </a:cubicBezTo>
                  <a:cubicBezTo>
                    <a:pt x="106" y="26"/>
                    <a:pt x="67" y="12"/>
                    <a:pt x="60" y="10"/>
                  </a:cubicBezTo>
                  <a:cubicBezTo>
                    <a:pt x="53" y="9"/>
                    <a:pt x="40" y="0"/>
                    <a:pt x="40" y="0"/>
                  </a:cubicBezTo>
                  <a:cubicBezTo>
                    <a:pt x="0" y="5"/>
                    <a:pt x="0" y="5"/>
                    <a:pt x="0" y="5"/>
                  </a:cubicBezTo>
                  <a:cubicBezTo>
                    <a:pt x="2" y="10"/>
                    <a:pt x="5" y="15"/>
                    <a:pt x="9" y="20"/>
                  </a:cubicBezTo>
                  <a:cubicBezTo>
                    <a:pt x="17" y="30"/>
                    <a:pt x="23" y="48"/>
                    <a:pt x="24" y="54"/>
                  </a:cubicBezTo>
                  <a:cubicBezTo>
                    <a:pt x="25" y="61"/>
                    <a:pt x="36" y="66"/>
                    <a:pt x="46" y="72"/>
                  </a:cubicBezTo>
                  <a:cubicBezTo>
                    <a:pt x="56" y="78"/>
                    <a:pt x="56" y="92"/>
                    <a:pt x="55" y="95"/>
                  </a:cubicBezTo>
                  <a:cubicBezTo>
                    <a:pt x="53" y="99"/>
                    <a:pt x="41" y="93"/>
                    <a:pt x="40" y="97"/>
                  </a:cubicBezTo>
                  <a:cubicBezTo>
                    <a:pt x="40" y="100"/>
                    <a:pt x="56" y="114"/>
                    <a:pt x="62" y="113"/>
                  </a:cubicBezTo>
                  <a:cubicBezTo>
                    <a:pt x="69" y="112"/>
                    <a:pt x="72" y="116"/>
                    <a:pt x="81" y="125"/>
                  </a:cubicBezTo>
                  <a:cubicBezTo>
                    <a:pt x="91" y="133"/>
                    <a:pt x="90" y="144"/>
                    <a:pt x="87" y="147"/>
                  </a:cubicBezTo>
                  <a:cubicBezTo>
                    <a:pt x="83" y="150"/>
                    <a:pt x="94" y="156"/>
                    <a:pt x="107" y="165"/>
                  </a:cubicBezTo>
                  <a:cubicBezTo>
                    <a:pt x="119" y="173"/>
                    <a:pt x="125" y="183"/>
                    <a:pt x="126" y="187"/>
                  </a:cubicBezTo>
                  <a:cubicBezTo>
                    <a:pt x="127" y="192"/>
                    <a:pt x="132" y="188"/>
                    <a:pt x="134" y="182"/>
                  </a:cubicBezTo>
                  <a:cubicBezTo>
                    <a:pt x="136" y="176"/>
                    <a:pt x="130" y="174"/>
                    <a:pt x="130" y="168"/>
                  </a:cubicBezTo>
                  <a:cubicBezTo>
                    <a:pt x="130" y="161"/>
                    <a:pt x="120" y="162"/>
                    <a:pt x="116" y="162"/>
                  </a:cubicBezTo>
                  <a:cubicBezTo>
                    <a:pt x="111" y="161"/>
                    <a:pt x="116" y="151"/>
                    <a:pt x="111" y="146"/>
                  </a:cubicBezTo>
                  <a:cubicBezTo>
                    <a:pt x="107" y="141"/>
                    <a:pt x="102" y="130"/>
                    <a:pt x="100" y="121"/>
                  </a:cubicBezTo>
                  <a:cubicBezTo>
                    <a:pt x="98" y="112"/>
                    <a:pt x="85" y="104"/>
                    <a:pt x="80" y="94"/>
                  </a:cubicBezTo>
                  <a:cubicBezTo>
                    <a:pt x="75" y="85"/>
                    <a:pt x="70" y="77"/>
                    <a:pt x="66" y="75"/>
                  </a:cubicBezTo>
                  <a:cubicBezTo>
                    <a:pt x="63" y="73"/>
                    <a:pt x="71" y="69"/>
                    <a:pt x="68" y="66"/>
                  </a:cubicBezTo>
                  <a:cubicBezTo>
                    <a:pt x="65" y="62"/>
                    <a:pt x="60" y="63"/>
                    <a:pt x="55" y="60"/>
                  </a:cubicBezTo>
                  <a:cubicBezTo>
                    <a:pt x="49" y="57"/>
                    <a:pt x="45" y="52"/>
                    <a:pt x="45" y="46"/>
                  </a:cubicBezTo>
                  <a:cubicBezTo>
                    <a:pt x="45" y="40"/>
                    <a:pt x="41" y="25"/>
                    <a:pt x="39" y="20"/>
                  </a:cubicBezTo>
                  <a:cubicBezTo>
                    <a:pt x="37" y="15"/>
                    <a:pt x="43" y="16"/>
                    <a:pt x="45" y="18"/>
                  </a:cubicBezTo>
                  <a:cubicBezTo>
                    <a:pt x="47" y="20"/>
                    <a:pt x="49" y="23"/>
                    <a:pt x="51" y="21"/>
                  </a:cubicBezTo>
                  <a:cubicBezTo>
                    <a:pt x="54" y="20"/>
                    <a:pt x="59" y="21"/>
                    <a:pt x="61" y="25"/>
                  </a:cubicBezTo>
                  <a:cubicBezTo>
                    <a:pt x="63" y="29"/>
                    <a:pt x="69" y="25"/>
                    <a:pt x="73" y="27"/>
                  </a:cubicBezTo>
                  <a:cubicBezTo>
                    <a:pt x="76" y="29"/>
                    <a:pt x="65" y="32"/>
                    <a:pt x="76" y="50"/>
                  </a:cubicBezTo>
                  <a:cubicBezTo>
                    <a:pt x="86" y="68"/>
                    <a:pt x="79" y="58"/>
                    <a:pt x="79" y="70"/>
                  </a:cubicBezTo>
                  <a:cubicBezTo>
                    <a:pt x="79" y="82"/>
                    <a:pt x="85" y="76"/>
                    <a:pt x="87" y="74"/>
                  </a:cubicBezTo>
                  <a:cubicBezTo>
                    <a:pt x="89" y="72"/>
                    <a:pt x="94" y="78"/>
                    <a:pt x="99" y="85"/>
                  </a:cubicBezTo>
                  <a:cubicBezTo>
                    <a:pt x="105" y="91"/>
                    <a:pt x="114" y="91"/>
                    <a:pt x="114" y="95"/>
                  </a:cubicBezTo>
                  <a:cubicBezTo>
                    <a:pt x="114" y="98"/>
                    <a:pt x="116" y="105"/>
                    <a:pt x="123" y="106"/>
                  </a:cubicBezTo>
                  <a:cubicBezTo>
                    <a:pt x="130" y="108"/>
                    <a:pt x="131" y="115"/>
                    <a:pt x="135" y="116"/>
                  </a:cubicBezTo>
                  <a:cubicBezTo>
                    <a:pt x="139" y="117"/>
                    <a:pt x="140" y="121"/>
                    <a:pt x="138" y="126"/>
                  </a:cubicBezTo>
                  <a:cubicBezTo>
                    <a:pt x="135" y="131"/>
                    <a:pt x="138" y="136"/>
                    <a:pt x="149" y="140"/>
                  </a:cubicBezTo>
                  <a:cubicBezTo>
                    <a:pt x="160" y="144"/>
                    <a:pt x="155" y="145"/>
                    <a:pt x="163" y="153"/>
                  </a:cubicBezTo>
                  <a:cubicBezTo>
                    <a:pt x="172" y="162"/>
                    <a:pt x="196" y="188"/>
                    <a:pt x="201" y="196"/>
                  </a:cubicBezTo>
                  <a:cubicBezTo>
                    <a:pt x="206" y="203"/>
                    <a:pt x="208" y="209"/>
                    <a:pt x="210" y="215"/>
                  </a:cubicBezTo>
                  <a:cubicBezTo>
                    <a:pt x="212" y="220"/>
                    <a:pt x="206" y="223"/>
                    <a:pt x="209" y="228"/>
                  </a:cubicBezTo>
                  <a:cubicBezTo>
                    <a:pt x="212" y="232"/>
                    <a:pt x="203" y="230"/>
                    <a:pt x="204" y="234"/>
                  </a:cubicBezTo>
                  <a:cubicBezTo>
                    <a:pt x="204" y="237"/>
                    <a:pt x="209" y="255"/>
                    <a:pt x="218" y="256"/>
                  </a:cubicBezTo>
                  <a:cubicBezTo>
                    <a:pt x="226" y="257"/>
                    <a:pt x="236" y="267"/>
                    <a:pt x="243" y="273"/>
                  </a:cubicBezTo>
                  <a:cubicBezTo>
                    <a:pt x="250" y="279"/>
                    <a:pt x="261" y="278"/>
                    <a:pt x="271" y="282"/>
                  </a:cubicBezTo>
                  <a:cubicBezTo>
                    <a:pt x="282" y="286"/>
                    <a:pt x="291" y="295"/>
                    <a:pt x="306" y="299"/>
                  </a:cubicBezTo>
                  <a:cubicBezTo>
                    <a:pt x="321" y="304"/>
                    <a:pt x="336" y="310"/>
                    <a:pt x="346" y="316"/>
                  </a:cubicBezTo>
                  <a:cubicBezTo>
                    <a:pt x="356" y="323"/>
                    <a:pt x="368" y="320"/>
                    <a:pt x="381" y="315"/>
                  </a:cubicBezTo>
                  <a:cubicBezTo>
                    <a:pt x="395" y="309"/>
                    <a:pt x="406" y="316"/>
                    <a:pt x="414" y="319"/>
                  </a:cubicBezTo>
                  <a:cubicBezTo>
                    <a:pt x="417" y="321"/>
                    <a:pt x="425" y="327"/>
                    <a:pt x="433" y="334"/>
                  </a:cubicBezTo>
                  <a:cubicBezTo>
                    <a:pt x="439" y="324"/>
                    <a:pt x="446" y="315"/>
                    <a:pt x="447" y="315"/>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4" name="Freeform 1622">
              <a:extLst>
                <a:ext uri="{FF2B5EF4-FFF2-40B4-BE49-F238E27FC236}">
                  <a16:creationId xmlns:a16="http://schemas.microsoft.com/office/drawing/2014/main" id="{9635813B-BCCC-4AD9-ACEA-EA3899D18754}"/>
                </a:ext>
              </a:extLst>
            </p:cNvPr>
            <p:cNvSpPr>
              <a:spLocks/>
            </p:cNvSpPr>
            <p:nvPr/>
          </p:nvSpPr>
          <p:spPr bwMode="auto">
            <a:xfrm>
              <a:off x="2632167" y="2889346"/>
              <a:ext cx="96841" cy="90491"/>
            </a:xfrm>
            <a:custGeom>
              <a:avLst/>
              <a:gdLst>
                <a:gd name="T0" fmla="*/ 65 w 75"/>
                <a:gd name="T1" fmla="*/ 49 h 73"/>
                <a:gd name="T2" fmla="*/ 75 w 75"/>
                <a:gd name="T3" fmla="*/ 39 h 73"/>
                <a:gd name="T4" fmla="*/ 68 w 75"/>
                <a:gd name="T5" fmla="*/ 35 h 73"/>
                <a:gd name="T6" fmla="*/ 59 w 75"/>
                <a:gd name="T7" fmla="*/ 36 h 73"/>
                <a:gd name="T8" fmla="*/ 60 w 75"/>
                <a:gd name="T9" fmla="*/ 0 h 73"/>
                <a:gd name="T10" fmla="*/ 30 w 75"/>
                <a:gd name="T11" fmla="*/ 0 h 73"/>
                <a:gd name="T12" fmla="*/ 25 w 75"/>
                <a:gd name="T13" fmla="*/ 13 h 73"/>
                <a:gd name="T14" fmla="*/ 37 w 75"/>
                <a:gd name="T15" fmla="*/ 30 h 73"/>
                <a:gd name="T16" fmla="*/ 14 w 75"/>
                <a:gd name="T17" fmla="*/ 33 h 73"/>
                <a:gd name="T18" fmla="*/ 0 w 75"/>
                <a:gd name="T19" fmla="*/ 52 h 73"/>
                <a:gd name="T20" fmla="*/ 19 w 75"/>
                <a:gd name="T21" fmla="*/ 69 h 73"/>
                <a:gd name="T22" fmla="*/ 44 w 75"/>
                <a:gd name="T23" fmla="*/ 73 h 73"/>
                <a:gd name="T24" fmla="*/ 44 w 75"/>
                <a:gd name="T25" fmla="*/ 73 h 73"/>
                <a:gd name="T26" fmla="*/ 57 w 75"/>
                <a:gd name="T27" fmla="*/ 63 h 73"/>
                <a:gd name="T28" fmla="*/ 65 w 75"/>
                <a:gd name="T2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73">
                  <a:moveTo>
                    <a:pt x="65" y="49"/>
                  </a:moveTo>
                  <a:cubicBezTo>
                    <a:pt x="69" y="46"/>
                    <a:pt x="72" y="42"/>
                    <a:pt x="75" y="39"/>
                  </a:cubicBezTo>
                  <a:cubicBezTo>
                    <a:pt x="69" y="42"/>
                    <a:pt x="67" y="39"/>
                    <a:pt x="68" y="35"/>
                  </a:cubicBezTo>
                  <a:cubicBezTo>
                    <a:pt x="59" y="36"/>
                    <a:pt x="59" y="36"/>
                    <a:pt x="59" y="36"/>
                  </a:cubicBezTo>
                  <a:cubicBezTo>
                    <a:pt x="60" y="0"/>
                    <a:pt x="60" y="0"/>
                    <a:pt x="60" y="0"/>
                  </a:cubicBezTo>
                  <a:cubicBezTo>
                    <a:pt x="53" y="1"/>
                    <a:pt x="33" y="0"/>
                    <a:pt x="30" y="0"/>
                  </a:cubicBezTo>
                  <a:cubicBezTo>
                    <a:pt x="27" y="0"/>
                    <a:pt x="26" y="12"/>
                    <a:pt x="25" y="13"/>
                  </a:cubicBezTo>
                  <a:cubicBezTo>
                    <a:pt x="23" y="14"/>
                    <a:pt x="39" y="25"/>
                    <a:pt x="37" y="30"/>
                  </a:cubicBezTo>
                  <a:cubicBezTo>
                    <a:pt x="36" y="35"/>
                    <a:pt x="16" y="33"/>
                    <a:pt x="14" y="33"/>
                  </a:cubicBezTo>
                  <a:cubicBezTo>
                    <a:pt x="13" y="33"/>
                    <a:pt x="6" y="42"/>
                    <a:pt x="0" y="52"/>
                  </a:cubicBezTo>
                  <a:cubicBezTo>
                    <a:pt x="7" y="59"/>
                    <a:pt x="15" y="66"/>
                    <a:pt x="19" y="69"/>
                  </a:cubicBezTo>
                  <a:cubicBezTo>
                    <a:pt x="26" y="73"/>
                    <a:pt x="38" y="68"/>
                    <a:pt x="44" y="73"/>
                  </a:cubicBezTo>
                  <a:cubicBezTo>
                    <a:pt x="44" y="73"/>
                    <a:pt x="44" y="73"/>
                    <a:pt x="44" y="73"/>
                  </a:cubicBezTo>
                  <a:cubicBezTo>
                    <a:pt x="49" y="68"/>
                    <a:pt x="55" y="63"/>
                    <a:pt x="57" y="63"/>
                  </a:cubicBezTo>
                  <a:cubicBezTo>
                    <a:pt x="60" y="62"/>
                    <a:pt x="57" y="55"/>
                    <a:pt x="65" y="49"/>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5" name="Freeform 1623">
              <a:extLst>
                <a:ext uri="{FF2B5EF4-FFF2-40B4-BE49-F238E27FC236}">
                  <a16:creationId xmlns:a16="http://schemas.microsoft.com/office/drawing/2014/main" id="{C2CAB86D-3F80-472A-AD48-43EBEE3AF361}"/>
                </a:ext>
              </a:extLst>
            </p:cNvPr>
            <p:cNvSpPr>
              <a:spLocks/>
            </p:cNvSpPr>
            <p:nvPr/>
          </p:nvSpPr>
          <p:spPr bwMode="auto">
            <a:xfrm>
              <a:off x="2708370" y="2875058"/>
              <a:ext cx="28576" cy="58739"/>
            </a:xfrm>
            <a:custGeom>
              <a:avLst/>
              <a:gdLst>
                <a:gd name="T0" fmla="*/ 3 w 23"/>
                <a:gd name="T1" fmla="*/ 11 h 47"/>
                <a:gd name="T2" fmla="*/ 1 w 23"/>
                <a:gd name="T3" fmla="*/ 11 h 47"/>
                <a:gd name="T4" fmla="*/ 0 w 23"/>
                <a:gd name="T5" fmla="*/ 47 h 47"/>
                <a:gd name="T6" fmla="*/ 9 w 23"/>
                <a:gd name="T7" fmla="*/ 46 h 47"/>
                <a:gd name="T8" fmla="*/ 14 w 23"/>
                <a:gd name="T9" fmla="*/ 37 h 47"/>
                <a:gd name="T10" fmla="*/ 19 w 23"/>
                <a:gd name="T11" fmla="*/ 8 h 47"/>
                <a:gd name="T12" fmla="*/ 23 w 23"/>
                <a:gd name="T13" fmla="*/ 5 h 47"/>
                <a:gd name="T14" fmla="*/ 15 w 23"/>
                <a:gd name="T15" fmla="*/ 0 h 47"/>
                <a:gd name="T16" fmla="*/ 3 w 23"/>
                <a:gd name="T1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3" y="11"/>
                  </a:moveTo>
                  <a:cubicBezTo>
                    <a:pt x="3" y="11"/>
                    <a:pt x="2" y="11"/>
                    <a:pt x="1" y="11"/>
                  </a:cubicBezTo>
                  <a:cubicBezTo>
                    <a:pt x="0" y="47"/>
                    <a:pt x="0" y="47"/>
                    <a:pt x="0" y="47"/>
                  </a:cubicBezTo>
                  <a:cubicBezTo>
                    <a:pt x="9" y="46"/>
                    <a:pt x="9" y="46"/>
                    <a:pt x="9" y="46"/>
                  </a:cubicBezTo>
                  <a:cubicBezTo>
                    <a:pt x="9" y="43"/>
                    <a:pt x="11" y="39"/>
                    <a:pt x="14" y="37"/>
                  </a:cubicBezTo>
                  <a:cubicBezTo>
                    <a:pt x="21" y="31"/>
                    <a:pt x="11" y="9"/>
                    <a:pt x="19" y="8"/>
                  </a:cubicBezTo>
                  <a:cubicBezTo>
                    <a:pt x="20" y="7"/>
                    <a:pt x="22" y="6"/>
                    <a:pt x="23" y="5"/>
                  </a:cubicBezTo>
                  <a:cubicBezTo>
                    <a:pt x="20" y="2"/>
                    <a:pt x="17" y="0"/>
                    <a:pt x="15" y="0"/>
                  </a:cubicBezTo>
                  <a:cubicBezTo>
                    <a:pt x="10" y="1"/>
                    <a:pt x="5" y="10"/>
                    <a:pt x="3" y="1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6" name="Freeform 1624">
              <a:extLst>
                <a:ext uri="{FF2B5EF4-FFF2-40B4-BE49-F238E27FC236}">
                  <a16:creationId xmlns:a16="http://schemas.microsoft.com/office/drawing/2014/main" id="{9D9E0CCC-4C2A-461A-8D52-90BEAAD1EBED}"/>
                </a:ext>
              </a:extLst>
            </p:cNvPr>
            <p:cNvSpPr>
              <a:spLocks/>
            </p:cNvSpPr>
            <p:nvPr/>
          </p:nvSpPr>
          <p:spPr bwMode="auto">
            <a:xfrm>
              <a:off x="3040169" y="2832194"/>
              <a:ext cx="66677" cy="55564"/>
            </a:xfrm>
            <a:custGeom>
              <a:avLst/>
              <a:gdLst>
                <a:gd name="T0" fmla="*/ 24 w 52"/>
                <a:gd name="T1" fmla="*/ 4 h 44"/>
                <a:gd name="T2" fmla="*/ 36 w 52"/>
                <a:gd name="T3" fmla="*/ 29 h 44"/>
                <a:gd name="T4" fmla="*/ 2 w 52"/>
                <a:gd name="T5" fmla="*/ 35 h 44"/>
                <a:gd name="T6" fmla="*/ 24 w 52"/>
                <a:gd name="T7" fmla="*/ 40 h 44"/>
                <a:gd name="T8" fmla="*/ 49 w 52"/>
                <a:gd name="T9" fmla="*/ 44 h 44"/>
                <a:gd name="T10" fmla="*/ 52 w 52"/>
                <a:gd name="T11" fmla="*/ 9 h 44"/>
                <a:gd name="T12" fmla="*/ 24 w 52"/>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24" y="4"/>
                  </a:moveTo>
                  <a:cubicBezTo>
                    <a:pt x="17" y="10"/>
                    <a:pt x="36" y="22"/>
                    <a:pt x="36" y="29"/>
                  </a:cubicBezTo>
                  <a:cubicBezTo>
                    <a:pt x="36" y="36"/>
                    <a:pt x="5" y="27"/>
                    <a:pt x="2" y="35"/>
                  </a:cubicBezTo>
                  <a:cubicBezTo>
                    <a:pt x="0" y="39"/>
                    <a:pt x="13" y="44"/>
                    <a:pt x="24" y="40"/>
                  </a:cubicBezTo>
                  <a:cubicBezTo>
                    <a:pt x="35" y="37"/>
                    <a:pt x="43" y="41"/>
                    <a:pt x="49" y="44"/>
                  </a:cubicBezTo>
                  <a:cubicBezTo>
                    <a:pt x="50" y="32"/>
                    <a:pt x="51" y="18"/>
                    <a:pt x="52" y="9"/>
                  </a:cubicBezTo>
                  <a:cubicBezTo>
                    <a:pt x="42" y="7"/>
                    <a:pt x="30" y="0"/>
                    <a:pt x="24" y="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7" name="Freeform 1625">
              <a:extLst>
                <a:ext uri="{FF2B5EF4-FFF2-40B4-BE49-F238E27FC236}">
                  <a16:creationId xmlns:a16="http://schemas.microsoft.com/office/drawing/2014/main" id="{9D47373E-F8A3-44A7-9CB7-2972CBCB012E}"/>
                </a:ext>
              </a:extLst>
            </p:cNvPr>
            <p:cNvSpPr>
              <a:spLocks/>
            </p:cNvSpPr>
            <p:nvPr/>
          </p:nvSpPr>
          <p:spPr bwMode="auto">
            <a:xfrm>
              <a:off x="3103672" y="2841720"/>
              <a:ext cx="76203" cy="49214"/>
            </a:xfrm>
            <a:custGeom>
              <a:avLst/>
              <a:gdLst>
                <a:gd name="T0" fmla="*/ 23 w 60"/>
                <a:gd name="T1" fmla="*/ 29 h 40"/>
                <a:gd name="T2" fmla="*/ 60 w 60"/>
                <a:gd name="T3" fmla="*/ 22 h 40"/>
                <a:gd name="T4" fmla="*/ 13 w 60"/>
                <a:gd name="T5" fmla="*/ 3 h 40"/>
                <a:gd name="T6" fmla="*/ 3 w 60"/>
                <a:gd name="T7" fmla="*/ 2 h 40"/>
                <a:gd name="T8" fmla="*/ 0 w 60"/>
                <a:gd name="T9" fmla="*/ 37 h 40"/>
                <a:gd name="T10" fmla="*/ 1 w 60"/>
                <a:gd name="T11" fmla="*/ 37 h 40"/>
                <a:gd name="T12" fmla="*/ 23 w 60"/>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0" h="40">
                  <a:moveTo>
                    <a:pt x="23" y="29"/>
                  </a:moveTo>
                  <a:cubicBezTo>
                    <a:pt x="37" y="25"/>
                    <a:pt x="60" y="33"/>
                    <a:pt x="60" y="22"/>
                  </a:cubicBezTo>
                  <a:cubicBezTo>
                    <a:pt x="60" y="11"/>
                    <a:pt x="22" y="0"/>
                    <a:pt x="13" y="3"/>
                  </a:cubicBezTo>
                  <a:cubicBezTo>
                    <a:pt x="10" y="4"/>
                    <a:pt x="7" y="3"/>
                    <a:pt x="3" y="2"/>
                  </a:cubicBezTo>
                  <a:cubicBezTo>
                    <a:pt x="2" y="11"/>
                    <a:pt x="1" y="25"/>
                    <a:pt x="0" y="37"/>
                  </a:cubicBezTo>
                  <a:cubicBezTo>
                    <a:pt x="0" y="37"/>
                    <a:pt x="1" y="37"/>
                    <a:pt x="1" y="37"/>
                  </a:cubicBezTo>
                  <a:cubicBezTo>
                    <a:pt x="7" y="40"/>
                    <a:pt x="9" y="34"/>
                    <a:pt x="23" y="2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8" name="Freeform 1626">
              <a:extLst>
                <a:ext uri="{FF2B5EF4-FFF2-40B4-BE49-F238E27FC236}">
                  <a16:creationId xmlns:a16="http://schemas.microsoft.com/office/drawing/2014/main" id="{4B78A839-280A-412A-AD47-71946038E96A}"/>
                </a:ext>
              </a:extLst>
            </p:cNvPr>
            <p:cNvSpPr>
              <a:spLocks/>
            </p:cNvSpPr>
            <p:nvPr/>
          </p:nvSpPr>
          <p:spPr bwMode="auto">
            <a:xfrm>
              <a:off x="2748059" y="2952848"/>
              <a:ext cx="96841" cy="96841"/>
            </a:xfrm>
            <a:custGeom>
              <a:avLst/>
              <a:gdLst>
                <a:gd name="T0" fmla="*/ 41 w 76"/>
                <a:gd name="T1" fmla="*/ 73 h 78"/>
                <a:gd name="T2" fmla="*/ 58 w 76"/>
                <a:gd name="T3" fmla="*/ 76 h 78"/>
                <a:gd name="T4" fmla="*/ 67 w 76"/>
                <a:gd name="T5" fmla="*/ 77 h 78"/>
                <a:gd name="T6" fmla="*/ 65 w 76"/>
                <a:gd name="T7" fmla="*/ 73 h 78"/>
                <a:gd name="T8" fmla="*/ 69 w 76"/>
                <a:gd name="T9" fmla="*/ 51 h 78"/>
                <a:gd name="T10" fmla="*/ 71 w 76"/>
                <a:gd name="T11" fmla="*/ 21 h 78"/>
                <a:gd name="T12" fmla="*/ 75 w 76"/>
                <a:gd name="T13" fmla="*/ 2 h 78"/>
                <a:gd name="T14" fmla="*/ 75 w 76"/>
                <a:gd name="T15" fmla="*/ 0 h 78"/>
                <a:gd name="T16" fmla="*/ 55 w 76"/>
                <a:gd name="T17" fmla="*/ 9 h 78"/>
                <a:gd name="T18" fmla="*/ 38 w 76"/>
                <a:gd name="T19" fmla="*/ 13 h 78"/>
                <a:gd name="T20" fmla="*/ 18 w 76"/>
                <a:gd name="T21" fmla="*/ 21 h 78"/>
                <a:gd name="T22" fmla="*/ 13 w 76"/>
                <a:gd name="T23" fmla="*/ 32 h 78"/>
                <a:gd name="T24" fmla="*/ 7 w 76"/>
                <a:gd name="T25" fmla="*/ 37 h 78"/>
                <a:gd name="T26" fmla="*/ 1 w 76"/>
                <a:gd name="T27" fmla="*/ 38 h 78"/>
                <a:gd name="T28" fmla="*/ 4 w 76"/>
                <a:gd name="T29" fmla="*/ 45 h 78"/>
                <a:gd name="T30" fmla="*/ 25 w 76"/>
                <a:gd name="T31" fmla="*/ 66 h 78"/>
                <a:gd name="T32" fmla="*/ 31 w 76"/>
                <a:gd name="T33" fmla="*/ 73 h 78"/>
                <a:gd name="T34" fmla="*/ 41 w 76"/>
                <a:gd name="T3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78">
                  <a:moveTo>
                    <a:pt x="41" y="73"/>
                  </a:moveTo>
                  <a:cubicBezTo>
                    <a:pt x="45" y="75"/>
                    <a:pt x="54" y="73"/>
                    <a:pt x="58" y="76"/>
                  </a:cubicBezTo>
                  <a:cubicBezTo>
                    <a:pt x="60" y="78"/>
                    <a:pt x="63" y="78"/>
                    <a:pt x="67" y="77"/>
                  </a:cubicBezTo>
                  <a:cubicBezTo>
                    <a:pt x="66" y="76"/>
                    <a:pt x="65" y="74"/>
                    <a:pt x="65" y="73"/>
                  </a:cubicBezTo>
                  <a:cubicBezTo>
                    <a:pt x="62" y="68"/>
                    <a:pt x="67" y="58"/>
                    <a:pt x="69" y="51"/>
                  </a:cubicBezTo>
                  <a:cubicBezTo>
                    <a:pt x="71" y="43"/>
                    <a:pt x="67" y="25"/>
                    <a:pt x="71" y="21"/>
                  </a:cubicBezTo>
                  <a:cubicBezTo>
                    <a:pt x="76" y="16"/>
                    <a:pt x="73" y="13"/>
                    <a:pt x="75" y="2"/>
                  </a:cubicBezTo>
                  <a:cubicBezTo>
                    <a:pt x="75" y="2"/>
                    <a:pt x="75" y="1"/>
                    <a:pt x="75" y="0"/>
                  </a:cubicBezTo>
                  <a:cubicBezTo>
                    <a:pt x="66" y="0"/>
                    <a:pt x="57" y="8"/>
                    <a:pt x="55" y="9"/>
                  </a:cubicBezTo>
                  <a:cubicBezTo>
                    <a:pt x="51" y="9"/>
                    <a:pt x="39" y="6"/>
                    <a:pt x="38" y="13"/>
                  </a:cubicBezTo>
                  <a:cubicBezTo>
                    <a:pt x="36" y="19"/>
                    <a:pt x="29" y="20"/>
                    <a:pt x="18" y="21"/>
                  </a:cubicBezTo>
                  <a:cubicBezTo>
                    <a:pt x="8" y="22"/>
                    <a:pt x="13" y="30"/>
                    <a:pt x="13" y="32"/>
                  </a:cubicBezTo>
                  <a:cubicBezTo>
                    <a:pt x="12" y="33"/>
                    <a:pt x="7" y="37"/>
                    <a:pt x="7" y="37"/>
                  </a:cubicBezTo>
                  <a:cubicBezTo>
                    <a:pt x="1" y="38"/>
                    <a:pt x="1" y="38"/>
                    <a:pt x="1" y="38"/>
                  </a:cubicBezTo>
                  <a:cubicBezTo>
                    <a:pt x="1" y="41"/>
                    <a:pt x="0" y="43"/>
                    <a:pt x="4" y="45"/>
                  </a:cubicBezTo>
                  <a:cubicBezTo>
                    <a:pt x="10" y="48"/>
                    <a:pt x="18" y="62"/>
                    <a:pt x="25" y="66"/>
                  </a:cubicBezTo>
                  <a:cubicBezTo>
                    <a:pt x="28" y="67"/>
                    <a:pt x="30" y="70"/>
                    <a:pt x="31" y="73"/>
                  </a:cubicBezTo>
                  <a:cubicBezTo>
                    <a:pt x="35" y="72"/>
                    <a:pt x="39" y="72"/>
                    <a:pt x="41" y="7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9" name="Freeform 1627">
              <a:extLst>
                <a:ext uri="{FF2B5EF4-FFF2-40B4-BE49-F238E27FC236}">
                  <a16:creationId xmlns:a16="http://schemas.microsoft.com/office/drawing/2014/main" id="{FB4FD4BF-0926-48BF-A590-BB65A9B13202}"/>
                </a:ext>
              </a:extLst>
            </p:cNvPr>
            <p:cNvSpPr>
              <a:spLocks/>
            </p:cNvSpPr>
            <p:nvPr/>
          </p:nvSpPr>
          <p:spPr bwMode="auto">
            <a:xfrm>
              <a:off x="2781398" y="3043339"/>
              <a:ext cx="74615" cy="60327"/>
            </a:xfrm>
            <a:custGeom>
              <a:avLst/>
              <a:gdLst>
                <a:gd name="T0" fmla="*/ 56 w 59"/>
                <a:gd name="T1" fmla="*/ 38 h 48"/>
                <a:gd name="T2" fmla="*/ 59 w 59"/>
                <a:gd name="T3" fmla="*/ 27 h 48"/>
                <a:gd name="T4" fmla="*/ 41 w 59"/>
                <a:gd name="T5" fmla="*/ 5 h 48"/>
                <a:gd name="T6" fmla="*/ 32 w 59"/>
                <a:gd name="T7" fmla="*/ 4 h 48"/>
                <a:gd name="T8" fmla="*/ 15 w 59"/>
                <a:gd name="T9" fmla="*/ 1 h 48"/>
                <a:gd name="T10" fmla="*/ 5 w 59"/>
                <a:gd name="T11" fmla="*/ 1 h 48"/>
                <a:gd name="T12" fmla="*/ 4 w 59"/>
                <a:gd name="T13" fmla="*/ 8 h 48"/>
                <a:gd name="T14" fmla="*/ 9 w 59"/>
                <a:gd name="T15" fmla="*/ 23 h 48"/>
                <a:gd name="T16" fmla="*/ 19 w 59"/>
                <a:gd name="T17" fmla="*/ 21 h 48"/>
                <a:gd name="T18" fmla="*/ 27 w 59"/>
                <a:gd name="T19" fmla="*/ 28 h 48"/>
                <a:gd name="T20" fmla="*/ 39 w 59"/>
                <a:gd name="T21" fmla="*/ 39 h 48"/>
                <a:gd name="T22" fmla="*/ 49 w 59"/>
                <a:gd name="T23" fmla="*/ 48 h 48"/>
                <a:gd name="T24" fmla="*/ 53 w 59"/>
                <a:gd name="T25" fmla="*/ 48 h 48"/>
                <a:gd name="T26" fmla="*/ 56 w 59"/>
                <a:gd name="T2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8">
                  <a:moveTo>
                    <a:pt x="56" y="38"/>
                  </a:moveTo>
                  <a:cubicBezTo>
                    <a:pt x="55" y="36"/>
                    <a:pt x="56" y="31"/>
                    <a:pt x="59" y="27"/>
                  </a:cubicBezTo>
                  <a:cubicBezTo>
                    <a:pt x="52" y="20"/>
                    <a:pt x="45" y="11"/>
                    <a:pt x="41" y="5"/>
                  </a:cubicBezTo>
                  <a:cubicBezTo>
                    <a:pt x="37" y="6"/>
                    <a:pt x="34" y="6"/>
                    <a:pt x="32" y="4"/>
                  </a:cubicBezTo>
                  <a:cubicBezTo>
                    <a:pt x="28" y="1"/>
                    <a:pt x="19" y="3"/>
                    <a:pt x="15" y="1"/>
                  </a:cubicBezTo>
                  <a:cubicBezTo>
                    <a:pt x="13" y="0"/>
                    <a:pt x="9" y="0"/>
                    <a:pt x="5" y="1"/>
                  </a:cubicBezTo>
                  <a:cubicBezTo>
                    <a:pt x="6" y="4"/>
                    <a:pt x="6" y="6"/>
                    <a:pt x="4" y="8"/>
                  </a:cubicBezTo>
                  <a:cubicBezTo>
                    <a:pt x="0" y="10"/>
                    <a:pt x="0" y="19"/>
                    <a:pt x="9" y="23"/>
                  </a:cubicBezTo>
                  <a:cubicBezTo>
                    <a:pt x="17" y="26"/>
                    <a:pt x="14" y="21"/>
                    <a:pt x="19" y="21"/>
                  </a:cubicBezTo>
                  <a:cubicBezTo>
                    <a:pt x="23" y="21"/>
                    <a:pt x="23" y="28"/>
                    <a:pt x="27" y="28"/>
                  </a:cubicBezTo>
                  <a:cubicBezTo>
                    <a:pt x="30" y="28"/>
                    <a:pt x="39" y="32"/>
                    <a:pt x="39" y="39"/>
                  </a:cubicBezTo>
                  <a:cubicBezTo>
                    <a:pt x="39" y="45"/>
                    <a:pt x="42" y="48"/>
                    <a:pt x="49" y="48"/>
                  </a:cubicBezTo>
                  <a:cubicBezTo>
                    <a:pt x="50" y="48"/>
                    <a:pt x="52" y="48"/>
                    <a:pt x="53" y="48"/>
                  </a:cubicBezTo>
                  <a:cubicBezTo>
                    <a:pt x="55" y="44"/>
                    <a:pt x="56" y="40"/>
                    <a:pt x="56" y="38"/>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0" name="Freeform 1628">
              <a:extLst>
                <a:ext uri="{FF2B5EF4-FFF2-40B4-BE49-F238E27FC236}">
                  <a16:creationId xmlns:a16="http://schemas.microsoft.com/office/drawing/2014/main" id="{40A21C94-9FB6-49C0-A550-F91FE102B4CF}"/>
                </a:ext>
              </a:extLst>
            </p:cNvPr>
            <p:cNvSpPr>
              <a:spLocks/>
            </p:cNvSpPr>
            <p:nvPr/>
          </p:nvSpPr>
          <p:spPr bwMode="auto">
            <a:xfrm>
              <a:off x="2849663" y="3071915"/>
              <a:ext cx="131767" cy="61915"/>
            </a:xfrm>
            <a:custGeom>
              <a:avLst/>
              <a:gdLst>
                <a:gd name="T0" fmla="*/ 92 w 103"/>
                <a:gd name="T1" fmla="*/ 15 h 50"/>
                <a:gd name="T2" fmla="*/ 68 w 103"/>
                <a:gd name="T3" fmla="*/ 3 h 50"/>
                <a:gd name="T4" fmla="*/ 43 w 103"/>
                <a:gd name="T5" fmla="*/ 13 h 50"/>
                <a:gd name="T6" fmla="*/ 15 w 103"/>
                <a:gd name="T7" fmla="*/ 12 h 50"/>
                <a:gd name="T8" fmla="*/ 6 w 103"/>
                <a:gd name="T9" fmla="*/ 4 h 50"/>
                <a:gd name="T10" fmla="*/ 3 w 103"/>
                <a:gd name="T11" fmla="*/ 15 h 50"/>
                <a:gd name="T12" fmla="*/ 0 w 103"/>
                <a:gd name="T13" fmla="*/ 25 h 50"/>
                <a:gd name="T14" fmla="*/ 23 w 103"/>
                <a:gd name="T15" fmla="*/ 35 h 50"/>
                <a:gd name="T16" fmla="*/ 36 w 103"/>
                <a:gd name="T17" fmla="*/ 44 h 50"/>
                <a:gd name="T18" fmla="*/ 50 w 103"/>
                <a:gd name="T19" fmla="*/ 40 h 50"/>
                <a:gd name="T20" fmla="*/ 45 w 103"/>
                <a:gd name="T21" fmla="*/ 30 h 50"/>
                <a:gd name="T22" fmla="*/ 54 w 103"/>
                <a:gd name="T23" fmla="*/ 22 h 50"/>
                <a:gd name="T24" fmla="*/ 74 w 103"/>
                <a:gd name="T25" fmla="*/ 16 h 50"/>
                <a:gd name="T26" fmla="*/ 79 w 103"/>
                <a:gd name="T27" fmla="*/ 28 h 50"/>
                <a:gd name="T28" fmla="*/ 89 w 103"/>
                <a:gd name="T29" fmla="*/ 46 h 50"/>
                <a:gd name="T30" fmla="*/ 101 w 103"/>
                <a:gd name="T31" fmla="*/ 35 h 50"/>
                <a:gd name="T32" fmla="*/ 103 w 103"/>
                <a:gd name="T33" fmla="*/ 29 h 50"/>
                <a:gd name="T34" fmla="*/ 92 w 103"/>
                <a:gd name="T35"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50">
                  <a:moveTo>
                    <a:pt x="92" y="15"/>
                  </a:moveTo>
                  <a:cubicBezTo>
                    <a:pt x="86" y="6"/>
                    <a:pt x="75" y="7"/>
                    <a:pt x="68" y="3"/>
                  </a:cubicBezTo>
                  <a:cubicBezTo>
                    <a:pt x="61" y="0"/>
                    <a:pt x="52" y="5"/>
                    <a:pt x="43" y="13"/>
                  </a:cubicBezTo>
                  <a:cubicBezTo>
                    <a:pt x="34" y="21"/>
                    <a:pt x="22" y="16"/>
                    <a:pt x="15" y="12"/>
                  </a:cubicBezTo>
                  <a:cubicBezTo>
                    <a:pt x="12" y="11"/>
                    <a:pt x="9" y="8"/>
                    <a:pt x="6" y="4"/>
                  </a:cubicBezTo>
                  <a:cubicBezTo>
                    <a:pt x="3" y="8"/>
                    <a:pt x="2" y="13"/>
                    <a:pt x="3" y="15"/>
                  </a:cubicBezTo>
                  <a:cubicBezTo>
                    <a:pt x="3" y="17"/>
                    <a:pt x="2" y="21"/>
                    <a:pt x="0" y="25"/>
                  </a:cubicBezTo>
                  <a:cubicBezTo>
                    <a:pt x="8" y="26"/>
                    <a:pt x="18" y="29"/>
                    <a:pt x="23" y="35"/>
                  </a:cubicBezTo>
                  <a:cubicBezTo>
                    <a:pt x="29" y="42"/>
                    <a:pt x="33" y="37"/>
                    <a:pt x="36" y="44"/>
                  </a:cubicBezTo>
                  <a:cubicBezTo>
                    <a:pt x="40" y="50"/>
                    <a:pt x="48" y="44"/>
                    <a:pt x="50" y="40"/>
                  </a:cubicBezTo>
                  <a:cubicBezTo>
                    <a:pt x="52" y="36"/>
                    <a:pt x="45" y="35"/>
                    <a:pt x="45" y="30"/>
                  </a:cubicBezTo>
                  <a:cubicBezTo>
                    <a:pt x="44" y="26"/>
                    <a:pt x="52" y="28"/>
                    <a:pt x="54" y="22"/>
                  </a:cubicBezTo>
                  <a:cubicBezTo>
                    <a:pt x="56" y="16"/>
                    <a:pt x="68" y="13"/>
                    <a:pt x="74" y="16"/>
                  </a:cubicBezTo>
                  <a:cubicBezTo>
                    <a:pt x="79" y="18"/>
                    <a:pt x="84" y="22"/>
                    <a:pt x="79" y="28"/>
                  </a:cubicBezTo>
                  <a:cubicBezTo>
                    <a:pt x="75" y="32"/>
                    <a:pt x="83" y="40"/>
                    <a:pt x="89" y="46"/>
                  </a:cubicBezTo>
                  <a:cubicBezTo>
                    <a:pt x="94" y="41"/>
                    <a:pt x="99" y="36"/>
                    <a:pt x="101" y="35"/>
                  </a:cubicBezTo>
                  <a:cubicBezTo>
                    <a:pt x="102" y="34"/>
                    <a:pt x="103" y="32"/>
                    <a:pt x="103" y="29"/>
                  </a:cubicBezTo>
                  <a:cubicBezTo>
                    <a:pt x="100" y="28"/>
                    <a:pt x="97" y="22"/>
                    <a:pt x="92" y="1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1" name="Freeform 1629">
              <a:extLst>
                <a:ext uri="{FF2B5EF4-FFF2-40B4-BE49-F238E27FC236}">
                  <a16:creationId xmlns:a16="http://schemas.microsoft.com/office/drawing/2014/main" id="{A7D9FB33-C1AB-4CD5-9B9F-C6EE58173F39}"/>
                </a:ext>
              </a:extLst>
            </p:cNvPr>
            <p:cNvSpPr>
              <a:spLocks/>
            </p:cNvSpPr>
            <p:nvPr/>
          </p:nvSpPr>
          <p:spPr bwMode="auto">
            <a:xfrm>
              <a:off x="2809974" y="2757579"/>
              <a:ext cx="241309" cy="84140"/>
            </a:xfrm>
            <a:custGeom>
              <a:avLst/>
              <a:gdLst>
                <a:gd name="T0" fmla="*/ 151 w 187"/>
                <a:gd name="T1" fmla="*/ 42 h 67"/>
                <a:gd name="T2" fmla="*/ 66 w 187"/>
                <a:gd name="T3" fmla="*/ 8 h 67"/>
                <a:gd name="T4" fmla="*/ 3 w 187"/>
                <a:gd name="T5" fmla="*/ 30 h 67"/>
                <a:gd name="T6" fmla="*/ 34 w 187"/>
                <a:gd name="T7" fmla="*/ 16 h 67"/>
                <a:gd name="T8" fmla="*/ 51 w 187"/>
                <a:gd name="T9" fmla="*/ 23 h 67"/>
                <a:gd name="T10" fmla="*/ 81 w 187"/>
                <a:gd name="T11" fmla="*/ 30 h 67"/>
                <a:gd name="T12" fmla="*/ 118 w 187"/>
                <a:gd name="T13" fmla="*/ 50 h 67"/>
                <a:gd name="T14" fmla="*/ 127 w 187"/>
                <a:gd name="T15" fmla="*/ 64 h 67"/>
                <a:gd name="T16" fmla="*/ 184 w 187"/>
                <a:gd name="T17" fmla="*/ 62 h 67"/>
                <a:gd name="T18" fmla="*/ 151 w 187"/>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67">
                  <a:moveTo>
                    <a:pt x="151" y="42"/>
                  </a:moveTo>
                  <a:cubicBezTo>
                    <a:pt x="139" y="42"/>
                    <a:pt x="101" y="16"/>
                    <a:pt x="66" y="8"/>
                  </a:cubicBezTo>
                  <a:cubicBezTo>
                    <a:pt x="30" y="0"/>
                    <a:pt x="0" y="26"/>
                    <a:pt x="3" y="30"/>
                  </a:cubicBezTo>
                  <a:cubicBezTo>
                    <a:pt x="8" y="36"/>
                    <a:pt x="25" y="22"/>
                    <a:pt x="34" y="16"/>
                  </a:cubicBezTo>
                  <a:cubicBezTo>
                    <a:pt x="42" y="10"/>
                    <a:pt x="50" y="19"/>
                    <a:pt x="51" y="23"/>
                  </a:cubicBezTo>
                  <a:cubicBezTo>
                    <a:pt x="52" y="27"/>
                    <a:pt x="63" y="29"/>
                    <a:pt x="81" y="30"/>
                  </a:cubicBezTo>
                  <a:cubicBezTo>
                    <a:pt x="99" y="31"/>
                    <a:pt x="101" y="46"/>
                    <a:pt x="118" y="50"/>
                  </a:cubicBezTo>
                  <a:cubicBezTo>
                    <a:pt x="135" y="53"/>
                    <a:pt x="118" y="60"/>
                    <a:pt x="127" y="64"/>
                  </a:cubicBezTo>
                  <a:cubicBezTo>
                    <a:pt x="135" y="67"/>
                    <a:pt x="181" y="66"/>
                    <a:pt x="184" y="62"/>
                  </a:cubicBezTo>
                  <a:cubicBezTo>
                    <a:pt x="187" y="58"/>
                    <a:pt x="163" y="42"/>
                    <a:pt x="151" y="4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2" name="Freeform 1630">
              <a:extLst>
                <a:ext uri="{FF2B5EF4-FFF2-40B4-BE49-F238E27FC236}">
                  <a16:creationId xmlns:a16="http://schemas.microsoft.com/office/drawing/2014/main" id="{3FB92F70-A986-4A1C-B2B8-604B1CCE068E}"/>
                </a:ext>
              </a:extLst>
            </p:cNvPr>
            <p:cNvSpPr>
              <a:spLocks/>
            </p:cNvSpPr>
            <p:nvPr/>
          </p:nvSpPr>
          <p:spPr bwMode="auto">
            <a:xfrm>
              <a:off x="2948091" y="2870296"/>
              <a:ext cx="55564" cy="25401"/>
            </a:xfrm>
            <a:custGeom>
              <a:avLst/>
              <a:gdLst>
                <a:gd name="T0" fmla="*/ 4 w 43"/>
                <a:gd name="T1" fmla="*/ 6 h 20"/>
                <a:gd name="T2" fmla="*/ 40 w 43"/>
                <a:gd name="T3" fmla="*/ 13 h 20"/>
                <a:gd name="T4" fmla="*/ 4 w 43"/>
                <a:gd name="T5" fmla="*/ 6 h 20"/>
              </a:gdLst>
              <a:ahLst/>
              <a:cxnLst>
                <a:cxn ang="0">
                  <a:pos x="T0" y="T1"/>
                </a:cxn>
                <a:cxn ang="0">
                  <a:pos x="T2" y="T3"/>
                </a:cxn>
                <a:cxn ang="0">
                  <a:pos x="T4" y="T5"/>
                </a:cxn>
              </a:cxnLst>
              <a:rect l="0" t="0" r="r" b="b"/>
              <a:pathLst>
                <a:path w="43" h="20">
                  <a:moveTo>
                    <a:pt x="4" y="6"/>
                  </a:moveTo>
                  <a:cubicBezTo>
                    <a:pt x="7" y="12"/>
                    <a:pt x="37" y="20"/>
                    <a:pt x="40" y="13"/>
                  </a:cubicBezTo>
                  <a:cubicBezTo>
                    <a:pt x="43" y="6"/>
                    <a:pt x="0" y="0"/>
                    <a:pt x="4" y="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3" name="Freeform 1631">
              <a:extLst>
                <a:ext uri="{FF2B5EF4-FFF2-40B4-BE49-F238E27FC236}">
                  <a16:creationId xmlns:a16="http://schemas.microsoft.com/office/drawing/2014/main" id="{E5794DD4-95DB-476A-A3C7-A7AD6086AC02}"/>
                </a:ext>
              </a:extLst>
            </p:cNvPr>
            <p:cNvSpPr>
              <a:spLocks/>
            </p:cNvSpPr>
            <p:nvPr/>
          </p:nvSpPr>
          <p:spPr bwMode="auto">
            <a:xfrm>
              <a:off x="3202100" y="2865533"/>
              <a:ext cx="49214" cy="28576"/>
            </a:xfrm>
            <a:custGeom>
              <a:avLst/>
              <a:gdLst>
                <a:gd name="T0" fmla="*/ 7 w 39"/>
                <a:gd name="T1" fmla="*/ 11 h 22"/>
                <a:gd name="T2" fmla="*/ 36 w 39"/>
                <a:gd name="T3" fmla="*/ 11 h 22"/>
                <a:gd name="T4" fmla="*/ 7 w 39"/>
                <a:gd name="T5" fmla="*/ 11 h 22"/>
              </a:gdLst>
              <a:ahLst/>
              <a:cxnLst>
                <a:cxn ang="0">
                  <a:pos x="T0" y="T1"/>
                </a:cxn>
                <a:cxn ang="0">
                  <a:pos x="T2" y="T3"/>
                </a:cxn>
                <a:cxn ang="0">
                  <a:pos x="T4" y="T5"/>
                </a:cxn>
              </a:cxnLst>
              <a:rect l="0" t="0" r="r" b="b"/>
              <a:pathLst>
                <a:path w="39" h="22">
                  <a:moveTo>
                    <a:pt x="7" y="11"/>
                  </a:moveTo>
                  <a:cubicBezTo>
                    <a:pt x="14" y="22"/>
                    <a:pt x="34" y="15"/>
                    <a:pt x="36" y="11"/>
                  </a:cubicBezTo>
                  <a:cubicBezTo>
                    <a:pt x="39" y="3"/>
                    <a:pt x="0" y="0"/>
                    <a:pt x="7" y="1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4" name="Freeform 1632">
              <a:extLst>
                <a:ext uri="{FF2B5EF4-FFF2-40B4-BE49-F238E27FC236}">
                  <a16:creationId xmlns:a16="http://schemas.microsoft.com/office/drawing/2014/main" id="{AB40484B-BA70-46BD-9C6A-1CCC966675D0}"/>
                </a:ext>
              </a:extLst>
            </p:cNvPr>
            <p:cNvSpPr>
              <a:spLocks noEditPoints="1"/>
            </p:cNvSpPr>
            <p:nvPr/>
          </p:nvSpPr>
          <p:spPr bwMode="auto">
            <a:xfrm>
              <a:off x="3084621" y="754087"/>
              <a:ext cx="1385937" cy="1011271"/>
            </a:xfrm>
            <a:custGeom>
              <a:avLst/>
              <a:gdLst>
                <a:gd name="T0" fmla="*/ 947 w 1080"/>
                <a:gd name="T1" fmla="*/ 93 h 807"/>
                <a:gd name="T2" fmla="*/ 867 w 1080"/>
                <a:gd name="T3" fmla="*/ 129 h 807"/>
                <a:gd name="T4" fmla="*/ 863 w 1080"/>
                <a:gd name="T5" fmla="*/ 81 h 807"/>
                <a:gd name="T6" fmla="*/ 772 w 1080"/>
                <a:gd name="T7" fmla="*/ 74 h 807"/>
                <a:gd name="T8" fmla="*/ 862 w 1080"/>
                <a:gd name="T9" fmla="*/ 60 h 807"/>
                <a:gd name="T10" fmla="*/ 854 w 1080"/>
                <a:gd name="T11" fmla="*/ 26 h 807"/>
                <a:gd name="T12" fmla="*/ 729 w 1080"/>
                <a:gd name="T13" fmla="*/ 1 h 807"/>
                <a:gd name="T14" fmla="*/ 613 w 1080"/>
                <a:gd name="T15" fmla="*/ 16 h 807"/>
                <a:gd name="T16" fmla="*/ 526 w 1080"/>
                <a:gd name="T17" fmla="*/ 17 h 807"/>
                <a:gd name="T18" fmla="*/ 454 w 1080"/>
                <a:gd name="T19" fmla="*/ 49 h 807"/>
                <a:gd name="T20" fmla="*/ 437 w 1080"/>
                <a:gd name="T21" fmla="*/ 58 h 807"/>
                <a:gd name="T22" fmla="*/ 386 w 1080"/>
                <a:gd name="T23" fmla="*/ 74 h 807"/>
                <a:gd name="T24" fmla="*/ 337 w 1080"/>
                <a:gd name="T25" fmla="*/ 90 h 807"/>
                <a:gd name="T26" fmla="*/ 253 w 1080"/>
                <a:gd name="T27" fmla="*/ 74 h 807"/>
                <a:gd name="T28" fmla="*/ 207 w 1080"/>
                <a:gd name="T29" fmla="*/ 110 h 807"/>
                <a:gd name="T30" fmla="*/ 137 w 1080"/>
                <a:gd name="T31" fmla="*/ 154 h 807"/>
                <a:gd name="T32" fmla="*/ 0 w 1080"/>
                <a:gd name="T33" fmla="*/ 223 h 807"/>
                <a:gd name="T34" fmla="*/ 87 w 1080"/>
                <a:gd name="T35" fmla="*/ 248 h 807"/>
                <a:gd name="T36" fmla="*/ 24 w 1080"/>
                <a:gd name="T37" fmla="*/ 270 h 807"/>
                <a:gd name="T38" fmla="*/ 77 w 1080"/>
                <a:gd name="T39" fmla="*/ 304 h 807"/>
                <a:gd name="T40" fmla="*/ 147 w 1080"/>
                <a:gd name="T41" fmla="*/ 300 h 807"/>
                <a:gd name="T42" fmla="*/ 254 w 1080"/>
                <a:gd name="T43" fmla="*/ 330 h 807"/>
                <a:gd name="T44" fmla="*/ 307 w 1080"/>
                <a:gd name="T45" fmla="*/ 401 h 807"/>
                <a:gd name="T46" fmla="*/ 315 w 1080"/>
                <a:gd name="T47" fmla="*/ 465 h 807"/>
                <a:gd name="T48" fmla="*/ 382 w 1080"/>
                <a:gd name="T49" fmla="*/ 488 h 807"/>
                <a:gd name="T50" fmla="*/ 375 w 1080"/>
                <a:gd name="T51" fmla="*/ 513 h 807"/>
                <a:gd name="T52" fmla="*/ 365 w 1080"/>
                <a:gd name="T53" fmla="*/ 557 h 807"/>
                <a:gd name="T54" fmla="*/ 353 w 1080"/>
                <a:gd name="T55" fmla="*/ 611 h 807"/>
                <a:gd name="T56" fmla="*/ 367 w 1080"/>
                <a:gd name="T57" fmla="*/ 682 h 807"/>
                <a:gd name="T58" fmla="*/ 400 w 1080"/>
                <a:gd name="T59" fmla="*/ 724 h 807"/>
                <a:gd name="T60" fmla="*/ 448 w 1080"/>
                <a:gd name="T61" fmla="*/ 780 h 807"/>
                <a:gd name="T62" fmla="*/ 517 w 1080"/>
                <a:gd name="T63" fmla="*/ 806 h 807"/>
                <a:gd name="T64" fmla="*/ 537 w 1080"/>
                <a:gd name="T65" fmla="*/ 737 h 807"/>
                <a:gd name="T66" fmla="*/ 567 w 1080"/>
                <a:gd name="T67" fmla="*/ 702 h 807"/>
                <a:gd name="T68" fmla="*/ 571 w 1080"/>
                <a:gd name="T69" fmla="*/ 669 h 807"/>
                <a:gd name="T70" fmla="*/ 600 w 1080"/>
                <a:gd name="T71" fmla="*/ 647 h 807"/>
                <a:gd name="T72" fmla="*/ 627 w 1080"/>
                <a:gd name="T73" fmla="*/ 640 h 807"/>
                <a:gd name="T74" fmla="*/ 721 w 1080"/>
                <a:gd name="T75" fmla="*/ 578 h 807"/>
                <a:gd name="T76" fmla="*/ 781 w 1080"/>
                <a:gd name="T77" fmla="*/ 561 h 807"/>
                <a:gd name="T78" fmla="*/ 901 w 1080"/>
                <a:gd name="T79" fmla="*/ 509 h 807"/>
                <a:gd name="T80" fmla="*/ 836 w 1080"/>
                <a:gd name="T81" fmla="*/ 494 h 807"/>
                <a:gd name="T82" fmla="*/ 902 w 1080"/>
                <a:gd name="T83" fmla="*/ 499 h 807"/>
                <a:gd name="T84" fmla="*/ 889 w 1080"/>
                <a:gd name="T85" fmla="*/ 438 h 807"/>
                <a:gd name="T86" fmla="*/ 855 w 1080"/>
                <a:gd name="T87" fmla="*/ 408 h 807"/>
                <a:gd name="T88" fmla="*/ 931 w 1080"/>
                <a:gd name="T89" fmla="*/ 397 h 807"/>
                <a:gd name="T90" fmla="*/ 951 w 1080"/>
                <a:gd name="T91" fmla="*/ 360 h 807"/>
                <a:gd name="T92" fmla="*/ 942 w 1080"/>
                <a:gd name="T93" fmla="*/ 303 h 807"/>
                <a:gd name="T94" fmla="*/ 922 w 1080"/>
                <a:gd name="T95" fmla="*/ 278 h 807"/>
                <a:gd name="T96" fmla="*/ 929 w 1080"/>
                <a:gd name="T97" fmla="*/ 253 h 807"/>
                <a:gd name="T98" fmla="*/ 904 w 1080"/>
                <a:gd name="T99" fmla="*/ 241 h 807"/>
                <a:gd name="T100" fmla="*/ 975 w 1080"/>
                <a:gd name="T101" fmla="*/ 166 h 807"/>
                <a:gd name="T102" fmla="*/ 958 w 1080"/>
                <a:gd name="T103" fmla="*/ 147 h 807"/>
                <a:gd name="T104" fmla="*/ 978 w 1080"/>
                <a:gd name="T105" fmla="*/ 127 h 807"/>
                <a:gd name="T106" fmla="*/ 1080 w 1080"/>
                <a:gd name="T107" fmla="*/ 91 h 807"/>
                <a:gd name="T108" fmla="*/ 355 w 1080"/>
                <a:gd name="T109" fmla="*/ 515 h 807"/>
                <a:gd name="T110" fmla="*/ 337 w 1080"/>
                <a:gd name="T111" fmla="*/ 53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0" h="807">
                  <a:moveTo>
                    <a:pt x="1019" y="74"/>
                  </a:moveTo>
                  <a:cubicBezTo>
                    <a:pt x="1000" y="74"/>
                    <a:pt x="984" y="77"/>
                    <a:pt x="983" y="91"/>
                  </a:cubicBezTo>
                  <a:cubicBezTo>
                    <a:pt x="982" y="104"/>
                    <a:pt x="958" y="88"/>
                    <a:pt x="947" y="93"/>
                  </a:cubicBezTo>
                  <a:cubicBezTo>
                    <a:pt x="937" y="98"/>
                    <a:pt x="942" y="82"/>
                    <a:pt x="931" y="87"/>
                  </a:cubicBezTo>
                  <a:cubicBezTo>
                    <a:pt x="921" y="92"/>
                    <a:pt x="910" y="105"/>
                    <a:pt x="897" y="110"/>
                  </a:cubicBezTo>
                  <a:cubicBezTo>
                    <a:pt x="885" y="115"/>
                    <a:pt x="875" y="128"/>
                    <a:pt x="867" y="129"/>
                  </a:cubicBezTo>
                  <a:cubicBezTo>
                    <a:pt x="860" y="130"/>
                    <a:pt x="884" y="105"/>
                    <a:pt x="897" y="93"/>
                  </a:cubicBezTo>
                  <a:cubicBezTo>
                    <a:pt x="909" y="80"/>
                    <a:pt x="902" y="66"/>
                    <a:pt x="886" y="67"/>
                  </a:cubicBezTo>
                  <a:cubicBezTo>
                    <a:pt x="869" y="69"/>
                    <a:pt x="873" y="79"/>
                    <a:pt x="863" y="81"/>
                  </a:cubicBezTo>
                  <a:cubicBezTo>
                    <a:pt x="854" y="83"/>
                    <a:pt x="809" y="106"/>
                    <a:pt x="807" y="99"/>
                  </a:cubicBezTo>
                  <a:cubicBezTo>
                    <a:pt x="805" y="92"/>
                    <a:pt x="844" y="81"/>
                    <a:pt x="843" y="76"/>
                  </a:cubicBezTo>
                  <a:cubicBezTo>
                    <a:pt x="843" y="71"/>
                    <a:pt x="794" y="71"/>
                    <a:pt x="772" y="74"/>
                  </a:cubicBezTo>
                  <a:cubicBezTo>
                    <a:pt x="750" y="77"/>
                    <a:pt x="711" y="90"/>
                    <a:pt x="711" y="83"/>
                  </a:cubicBezTo>
                  <a:cubicBezTo>
                    <a:pt x="710" y="77"/>
                    <a:pt x="756" y="68"/>
                    <a:pt x="779" y="66"/>
                  </a:cubicBezTo>
                  <a:cubicBezTo>
                    <a:pt x="802" y="63"/>
                    <a:pt x="844" y="67"/>
                    <a:pt x="862" y="60"/>
                  </a:cubicBezTo>
                  <a:cubicBezTo>
                    <a:pt x="879" y="53"/>
                    <a:pt x="906" y="52"/>
                    <a:pt x="911" y="46"/>
                  </a:cubicBezTo>
                  <a:cubicBezTo>
                    <a:pt x="915" y="41"/>
                    <a:pt x="890" y="33"/>
                    <a:pt x="878" y="33"/>
                  </a:cubicBezTo>
                  <a:cubicBezTo>
                    <a:pt x="865" y="34"/>
                    <a:pt x="853" y="32"/>
                    <a:pt x="854" y="26"/>
                  </a:cubicBezTo>
                  <a:cubicBezTo>
                    <a:pt x="855" y="20"/>
                    <a:pt x="834" y="18"/>
                    <a:pt x="832" y="14"/>
                  </a:cubicBezTo>
                  <a:cubicBezTo>
                    <a:pt x="830" y="9"/>
                    <a:pt x="791" y="13"/>
                    <a:pt x="783" y="7"/>
                  </a:cubicBezTo>
                  <a:cubicBezTo>
                    <a:pt x="774" y="2"/>
                    <a:pt x="750" y="0"/>
                    <a:pt x="729" y="1"/>
                  </a:cubicBezTo>
                  <a:cubicBezTo>
                    <a:pt x="708" y="3"/>
                    <a:pt x="666" y="2"/>
                    <a:pt x="656" y="3"/>
                  </a:cubicBezTo>
                  <a:cubicBezTo>
                    <a:pt x="646" y="4"/>
                    <a:pt x="639" y="8"/>
                    <a:pt x="631" y="7"/>
                  </a:cubicBezTo>
                  <a:cubicBezTo>
                    <a:pt x="622" y="7"/>
                    <a:pt x="608" y="10"/>
                    <a:pt x="613" y="16"/>
                  </a:cubicBezTo>
                  <a:cubicBezTo>
                    <a:pt x="623" y="26"/>
                    <a:pt x="599" y="30"/>
                    <a:pt x="601" y="22"/>
                  </a:cubicBezTo>
                  <a:cubicBezTo>
                    <a:pt x="602" y="15"/>
                    <a:pt x="580" y="11"/>
                    <a:pt x="574" y="17"/>
                  </a:cubicBezTo>
                  <a:cubicBezTo>
                    <a:pt x="566" y="23"/>
                    <a:pt x="531" y="10"/>
                    <a:pt x="526" y="17"/>
                  </a:cubicBezTo>
                  <a:cubicBezTo>
                    <a:pt x="521" y="24"/>
                    <a:pt x="479" y="21"/>
                    <a:pt x="467" y="24"/>
                  </a:cubicBezTo>
                  <a:cubicBezTo>
                    <a:pt x="455" y="26"/>
                    <a:pt x="486" y="34"/>
                    <a:pt x="485" y="40"/>
                  </a:cubicBezTo>
                  <a:cubicBezTo>
                    <a:pt x="484" y="45"/>
                    <a:pt x="446" y="40"/>
                    <a:pt x="454" y="49"/>
                  </a:cubicBezTo>
                  <a:cubicBezTo>
                    <a:pt x="462" y="58"/>
                    <a:pt x="487" y="65"/>
                    <a:pt x="499" y="77"/>
                  </a:cubicBezTo>
                  <a:cubicBezTo>
                    <a:pt x="511" y="89"/>
                    <a:pt x="489" y="82"/>
                    <a:pt x="476" y="73"/>
                  </a:cubicBezTo>
                  <a:cubicBezTo>
                    <a:pt x="462" y="64"/>
                    <a:pt x="445" y="67"/>
                    <a:pt x="437" y="58"/>
                  </a:cubicBezTo>
                  <a:cubicBezTo>
                    <a:pt x="428" y="50"/>
                    <a:pt x="397" y="43"/>
                    <a:pt x="389" y="48"/>
                  </a:cubicBezTo>
                  <a:cubicBezTo>
                    <a:pt x="380" y="54"/>
                    <a:pt x="410" y="66"/>
                    <a:pt x="410" y="73"/>
                  </a:cubicBezTo>
                  <a:cubicBezTo>
                    <a:pt x="410" y="79"/>
                    <a:pt x="390" y="71"/>
                    <a:pt x="386" y="74"/>
                  </a:cubicBezTo>
                  <a:cubicBezTo>
                    <a:pt x="382" y="76"/>
                    <a:pt x="364" y="56"/>
                    <a:pt x="354" y="56"/>
                  </a:cubicBezTo>
                  <a:cubicBezTo>
                    <a:pt x="343" y="56"/>
                    <a:pt x="352" y="65"/>
                    <a:pt x="352" y="78"/>
                  </a:cubicBezTo>
                  <a:cubicBezTo>
                    <a:pt x="352" y="91"/>
                    <a:pt x="332" y="99"/>
                    <a:pt x="337" y="90"/>
                  </a:cubicBezTo>
                  <a:cubicBezTo>
                    <a:pt x="343" y="81"/>
                    <a:pt x="339" y="58"/>
                    <a:pt x="328" y="54"/>
                  </a:cubicBezTo>
                  <a:cubicBezTo>
                    <a:pt x="317" y="50"/>
                    <a:pt x="289" y="63"/>
                    <a:pt x="274" y="63"/>
                  </a:cubicBezTo>
                  <a:cubicBezTo>
                    <a:pt x="260" y="62"/>
                    <a:pt x="240" y="67"/>
                    <a:pt x="253" y="74"/>
                  </a:cubicBezTo>
                  <a:cubicBezTo>
                    <a:pt x="265" y="81"/>
                    <a:pt x="252" y="86"/>
                    <a:pt x="242" y="78"/>
                  </a:cubicBezTo>
                  <a:cubicBezTo>
                    <a:pt x="231" y="70"/>
                    <a:pt x="195" y="78"/>
                    <a:pt x="202" y="83"/>
                  </a:cubicBezTo>
                  <a:cubicBezTo>
                    <a:pt x="209" y="88"/>
                    <a:pt x="212" y="103"/>
                    <a:pt x="207" y="110"/>
                  </a:cubicBezTo>
                  <a:cubicBezTo>
                    <a:pt x="202" y="116"/>
                    <a:pt x="187" y="103"/>
                    <a:pt x="173" y="104"/>
                  </a:cubicBezTo>
                  <a:cubicBezTo>
                    <a:pt x="159" y="105"/>
                    <a:pt x="89" y="139"/>
                    <a:pt x="93" y="148"/>
                  </a:cubicBezTo>
                  <a:cubicBezTo>
                    <a:pt x="98" y="156"/>
                    <a:pt x="127" y="149"/>
                    <a:pt x="137" y="154"/>
                  </a:cubicBezTo>
                  <a:cubicBezTo>
                    <a:pt x="146" y="160"/>
                    <a:pt x="134" y="179"/>
                    <a:pt x="122" y="187"/>
                  </a:cubicBezTo>
                  <a:cubicBezTo>
                    <a:pt x="111" y="195"/>
                    <a:pt x="68" y="187"/>
                    <a:pt x="67" y="197"/>
                  </a:cubicBezTo>
                  <a:cubicBezTo>
                    <a:pt x="66" y="206"/>
                    <a:pt x="0" y="208"/>
                    <a:pt x="0" y="223"/>
                  </a:cubicBezTo>
                  <a:cubicBezTo>
                    <a:pt x="0" y="228"/>
                    <a:pt x="3" y="234"/>
                    <a:pt x="10" y="236"/>
                  </a:cubicBezTo>
                  <a:cubicBezTo>
                    <a:pt x="19" y="238"/>
                    <a:pt x="31" y="235"/>
                    <a:pt x="39" y="244"/>
                  </a:cubicBezTo>
                  <a:cubicBezTo>
                    <a:pt x="48" y="253"/>
                    <a:pt x="71" y="254"/>
                    <a:pt x="87" y="248"/>
                  </a:cubicBezTo>
                  <a:cubicBezTo>
                    <a:pt x="103" y="241"/>
                    <a:pt x="115" y="249"/>
                    <a:pt x="115" y="258"/>
                  </a:cubicBezTo>
                  <a:cubicBezTo>
                    <a:pt x="114" y="268"/>
                    <a:pt x="78" y="255"/>
                    <a:pt x="67" y="261"/>
                  </a:cubicBezTo>
                  <a:cubicBezTo>
                    <a:pt x="56" y="268"/>
                    <a:pt x="22" y="262"/>
                    <a:pt x="24" y="270"/>
                  </a:cubicBezTo>
                  <a:cubicBezTo>
                    <a:pt x="26" y="277"/>
                    <a:pt x="42" y="275"/>
                    <a:pt x="56" y="278"/>
                  </a:cubicBezTo>
                  <a:cubicBezTo>
                    <a:pt x="69" y="281"/>
                    <a:pt x="57" y="286"/>
                    <a:pt x="56" y="292"/>
                  </a:cubicBezTo>
                  <a:cubicBezTo>
                    <a:pt x="56" y="298"/>
                    <a:pt x="64" y="297"/>
                    <a:pt x="77" y="304"/>
                  </a:cubicBezTo>
                  <a:cubicBezTo>
                    <a:pt x="91" y="310"/>
                    <a:pt x="113" y="315"/>
                    <a:pt x="106" y="307"/>
                  </a:cubicBezTo>
                  <a:cubicBezTo>
                    <a:pt x="99" y="299"/>
                    <a:pt x="120" y="300"/>
                    <a:pt x="124" y="305"/>
                  </a:cubicBezTo>
                  <a:cubicBezTo>
                    <a:pt x="127" y="309"/>
                    <a:pt x="137" y="298"/>
                    <a:pt x="147" y="300"/>
                  </a:cubicBezTo>
                  <a:cubicBezTo>
                    <a:pt x="157" y="303"/>
                    <a:pt x="161" y="291"/>
                    <a:pt x="169" y="296"/>
                  </a:cubicBezTo>
                  <a:cubicBezTo>
                    <a:pt x="176" y="301"/>
                    <a:pt x="213" y="305"/>
                    <a:pt x="225" y="311"/>
                  </a:cubicBezTo>
                  <a:cubicBezTo>
                    <a:pt x="238" y="318"/>
                    <a:pt x="255" y="320"/>
                    <a:pt x="254" y="330"/>
                  </a:cubicBezTo>
                  <a:cubicBezTo>
                    <a:pt x="252" y="340"/>
                    <a:pt x="264" y="347"/>
                    <a:pt x="278" y="353"/>
                  </a:cubicBezTo>
                  <a:cubicBezTo>
                    <a:pt x="292" y="359"/>
                    <a:pt x="295" y="373"/>
                    <a:pt x="294" y="382"/>
                  </a:cubicBezTo>
                  <a:cubicBezTo>
                    <a:pt x="294" y="391"/>
                    <a:pt x="309" y="397"/>
                    <a:pt x="307" y="401"/>
                  </a:cubicBezTo>
                  <a:cubicBezTo>
                    <a:pt x="304" y="405"/>
                    <a:pt x="306" y="411"/>
                    <a:pt x="316" y="419"/>
                  </a:cubicBezTo>
                  <a:cubicBezTo>
                    <a:pt x="325" y="428"/>
                    <a:pt x="301" y="434"/>
                    <a:pt x="307" y="441"/>
                  </a:cubicBezTo>
                  <a:cubicBezTo>
                    <a:pt x="312" y="449"/>
                    <a:pt x="298" y="463"/>
                    <a:pt x="315" y="465"/>
                  </a:cubicBezTo>
                  <a:cubicBezTo>
                    <a:pt x="332" y="468"/>
                    <a:pt x="329" y="454"/>
                    <a:pt x="342" y="454"/>
                  </a:cubicBezTo>
                  <a:cubicBezTo>
                    <a:pt x="354" y="454"/>
                    <a:pt x="341" y="465"/>
                    <a:pt x="348" y="471"/>
                  </a:cubicBezTo>
                  <a:cubicBezTo>
                    <a:pt x="355" y="478"/>
                    <a:pt x="369" y="477"/>
                    <a:pt x="382" y="488"/>
                  </a:cubicBezTo>
                  <a:cubicBezTo>
                    <a:pt x="395" y="499"/>
                    <a:pt x="386" y="504"/>
                    <a:pt x="375" y="495"/>
                  </a:cubicBezTo>
                  <a:cubicBezTo>
                    <a:pt x="362" y="486"/>
                    <a:pt x="328" y="488"/>
                    <a:pt x="328" y="491"/>
                  </a:cubicBezTo>
                  <a:cubicBezTo>
                    <a:pt x="328" y="494"/>
                    <a:pt x="366" y="516"/>
                    <a:pt x="375" y="513"/>
                  </a:cubicBezTo>
                  <a:cubicBezTo>
                    <a:pt x="384" y="510"/>
                    <a:pt x="396" y="526"/>
                    <a:pt x="391" y="531"/>
                  </a:cubicBezTo>
                  <a:cubicBezTo>
                    <a:pt x="385" y="537"/>
                    <a:pt x="388" y="550"/>
                    <a:pt x="387" y="556"/>
                  </a:cubicBezTo>
                  <a:cubicBezTo>
                    <a:pt x="386" y="562"/>
                    <a:pt x="373" y="556"/>
                    <a:pt x="365" y="557"/>
                  </a:cubicBezTo>
                  <a:cubicBezTo>
                    <a:pt x="356" y="558"/>
                    <a:pt x="351" y="561"/>
                    <a:pt x="351" y="570"/>
                  </a:cubicBezTo>
                  <a:cubicBezTo>
                    <a:pt x="351" y="578"/>
                    <a:pt x="337" y="585"/>
                    <a:pt x="336" y="596"/>
                  </a:cubicBezTo>
                  <a:cubicBezTo>
                    <a:pt x="334" y="607"/>
                    <a:pt x="346" y="606"/>
                    <a:pt x="353" y="611"/>
                  </a:cubicBezTo>
                  <a:cubicBezTo>
                    <a:pt x="360" y="615"/>
                    <a:pt x="341" y="619"/>
                    <a:pt x="340" y="626"/>
                  </a:cubicBezTo>
                  <a:cubicBezTo>
                    <a:pt x="339" y="634"/>
                    <a:pt x="357" y="648"/>
                    <a:pt x="364" y="652"/>
                  </a:cubicBezTo>
                  <a:cubicBezTo>
                    <a:pt x="371" y="656"/>
                    <a:pt x="365" y="673"/>
                    <a:pt x="367" y="682"/>
                  </a:cubicBezTo>
                  <a:cubicBezTo>
                    <a:pt x="370" y="691"/>
                    <a:pt x="379" y="680"/>
                    <a:pt x="378" y="692"/>
                  </a:cubicBezTo>
                  <a:cubicBezTo>
                    <a:pt x="377" y="703"/>
                    <a:pt x="386" y="702"/>
                    <a:pt x="386" y="709"/>
                  </a:cubicBezTo>
                  <a:cubicBezTo>
                    <a:pt x="387" y="716"/>
                    <a:pt x="403" y="715"/>
                    <a:pt x="400" y="724"/>
                  </a:cubicBezTo>
                  <a:cubicBezTo>
                    <a:pt x="397" y="734"/>
                    <a:pt x="405" y="741"/>
                    <a:pt x="408" y="746"/>
                  </a:cubicBezTo>
                  <a:cubicBezTo>
                    <a:pt x="412" y="751"/>
                    <a:pt x="426" y="760"/>
                    <a:pt x="428" y="767"/>
                  </a:cubicBezTo>
                  <a:cubicBezTo>
                    <a:pt x="431" y="773"/>
                    <a:pt x="439" y="782"/>
                    <a:pt x="448" y="780"/>
                  </a:cubicBezTo>
                  <a:cubicBezTo>
                    <a:pt x="457" y="777"/>
                    <a:pt x="458" y="786"/>
                    <a:pt x="465" y="785"/>
                  </a:cubicBezTo>
                  <a:cubicBezTo>
                    <a:pt x="473" y="784"/>
                    <a:pt x="484" y="788"/>
                    <a:pt x="486" y="794"/>
                  </a:cubicBezTo>
                  <a:cubicBezTo>
                    <a:pt x="488" y="800"/>
                    <a:pt x="511" y="805"/>
                    <a:pt x="517" y="806"/>
                  </a:cubicBezTo>
                  <a:cubicBezTo>
                    <a:pt x="523" y="807"/>
                    <a:pt x="524" y="795"/>
                    <a:pt x="530" y="792"/>
                  </a:cubicBezTo>
                  <a:cubicBezTo>
                    <a:pt x="536" y="789"/>
                    <a:pt x="534" y="766"/>
                    <a:pt x="539" y="765"/>
                  </a:cubicBezTo>
                  <a:cubicBezTo>
                    <a:pt x="544" y="763"/>
                    <a:pt x="542" y="739"/>
                    <a:pt x="537" y="737"/>
                  </a:cubicBezTo>
                  <a:cubicBezTo>
                    <a:pt x="532" y="735"/>
                    <a:pt x="534" y="726"/>
                    <a:pt x="546" y="728"/>
                  </a:cubicBezTo>
                  <a:cubicBezTo>
                    <a:pt x="558" y="730"/>
                    <a:pt x="554" y="718"/>
                    <a:pt x="560" y="716"/>
                  </a:cubicBezTo>
                  <a:cubicBezTo>
                    <a:pt x="565" y="714"/>
                    <a:pt x="563" y="704"/>
                    <a:pt x="567" y="702"/>
                  </a:cubicBezTo>
                  <a:cubicBezTo>
                    <a:pt x="571" y="701"/>
                    <a:pt x="571" y="694"/>
                    <a:pt x="567" y="690"/>
                  </a:cubicBezTo>
                  <a:cubicBezTo>
                    <a:pt x="564" y="686"/>
                    <a:pt x="568" y="683"/>
                    <a:pt x="574" y="682"/>
                  </a:cubicBezTo>
                  <a:cubicBezTo>
                    <a:pt x="580" y="681"/>
                    <a:pt x="579" y="672"/>
                    <a:pt x="571" y="669"/>
                  </a:cubicBezTo>
                  <a:cubicBezTo>
                    <a:pt x="562" y="665"/>
                    <a:pt x="565" y="656"/>
                    <a:pt x="573" y="662"/>
                  </a:cubicBezTo>
                  <a:cubicBezTo>
                    <a:pt x="582" y="668"/>
                    <a:pt x="588" y="663"/>
                    <a:pt x="583" y="657"/>
                  </a:cubicBezTo>
                  <a:cubicBezTo>
                    <a:pt x="578" y="651"/>
                    <a:pt x="589" y="648"/>
                    <a:pt x="600" y="647"/>
                  </a:cubicBezTo>
                  <a:cubicBezTo>
                    <a:pt x="611" y="646"/>
                    <a:pt x="616" y="640"/>
                    <a:pt x="614" y="632"/>
                  </a:cubicBezTo>
                  <a:cubicBezTo>
                    <a:pt x="612" y="623"/>
                    <a:pt x="627" y="624"/>
                    <a:pt x="623" y="631"/>
                  </a:cubicBezTo>
                  <a:cubicBezTo>
                    <a:pt x="620" y="638"/>
                    <a:pt x="622" y="646"/>
                    <a:pt x="627" y="640"/>
                  </a:cubicBezTo>
                  <a:cubicBezTo>
                    <a:pt x="632" y="635"/>
                    <a:pt x="642" y="639"/>
                    <a:pt x="660" y="634"/>
                  </a:cubicBezTo>
                  <a:cubicBezTo>
                    <a:pt x="677" y="628"/>
                    <a:pt x="695" y="614"/>
                    <a:pt x="699" y="600"/>
                  </a:cubicBezTo>
                  <a:cubicBezTo>
                    <a:pt x="703" y="586"/>
                    <a:pt x="723" y="587"/>
                    <a:pt x="721" y="578"/>
                  </a:cubicBezTo>
                  <a:cubicBezTo>
                    <a:pt x="718" y="568"/>
                    <a:pt x="724" y="565"/>
                    <a:pt x="737" y="571"/>
                  </a:cubicBezTo>
                  <a:cubicBezTo>
                    <a:pt x="751" y="577"/>
                    <a:pt x="740" y="567"/>
                    <a:pt x="755" y="567"/>
                  </a:cubicBezTo>
                  <a:cubicBezTo>
                    <a:pt x="769" y="567"/>
                    <a:pt x="767" y="562"/>
                    <a:pt x="781" y="561"/>
                  </a:cubicBezTo>
                  <a:cubicBezTo>
                    <a:pt x="795" y="561"/>
                    <a:pt x="831" y="554"/>
                    <a:pt x="844" y="544"/>
                  </a:cubicBezTo>
                  <a:cubicBezTo>
                    <a:pt x="856" y="534"/>
                    <a:pt x="883" y="525"/>
                    <a:pt x="894" y="518"/>
                  </a:cubicBezTo>
                  <a:cubicBezTo>
                    <a:pt x="905" y="511"/>
                    <a:pt x="907" y="505"/>
                    <a:pt x="901" y="509"/>
                  </a:cubicBezTo>
                  <a:cubicBezTo>
                    <a:pt x="894" y="513"/>
                    <a:pt x="880" y="513"/>
                    <a:pt x="869" y="511"/>
                  </a:cubicBezTo>
                  <a:cubicBezTo>
                    <a:pt x="859" y="508"/>
                    <a:pt x="842" y="499"/>
                    <a:pt x="830" y="506"/>
                  </a:cubicBezTo>
                  <a:cubicBezTo>
                    <a:pt x="818" y="513"/>
                    <a:pt x="826" y="496"/>
                    <a:pt x="836" y="494"/>
                  </a:cubicBezTo>
                  <a:cubicBezTo>
                    <a:pt x="845" y="493"/>
                    <a:pt x="841" y="488"/>
                    <a:pt x="839" y="478"/>
                  </a:cubicBezTo>
                  <a:cubicBezTo>
                    <a:pt x="836" y="467"/>
                    <a:pt x="855" y="474"/>
                    <a:pt x="864" y="486"/>
                  </a:cubicBezTo>
                  <a:cubicBezTo>
                    <a:pt x="872" y="498"/>
                    <a:pt x="888" y="503"/>
                    <a:pt x="902" y="499"/>
                  </a:cubicBezTo>
                  <a:cubicBezTo>
                    <a:pt x="916" y="495"/>
                    <a:pt x="903" y="483"/>
                    <a:pt x="909" y="476"/>
                  </a:cubicBezTo>
                  <a:cubicBezTo>
                    <a:pt x="914" y="468"/>
                    <a:pt x="865" y="443"/>
                    <a:pt x="863" y="435"/>
                  </a:cubicBezTo>
                  <a:cubicBezTo>
                    <a:pt x="860" y="427"/>
                    <a:pt x="875" y="432"/>
                    <a:pt x="889" y="438"/>
                  </a:cubicBezTo>
                  <a:cubicBezTo>
                    <a:pt x="902" y="444"/>
                    <a:pt x="905" y="427"/>
                    <a:pt x="905" y="420"/>
                  </a:cubicBezTo>
                  <a:cubicBezTo>
                    <a:pt x="905" y="413"/>
                    <a:pt x="876" y="412"/>
                    <a:pt x="863" y="419"/>
                  </a:cubicBezTo>
                  <a:cubicBezTo>
                    <a:pt x="850" y="427"/>
                    <a:pt x="838" y="410"/>
                    <a:pt x="855" y="408"/>
                  </a:cubicBezTo>
                  <a:cubicBezTo>
                    <a:pt x="873" y="406"/>
                    <a:pt x="857" y="398"/>
                    <a:pt x="862" y="393"/>
                  </a:cubicBezTo>
                  <a:cubicBezTo>
                    <a:pt x="867" y="388"/>
                    <a:pt x="890" y="408"/>
                    <a:pt x="901" y="405"/>
                  </a:cubicBezTo>
                  <a:cubicBezTo>
                    <a:pt x="913" y="401"/>
                    <a:pt x="921" y="405"/>
                    <a:pt x="931" y="397"/>
                  </a:cubicBezTo>
                  <a:cubicBezTo>
                    <a:pt x="941" y="390"/>
                    <a:pt x="913" y="382"/>
                    <a:pt x="907" y="376"/>
                  </a:cubicBezTo>
                  <a:cubicBezTo>
                    <a:pt x="902" y="369"/>
                    <a:pt x="936" y="371"/>
                    <a:pt x="947" y="372"/>
                  </a:cubicBezTo>
                  <a:cubicBezTo>
                    <a:pt x="957" y="372"/>
                    <a:pt x="960" y="357"/>
                    <a:pt x="951" y="360"/>
                  </a:cubicBezTo>
                  <a:cubicBezTo>
                    <a:pt x="943" y="363"/>
                    <a:pt x="913" y="349"/>
                    <a:pt x="919" y="340"/>
                  </a:cubicBezTo>
                  <a:cubicBezTo>
                    <a:pt x="926" y="331"/>
                    <a:pt x="937" y="342"/>
                    <a:pt x="950" y="335"/>
                  </a:cubicBezTo>
                  <a:cubicBezTo>
                    <a:pt x="963" y="328"/>
                    <a:pt x="951" y="303"/>
                    <a:pt x="942" y="303"/>
                  </a:cubicBezTo>
                  <a:cubicBezTo>
                    <a:pt x="933" y="303"/>
                    <a:pt x="911" y="299"/>
                    <a:pt x="911" y="295"/>
                  </a:cubicBezTo>
                  <a:cubicBezTo>
                    <a:pt x="911" y="290"/>
                    <a:pt x="892" y="286"/>
                    <a:pt x="898" y="281"/>
                  </a:cubicBezTo>
                  <a:cubicBezTo>
                    <a:pt x="903" y="276"/>
                    <a:pt x="910" y="287"/>
                    <a:pt x="922" y="278"/>
                  </a:cubicBezTo>
                  <a:cubicBezTo>
                    <a:pt x="934" y="269"/>
                    <a:pt x="959" y="280"/>
                    <a:pt x="970" y="278"/>
                  </a:cubicBezTo>
                  <a:cubicBezTo>
                    <a:pt x="980" y="276"/>
                    <a:pt x="965" y="256"/>
                    <a:pt x="959" y="259"/>
                  </a:cubicBezTo>
                  <a:cubicBezTo>
                    <a:pt x="952" y="263"/>
                    <a:pt x="931" y="264"/>
                    <a:pt x="929" y="253"/>
                  </a:cubicBezTo>
                  <a:cubicBezTo>
                    <a:pt x="928" y="242"/>
                    <a:pt x="950" y="253"/>
                    <a:pt x="953" y="248"/>
                  </a:cubicBezTo>
                  <a:cubicBezTo>
                    <a:pt x="957" y="243"/>
                    <a:pt x="923" y="229"/>
                    <a:pt x="918" y="240"/>
                  </a:cubicBezTo>
                  <a:cubicBezTo>
                    <a:pt x="913" y="251"/>
                    <a:pt x="894" y="247"/>
                    <a:pt x="904" y="241"/>
                  </a:cubicBezTo>
                  <a:cubicBezTo>
                    <a:pt x="914" y="235"/>
                    <a:pt x="916" y="217"/>
                    <a:pt x="915" y="208"/>
                  </a:cubicBezTo>
                  <a:cubicBezTo>
                    <a:pt x="914" y="199"/>
                    <a:pt x="950" y="199"/>
                    <a:pt x="946" y="184"/>
                  </a:cubicBezTo>
                  <a:cubicBezTo>
                    <a:pt x="942" y="170"/>
                    <a:pt x="963" y="166"/>
                    <a:pt x="975" y="166"/>
                  </a:cubicBezTo>
                  <a:cubicBezTo>
                    <a:pt x="987" y="166"/>
                    <a:pt x="975" y="151"/>
                    <a:pt x="963" y="152"/>
                  </a:cubicBezTo>
                  <a:cubicBezTo>
                    <a:pt x="952" y="154"/>
                    <a:pt x="940" y="167"/>
                    <a:pt x="934" y="162"/>
                  </a:cubicBezTo>
                  <a:cubicBezTo>
                    <a:pt x="928" y="156"/>
                    <a:pt x="948" y="147"/>
                    <a:pt x="958" y="147"/>
                  </a:cubicBezTo>
                  <a:cubicBezTo>
                    <a:pt x="968" y="147"/>
                    <a:pt x="994" y="146"/>
                    <a:pt x="1002" y="141"/>
                  </a:cubicBezTo>
                  <a:cubicBezTo>
                    <a:pt x="1011" y="136"/>
                    <a:pt x="987" y="131"/>
                    <a:pt x="970" y="133"/>
                  </a:cubicBezTo>
                  <a:cubicBezTo>
                    <a:pt x="953" y="135"/>
                    <a:pt x="953" y="128"/>
                    <a:pt x="978" y="127"/>
                  </a:cubicBezTo>
                  <a:cubicBezTo>
                    <a:pt x="1003" y="127"/>
                    <a:pt x="999" y="122"/>
                    <a:pt x="1017" y="119"/>
                  </a:cubicBezTo>
                  <a:cubicBezTo>
                    <a:pt x="1035" y="117"/>
                    <a:pt x="1029" y="110"/>
                    <a:pt x="1040" y="110"/>
                  </a:cubicBezTo>
                  <a:cubicBezTo>
                    <a:pt x="1051" y="109"/>
                    <a:pt x="1080" y="97"/>
                    <a:pt x="1080" y="91"/>
                  </a:cubicBezTo>
                  <a:cubicBezTo>
                    <a:pt x="1080" y="86"/>
                    <a:pt x="1038" y="74"/>
                    <a:pt x="1019" y="74"/>
                  </a:cubicBezTo>
                  <a:close/>
                  <a:moveTo>
                    <a:pt x="369" y="528"/>
                  </a:moveTo>
                  <a:cubicBezTo>
                    <a:pt x="370" y="520"/>
                    <a:pt x="360" y="525"/>
                    <a:pt x="355" y="515"/>
                  </a:cubicBezTo>
                  <a:cubicBezTo>
                    <a:pt x="350" y="505"/>
                    <a:pt x="323" y="501"/>
                    <a:pt x="321" y="509"/>
                  </a:cubicBezTo>
                  <a:cubicBezTo>
                    <a:pt x="320" y="512"/>
                    <a:pt x="311" y="517"/>
                    <a:pt x="318" y="524"/>
                  </a:cubicBezTo>
                  <a:cubicBezTo>
                    <a:pt x="325" y="531"/>
                    <a:pt x="330" y="528"/>
                    <a:pt x="337" y="536"/>
                  </a:cubicBezTo>
                  <a:cubicBezTo>
                    <a:pt x="345" y="543"/>
                    <a:pt x="369" y="537"/>
                    <a:pt x="369" y="52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5" name="Freeform 1633">
              <a:extLst>
                <a:ext uri="{FF2B5EF4-FFF2-40B4-BE49-F238E27FC236}">
                  <a16:creationId xmlns:a16="http://schemas.microsoft.com/office/drawing/2014/main" id="{772A0C5E-E025-4350-889D-3CF0E3FE2226}"/>
                </a:ext>
              </a:extLst>
            </p:cNvPr>
            <p:cNvSpPr>
              <a:spLocks noEditPoints="1"/>
            </p:cNvSpPr>
            <p:nvPr/>
          </p:nvSpPr>
          <p:spPr bwMode="auto">
            <a:xfrm>
              <a:off x="1528815" y="771550"/>
              <a:ext cx="2016197" cy="1517701"/>
            </a:xfrm>
            <a:custGeom>
              <a:avLst/>
              <a:gdLst>
                <a:gd name="T0" fmla="*/ 321 w 1571"/>
                <a:gd name="T1" fmla="*/ 1069 h 1211"/>
                <a:gd name="T2" fmla="*/ 295 w 1571"/>
                <a:gd name="T3" fmla="*/ 356 h 1211"/>
                <a:gd name="T4" fmla="*/ 605 w 1571"/>
                <a:gd name="T5" fmla="*/ 393 h 1211"/>
                <a:gd name="T6" fmla="*/ 401 w 1571"/>
                <a:gd name="T7" fmla="*/ 420 h 1211"/>
                <a:gd name="T8" fmla="*/ 604 w 1571"/>
                <a:gd name="T9" fmla="*/ 523 h 1211"/>
                <a:gd name="T10" fmla="*/ 371 w 1571"/>
                <a:gd name="T11" fmla="*/ 303 h 1211"/>
                <a:gd name="T12" fmla="*/ 325 w 1571"/>
                <a:gd name="T13" fmla="*/ 290 h 1211"/>
                <a:gd name="T14" fmla="*/ 577 w 1571"/>
                <a:gd name="T15" fmla="*/ 333 h 1211"/>
                <a:gd name="T16" fmla="*/ 465 w 1571"/>
                <a:gd name="T17" fmla="*/ 225 h 1211"/>
                <a:gd name="T18" fmla="*/ 645 w 1571"/>
                <a:gd name="T19" fmla="*/ 187 h 1211"/>
                <a:gd name="T20" fmla="*/ 651 w 1571"/>
                <a:gd name="T21" fmla="*/ 252 h 1211"/>
                <a:gd name="T22" fmla="*/ 656 w 1571"/>
                <a:gd name="T23" fmla="*/ 289 h 1211"/>
                <a:gd name="T24" fmla="*/ 849 w 1571"/>
                <a:gd name="T25" fmla="*/ 230 h 1211"/>
                <a:gd name="T26" fmla="*/ 770 w 1571"/>
                <a:gd name="T27" fmla="*/ 363 h 1211"/>
                <a:gd name="T28" fmla="*/ 1074 w 1571"/>
                <a:gd name="T29" fmla="*/ 344 h 1211"/>
                <a:gd name="T30" fmla="*/ 907 w 1571"/>
                <a:gd name="T31" fmla="*/ 237 h 1211"/>
                <a:gd name="T32" fmla="*/ 935 w 1571"/>
                <a:gd name="T33" fmla="*/ 130 h 1211"/>
                <a:gd name="T34" fmla="*/ 918 w 1571"/>
                <a:gd name="T35" fmla="*/ 104 h 1211"/>
                <a:gd name="T36" fmla="*/ 992 w 1571"/>
                <a:gd name="T37" fmla="*/ 188 h 1211"/>
                <a:gd name="T38" fmla="*/ 1092 w 1571"/>
                <a:gd name="T39" fmla="*/ 282 h 1211"/>
                <a:gd name="T40" fmla="*/ 1244 w 1571"/>
                <a:gd name="T41" fmla="*/ 136 h 1211"/>
                <a:gd name="T42" fmla="*/ 1188 w 1571"/>
                <a:gd name="T43" fmla="*/ 14 h 1211"/>
                <a:gd name="T44" fmla="*/ 889 w 1571"/>
                <a:gd name="T45" fmla="*/ 72 h 1211"/>
                <a:gd name="T46" fmla="*/ 976 w 1571"/>
                <a:gd name="T47" fmla="*/ 689 h 1211"/>
                <a:gd name="T48" fmla="*/ 1294 w 1571"/>
                <a:gd name="T49" fmla="*/ 532 h 1211"/>
                <a:gd name="T50" fmla="*/ 1166 w 1571"/>
                <a:gd name="T51" fmla="*/ 426 h 1211"/>
                <a:gd name="T52" fmla="*/ 976 w 1571"/>
                <a:gd name="T53" fmla="*/ 392 h 1211"/>
                <a:gd name="T54" fmla="*/ 1101 w 1571"/>
                <a:gd name="T55" fmla="*/ 483 h 1211"/>
                <a:gd name="T56" fmla="*/ 1152 w 1571"/>
                <a:gd name="T57" fmla="*/ 640 h 1211"/>
                <a:gd name="T58" fmla="*/ 1329 w 1571"/>
                <a:gd name="T59" fmla="*/ 655 h 1211"/>
                <a:gd name="T60" fmla="*/ 1067 w 1571"/>
                <a:gd name="T61" fmla="*/ 377 h 1211"/>
                <a:gd name="T62" fmla="*/ 1506 w 1571"/>
                <a:gd name="T63" fmla="*/ 1003 h 1211"/>
                <a:gd name="T64" fmla="*/ 172 w 1571"/>
                <a:gd name="T65" fmla="*/ 984 h 1211"/>
                <a:gd name="T66" fmla="*/ 1284 w 1571"/>
                <a:gd name="T67" fmla="*/ 1074 h 1211"/>
                <a:gd name="T68" fmla="*/ 1506 w 1571"/>
                <a:gd name="T69" fmla="*/ 952 h 1211"/>
                <a:gd name="T70" fmla="*/ 1400 w 1571"/>
                <a:gd name="T71" fmla="*/ 876 h 1211"/>
                <a:gd name="T72" fmla="*/ 1320 w 1571"/>
                <a:gd name="T73" fmla="*/ 826 h 1211"/>
                <a:gd name="T74" fmla="*/ 1193 w 1571"/>
                <a:gd name="T75" fmla="*/ 724 h 1211"/>
                <a:gd name="T76" fmla="*/ 1137 w 1571"/>
                <a:gd name="T77" fmla="*/ 849 h 1211"/>
                <a:gd name="T78" fmla="*/ 1042 w 1571"/>
                <a:gd name="T79" fmla="*/ 966 h 1211"/>
                <a:gd name="T80" fmla="*/ 841 w 1571"/>
                <a:gd name="T81" fmla="*/ 822 h 1211"/>
                <a:gd name="T82" fmla="*/ 905 w 1571"/>
                <a:gd name="T83" fmla="*/ 674 h 1211"/>
                <a:gd name="T84" fmla="*/ 1014 w 1571"/>
                <a:gd name="T85" fmla="*/ 605 h 1211"/>
                <a:gd name="T86" fmla="*/ 995 w 1571"/>
                <a:gd name="T87" fmla="*/ 531 h 1211"/>
                <a:gd name="T88" fmla="*/ 906 w 1571"/>
                <a:gd name="T89" fmla="*/ 537 h 1211"/>
                <a:gd name="T90" fmla="*/ 839 w 1571"/>
                <a:gd name="T91" fmla="*/ 424 h 1211"/>
                <a:gd name="T92" fmla="*/ 810 w 1571"/>
                <a:gd name="T93" fmla="*/ 457 h 1211"/>
                <a:gd name="T94" fmla="*/ 794 w 1571"/>
                <a:gd name="T95" fmla="*/ 569 h 1211"/>
                <a:gd name="T96" fmla="*/ 770 w 1571"/>
                <a:gd name="T97" fmla="*/ 545 h 1211"/>
                <a:gd name="T98" fmla="*/ 624 w 1571"/>
                <a:gd name="T99" fmla="*/ 545 h 1211"/>
                <a:gd name="T100" fmla="*/ 418 w 1571"/>
                <a:gd name="T101" fmla="*/ 531 h 1211"/>
                <a:gd name="T102" fmla="*/ 151 w 1571"/>
                <a:gd name="T103" fmla="*/ 533 h 1211"/>
                <a:gd name="T104" fmla="*/ 73 w 1571"/>
                <a:gd name="T105" fmla="*/ 533 h 1211"/>
                <a:gd name="T106" fmla="*/ 198 w 1571"/>
                <a:gd name="T107" fmla="*/ 920 h 1211"/>
                <a:gd name="T108" fmla="*/ 284 w 1571"/>
                <a:gd name="T109" fmla="*/ 1029 h 1211"/>
                <a:gd name="T110" fmla="*/ 974 w 1571"/>
                <a:gd name="T111" fmla="*/ 1078 h 1211"/>
                <a:gd name="T112" fmla="*/ 1096 w 1571"/>
                <a:gd name="T113" fmla="*/ 1198 h 1211"/>
                <a:gd name="T114" fmla="*/ 1354 w 1571"/>
                <a:gd name="T115" fmla="*/ 1130 h 1211"/>
                <a:gd name="T116" fmla="*/ 380 w 1571"/>
                <a:gd name="T117" fmla="*/ 637 h 1211"/>
                <a:gd name="T118" fmla="*/ 376 w 1571"/>
                <a:gd name="T119" fmla="*/ 613 h 1211"/>
                <a:gd name="T120" fmla="*/ 787 w 1571"/>
                <a:gd name="T121" fmla="*/ 102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1" h="1211">
                  <a:moveTo>
                    <a:pt x="310" y="1061"/>
                  </a:moveTo>
                  <a:cubicBezTo>
                    <a:pt x="305" y="1056"/>
                    <a:pt x="291" y="1057"/>
                    <a:pt x="289" y="1052"/>
                  </a:cubicBezTo>
                  <a:cubicBezTo>
                    <a:pt x="288" y="1047"/>
                    <a:pt x="275" y="1029"/>
                    <a:pt x="269" y="1029"/>
                  </a:cubicBezTo>
                  <a:cubicBezTo>
                    <a:pt x="262" y="1029"/>
                    <a:pt x="253" y="1030"/>
                    <a:pt x="246" y="1024"/>
                  </a:cubicBezTo>
                  <a:cubicBezTo>
                    <a:pt x="238" y="1018"/>
                    <a:pt x="233" y="1018"/>
                    <a:pt x="227" y="1021"/>
                  </a:cubicBezTo>
                  <a:cubicBezTo>
                    <a:pt x="222" y="1025"/>
                    <a:pt x="233" y="1026"/>
                    <a:pt x="233" y="1029"/>
                  </a:cubicBezTo>
                  <a:cubicBezTo>
                    <a:pt x="232" y="1033"/>
                    <a:pt x="236" y="1036"/>
                    <a:pt x="241" y="1035"/>
                  </a:cubicBezTo>
                  <a:cubicBezTo>
                    <a:pt x="246" y="1034"/>
                    <a:pt x="248" y="1044"/>
                    <a:pt x="253" y="1044"/>
                  </a:cubicBezTo>
                  <a:cubicBezTo>
                    <a:pt x="258" y="1045"/>
                    <a:pt x="259" y="1052"/>
                    <a:pt x="265" y="1052"/>
                  </a:cubicBezTo>
                  <a:cubicBezTo>
                    <a:pt x="270" y="1052"/>
                    <a:pt x="271" y="1058"/>
                    <a:pt x="274" y="1062"/>
                  </a:cubicBezTo>
                  <a:cubicBezTo>
                    <a:pt x="277" y="1065"/>
                    <a:pt x="283" y="1062"/>
                    <a:pt x="283" y="1066"/>
                  </a:cubicBezTo>
                  <a:cubicBezTo>
                    <a:pt x="283" y="1069"/>
                    <a:pt x="289" y="1072"/>
                    <a:pt x="291" y="1076"/>
                  </a:cubicBezTo>
                  <a:cubicBezTo>
                    <a:pt x="302" y="1077"/>
                    <a:pt x="311" y="1078"/>
                    <a:pt x="319" y="1076"/>
                  </a:cubicBezTo>
                  <a:cubicBezTo>
                    <a:pt x="319" y="1073"/>
                    <a:pt x="320" y="1071"/>
                    <a:pt x="321" y="1069"/>
                  </a:cubicBezTo>
                  <a:cubicBezTo>
                    <a:pt x="323" y="1063"/>
                    <a:pt x="315" y="1067"/>
                    <a:pt x="310" y="1061"/>
                  </a:cubicBezTo>
                  <a:close/>
                  <a:moveTo>
                    <a:pt x="297" y="440"/>
                  </a:moveTo>
                  <a:cubicBezTo>
                    <a:pt x="311" y="443"/>
                    <a:pt x="312" y="468"/>
                    <a:pt x="322" y="468"/>
                  </a:cubicBezTo>
                  <a:cubicBezTo>
                    <a:pt x="328" y="468"/>
                    <a:pt x="323" y="460"/>
                    <a:pt x="333" y="460"/>
                  </a:cubicBezTo>
                  <a:cubicBezTo>
                    <a:pt x="343" y="460"/>
                    <a:pt x="341" y="455"/>
                    <a:pt x="350" y="456"/>
                  </a:cubicBezTo>
                  <a:cubicBezTo>
                    <a:pt x="360" y="456"/>
                    <a:pt x="368" y="453"/>
                    <a:pt x="368" y="442"/>
                  </a:cubicBezTo>
                  <a:cubicBezTo>
                    <a:pt x="368" y="431"/>
                    <a:pt x="375" y="427"/>
                    <a:pt x="384" y="425"/>
                  </a:cubicBezTo>
                  <a:cubicBezTo>
                    <a:pt x="394" y="423"/>
                    <a:pt x="385" y="411"/>
                    <a:pt x="398" y="408"/>
                  </a:cubicBezTo>
                  <a:cubicBezTo>
                    <a:pt x="412" y="405"/>
                    <a:pt x="448" y="389"/>
                    <a:pt x="455" y="384"/>
                  </a:cubicBezTo>
                  <a:cubicBezTo>
                    <a:pt x="461" y="380"/>
                    <a:pt x="447" y="374"/>
                    <a:pt x="433" y="365"/>
                  </a:cubicBezTo>
                  <a:cubicBezTo>
                    <a:pt x="419" y="356"/>
                    <a:pt x="408" y="354"/>
                    <a:pt x="397" y="361"/>
                  </a:cubicBezTo>
                  <a:cubicBezTo>
                    <a:pt x="386" y="368"/>
                    <a:pt x="394" y="353"/>
                    <a:pt x="386" y="357"/>
                  </a:cubicBezTo>
                  <a:cubicBezTo>
                    <a:pt x="377" y="361"/>
                    <a:pt x="354" y="351"/>
                    <a:pt x="350" y="347"/>
                  </a:cubicBezTo>
                  <a:cubicBezTo>
                    <a:pt x="347" y="343"/>
                    <a:pt x="305" y="356"/>
                    <a:pt x="295" y="356"/>
                  </a:cubicBezTo>
                  <a:cubicBezTo>
                    <a:pt x="285" y="356"/>
                    <a:pt x="296" y="366"/>
                    <a:pt x="303" y="372"/>
                  </a:cubicBezTo>
                  <a:cubicBezTo>
                    <a:pt x="310" y="377"/>
                    <a:pt x="286" y="395"/>
                    <a:pt x="290" y="399"/>
                  </a:cubicBezTo>
                  <a:cubicBezTo>
                    <a:pt x="295" y="402"/>
                    <a:pt x="286" y="413"/>
                    <a:pt x="275" y="425"/>
                  </a:cubicBezTo>
                  <a:cubicBezTo>
                    <a:pt x="264" y="438"/>
                    <a:pt x="282" y="437"/>
                    <a:pt x="297" y="440"/>
                  </a:cubicBezTo>
                  <a:close/>
                  <a:moveTo>
                    <a:pt x="688" y="504"/>
                  </a:moveTo>
                  <a:cubicBezTo>
                    <a:pt x="692" y="499"/>
                    <a:pt x="712" y="515"/>
                    <a:pt x="713" y="503"/>
                  </a:cubicBezTo>
                  <a:cubicBezTo>
                    <a:pt x="713" y="492"/>
                    <a:pt x="691" y="486"/>
                    <a:pt x="681" y="480"/>
                  </a:cubicBezTo>
                  <a:cubicBezTo>
                    <a:pt x="672" y="474"/>
                    <a:pt x="668" y="477"/>
                    <a:pt x="653" y="466"/>
                  </a:cubicBezTo>
                  <a:cubicBezTo>
                    <a:pt x="638" y="455"/>
                    <a:pt x="657" y="449"/>
                    <a:pt x="646" y="441"/>
                  </a:cubicBezTo>
                  <a:cubicBezTo>
                    <a:pt x="635" y="432"/>
                    <a:pt x="631" y="409"/>
                    <a:pt x="639" y="401"/>
                  </a:cubicBezTo>
                  <a:cubicBezTo>
                    <a:pt x="647" y="393"/>
                    <a:pt x="656" y="381"/>
                    <a:pt x="641" y="376"/>
                  </a:cubicBezTo>
                  <a:cubicBezTo>
                    <a:pt x="627" y="370"/>
                    <a:pt x="605" y="381"/>
                    <a:pt x="607" y="384"/>
                  </a:cubicBezTo>
                  <a:cubicBezTo>
                    <a:pt x="609" y="387"/>
                    <a:pt x="629" y="398"/>
                    <a:pt x="629" y="402"/>
                  </a:cubicBezTo>
                  <a:cubicBezTo>
                    <a:pt x="629" y="407"/>
                    <a:pt x="611" y="389"/>
                    <a:pt x="605" y="393"/>
                  </a:cubicBezTo>
                  <a:cubicBezTo>
                    <a:pt x="598" y="397"/>
                    <a:pt x="591" y="385"/>
                    <a:pt x="586" y="393"/>
                  </a:cubicBezTo>
                  <a:cubicBezTo>
                    <a:pt x="580" y="401"/>
                    <a:pt x="593" y="428"/>
                    <a:pt x="598" y="436"/>
                  </a:cubicBezTo>
                  <a:cubicBezTo>
                    <a:pt x="602" y="444"/>
                    <a:pt x="593" y="444"/>
                    <a:pt x="587" y="445"/>
                  </a:cubicBezTo>
                  <a:cubicBezTo>
                    <a:pt x="580" y="447"/>
                    <a:pt x="580" y="424"/>
                    <a:pt x="573" y="415"/>
                  </a:cubicBezTo>
                  <a:cubicBezTo>
                    <a:pt x="567" y="406"/>
                    <a:pt x="542" y="396"/>
                    <a:pt x="541" y="402"/>
                  </a:cubicBezTo>
                  <a:cubicBezTo>
                    <a:pt x="539" y="409"/>
                    <a:pt x="556" y="409"/>
                    <a:pt x="554" y="417"/>
                  </a:cubicBezTo>
                  <a:cubicBezTo>
                    <a:pt x="552" y="426"/>
                    <a:pt x="542" y="412"/>
                    <a:pt x="534" y="419"/>
                  </a:cubicBezTo>
                  <a:cubicBezTo>
                    <a:pt x="525" y="426"/>
                    <a:pt x="526" y="421"/>
                    <a:pt x="528" y="414"/>
                  </a:cubicBezTo>
                  <a:cubicBezTo>
                    <a:pt x="530" y="407"/>
                    <a:pt x="516" y="399"/>
                    <a:pt x="500" y="401"/>
                  </a:cubicBezTo>
                  <a:cubicBezTo>
                    <a:pt x="484" y="402"/>
                    <a:pt x="493" y="413"/>
                    <a:pt x="488" y="417"/>
                  </a:cubicBezTo>
                  <a:cubicBezTo>
                    <a:pt x="483" y="421"/>
                    <a:pt x="460" y="415"/>
                    <a:pt x="475" y="412"/>
                  </a:cubicBezTo>
                  <a:cubicBezTo>
                    <a:pt x="490" y="409"/>
                    <a:pt x="483" y="400"/>
                    <a:pt x="478" y="392"/>
                  </a:cubicBezTo>
                  <a:cubicBezTo>
                    <a:pt x="473" y="383"/>
                    <a:pt x="458" y="393"/>
                    <a:pt x="433" y="402"/>
                  </a:cubicBezTo>
                  <a:cubicBezTo>
                    <a:pt x="409" y="410"/>
                    <a:pt x="398" y="420"/>
                    <a:pt x="401" y="420"/>
                  </a:cubicBezTo>
                  <a:cubicBezTo>
                    <a:pt x="404" y="421"/>
                    <a:pt x="405" y="425"/>
                    <a:pt x="396" y="433"/>
                  </a:cubicBezTo>
                  <a:cubicBezTo>
                    <a:pt x="386" y="441"/>
                    <a:pt x="396" y="448"/>
                    <a:pt x="404" y="448"/>
                  </a:cubicBezTo>
                  <a:cubicBezTo>
                    <a:pt x="413" y="448"/>
                    <a:pt x="405" y="455"/>
                    <a:pt x="412" y="456"/>
                  </a:cubicBezTo>
                  <a:cubicBezTo>
                    <a:pt x="417" y="458"/>
                    <a:pt x="445" y="445"/>
                    <a:pt x="453" y="451"/>
                  </a:cubicBezTo>
                  <a:cubicBezTo>
                    <a:pt x="461" y="456"/>
                    <a:pt x="407" y="460"/>
                    <a:pt x="407" y="469"/>
                  </a:cubicBezTo>
                  <a:cubicBezTo>
                    <a:pt x="407" y="478"/>
                    <a:pt x="437" y="484"/>
                    <a:pt x="458" y="480"/>
                  </a:cubicBezTo>
                  <a:cubicBezTo>
                    <a:pt x="480" y="476"/>
                    <a:pt x="519" y="483"/>
                    <a:pt x="519" y="489"/>
                  </a:cubicBezTo>
                  <a:cubicBezTo>
                    <a:pt x="519" y="494"/>
                    <a:pt x="493" y="492"/>
                    <a:pt x="473" y="492"/>
                  </a:cubicBezTo>
                  <a:cubicBezTo>
                    <a:pt x="454" y="491"/>
                    <a:pt x="420" y="497"/>
                    <a:pt x="422" y="503"/>
                  </a:cubicBezTo>
                  <a:cubicBezTo>
                    <a:pt x="423" y="510"/>
                    <a:pt x="426" y="510"/>
                    <a:pt x="446" y="520"/>
                  </a:cubicBezTo>
                  <a:cubicBezTo>
                    <a:pt x="466" y="529"/>
                    <a:pt x="487" y="515"/>
                    <a:pt x="487" y="528"/>
                  </a:cubicBezTo>
                  <a:cubicBezTo>
                    <a:pt x="486" y="542"/>
                    <a:pt x="498" y="545"/>
                    <a:pt x="525" y="546"/>
                  </a:cubicBezTo>
                  <a:cubicBezTo>
                    <a:pt x="552" y="546"/>
                    <a:pt x="565" y="533"/>
                    <a:pt x="578" y="534"/>
                  </a:cubicBezTo>
                  <a:cubicBezTo>
                    <a:pt x="591" y="535"/>
                    <a:pt x="598" y="532"/>
                    <a:pt x="604" y="523"/>
                  </a:cubicBezTo>
                  <a:cubicBezTo>
                    <a:pt x="610" y="514"/>
                    <a:pt x="616" y="519"/>
                    <a:pt x="617" y="524"/>
                  </a:cubicBezTo>
                  <a:cubicBezTo>
                    <a:pt x="619" y="528"/>
                    <a:pt x="636" y="528"/>
                    <a:pt x="640" y="532"/>
                  </a:cubicBezTo>
                  <a:cubicBezTo>
                    <a:pt x="650" y="541"/>
                    <a:pt x="683" y="539"/>
                    <a:pt x="695" y="532"/>
                  </a:cubicBezTo>
                  <a:cubicBezTo>
                    <a:pt x="708" y="526"/>
                    <a:pt x="690" y="509"/>
                    <a:pt x="684" y="517"/>
                  </a:cubicBezTo>
                  <a:cubicBezTo>
                    <a:pt x="677" y="524"/>
                    <a:pt x="672" y="520"/>
                    <a:pt x="670" y="516"/>
                  </a:cubicBezTo>
                  <a:cubicBezTo>
                    <a:pt x="669" y="512"/>
                    <a:pt x="683" y="510"/>
                    <a:pt x="688" y="504"/>
                  </a:cubicBezTo>
                  <a:close/>
                  <a:moveTo>
                    <a:pt x="390" y="312"/>
                  </a:moveTo>
                  <a:cubicBezTo>
                    <a:pt x="404" y="313"/>
                    <a:pt x="419" y="301"/>
                    <a:pt x="418" y="294"/>
                  </a:cubicBezTo>
                  <a:cubicBezTo>
                    <a:pt x="417" y="287"/>
                    <a:pt x="383" y="311"/>
                    <a:pt x="390" y="312"/>
                  </a:cubicBezTo>
                  <a:close/>
                  <a:moveTo>
                    <a:pt x="325" y="290"/>
                  </a:moveTo>
                  <a:cubicBezTo>
                    <a:pt x="331" y="292"/>
                    <a:pt x="325" y="303"/>
                    <a:pt x="332" y="300"/>
                  </a:cubicBezTo>
                  <a:cubicBezTo>
                    <a:pt x="338" y="297"/>
                    <a:pt x="340" y="296"/>
                    <a:pt x="344" y="298"/>
                  </a:cubicBezTo>
                  <a:cubicBezTo>
                    <a:pt x="353" y="300"/>
                    <a:pt x="354" y="293"/>
                    <a:pt x="358" y="289"/>
                  </a:cubicBezTo>
                  <a:cubicBezTo>
                    <a:pt x="362" y="285"/>
                    <a:pt x="361" y="303"/>
                    <a:pt x="371" y="303"/>
                  </a:cubicBezTo>
                  <a:cubicBezTo>
                    <a:pt x="379" y="303"/>
                    <a:pt x="378" y="284"/>
                    <a:pt x="386" y="290"/>
                  </a:cubicBezTo>
                  <a:cubicBezTo>
                    <a:pt x="394" y="295"/>
                    <a:pt x="396" y="287"/>
                    <a:pt x="397" y="282"/>
                  </a:cubicBezTo>
                  <a:cubicBezTo>
                    <a:pt x="399" y="277"/>
                    <a:pt x="399" y="267"/>
                    <a:pt x="408" y="266"/>
                  </a:cubicBezTo>
                  <a:cubicBezTo>
                    <a:pt x="416" y="264"/>
                    <a:pt x="409" y="274"/>
                    <a:pt x="413" y="281"/>
                  </a:cubicBezTo>
                  <a:cubicBezTo>
                    <a:pt x="419" y="291"/>
                    <a:pt x="429" y="282"/>
                    <a:pt x="429" y="277"/>
                  </a:cubicBezTo>
                  <a:cubicBezTo>
                    <a:pt x="430" y="273"/>
                    <a:pt x="444" y="276"/>
                    <a:pt x="444" y="270"/>
                  </a:cubicBezTo>
                  <a:cubicBezTo>
                    <a:pt x="443" y="265"/>
                    <a:pt x="447" y="263"/>
                    <a:pt x="444" y="257"/>
                  </a:cubicBezTo>
                  <a:cubicBezTo>
                    <a:pt x="440" y="251"/>
                    <a:pt x="450" y="252"/>
                    <a:pt x="455" y="248"/>
                  </a:cubicBezTo>
                  <a:cubicBezTo>
                    <a:pt x="459" y="243"/>
                    <a:pt x="448" y="247"/>
                    <a:pt x="440" y="240"/>
                  </a:cubicBezTo>
                  <a:cubicBezTo>
                    <a:pt x="433" y="233"/>
                    <a:pt x="429" y="242"/>
                    <a:pt x="429" y="247"/>
                  </a:cubicBezTo>
                  <a:cubicBezTo>
                    <a:pt x="429" y="251"/>
                    <a:pt x="415" y="248"/>
                    <a:pt x="406" y="244"/>
                  </a:cubicBezTo>
                  <a:cubicBezTo>
                    <a:pt x="397" y="241"/>
                    <a:pt x="386" y="255"/>
                    <a:pt x="374" y="261"/>
                  </a:cubicBezTo>
                  <a:cubicBezTo>
                    <a:pt x="361" y="267"/>
                    <a:pt x="361" y="278"/>
                    <a:pt x="349" y="277"/>
                  </a:cubicBezTo>
                  <a:cubicBezTo>
                    <a:pt x="337" y="277"/>
                    <a:pt x="320" y="287"/>
                    <a:pt x="325" y="290"/>
                  </a:cubicBezTo>
                  <a:close/>
                  <a:moveTo>
                    <a:pt x="447" y="286"/>
                  </a:moveTo>
                  <a:cubicBezTo>
                    <a:pt x="437" y="287"/>
                    <a:pt x="437" y="298"/>
                    <a:pt x="450" y="298"/>
                  </a:cubicBezTo>
                  <a:cubicBezTo>
                    <a:pt x="462" y="298"/>
                    <a:pt x="466" y="302"/>
                    <a:pt x="448" y="301"/>
                  </a:cubicBezTo>
                  <a:cubicBezTo>
                    <a:pt x="430" y="300"/>
                    <a:pt x="422" y="316"/>
                    <a:pt x="435" y="312"/>
                  </a:cubicBezTo>
                  <a:cubicBezTo>
                    <a:pt x="447" y="309"/>
                    <a:pt x="462" y="309"/>
                    <a:pt x="453" y="312"/>
                  </a:cubicBezTo>
                  <a:cubicBezTo>
                    <a:pt x="444" y="316"/>
                    <a:pt x="418" y="318"/>
                    <a:pt x="422" y="323"/>
                  </a:cubicBezTo>
                  <a:cubicBezTo>
                    <a:pt x="424" y="326"/>
                    <a:pt x="434" y="325"/>
                    <a:pt x="444" y="329"/>
                  </a:cubicBezTo>
                  <a:cubicBezTo>
                    <a:pt x="455" y="333"/>
                    <a:pt x="461" y="335"/>
                    <a:pt x="469" y="327"/>
                  </a:cubicBezTo>
                  <a:cubicBezTo>
                    <a:pt x="476" y="318"/>
                    <a:pt x="487" y="309"/>
                    <a:pt x="483" y="321"/>
                  </a:cubicBezTo>
                  <a:cubicBezTo>
                    <a:pt x="479" y="333"/>
                    <a:pt x="495" y="324"/>
                    <a:pt x="516" y="323"/>
                  </a:cubicBezTo>
                  <a:cubicBezTo>
                    <a:pt x="537" y="323"/>
                    <a:pt x="512" y="336"/>
                    <a:pt x="491" y="338"/>
                  </a:cubicBezTo>
                  <a:cubicBezTo>
                    <a:pt x="469" y="339"/>
                    <a:pt x="473" y="350"/>
                    <a:pt x="490" y="354"/>
                  </a:cubicBezTo>
                  <a:cubicBezTo>
                    <a:pt x="507" y="358"/>
                    <a:pt x="544" y="343"/>
                    <a:pt x="552" y="334"/>
                  </a:cubicBezTo>
                  <a:cubicBezTo>
                    <a:pt x="561" y="326"/>
                    <a:pt x="569" y="339"/>
                    <a:pt x="577" y="333"/>
                  </a:cubicBezTo>
                  <a:cubicBezTo>
                    <a:pt x="586" y="327"/>
                    <a:pt x="602" y="334"/>
                    <a:pt x="617" y="330"/>
                  </a:cubicBezTo>
                  <a:cubicBezTo>
                    <a:pt x="632" y="327"/>
                    <a:pt x="634" y="299"/>
                    <a:pt x="623" y="295"/>
                  </a:cubicBezTo>
                  <a:cubicBezTo>
                    <a:pt x="613" y="290"/>
                    <a:pt x="613" y="300"/>
                    <a:pt x="604" y="302"/>
                  </a:cubicBezTo>
                  <a:cubicBezTo>
                    <a:pt x="595" y="303"/>
                    <a:pt x="591" y="292"/>
                    <a:pt x="584" y="285"/>
                  </a:cubicBezTo>
                  <a:cubicBezTo>
                    <a:pt x="577" y="278"/>
                    <a:pt x="581" y="265"/>
                    <a:pt x="571" y="266"/>
                  </a:cubicBezTo>
                  <a:cubicBezTo>
                    <a:pt x="561" y="268"/>
                    <a:pt x="539" y="284"/>
                    <a:pt x="552" y="286"/>
                  </a:cubicBezTo>
                  <a:cubicBezTo>
                    <a:pt x="566" y="287"/>
                    <a:pt x="561" y="295"/>
                    <a:pt x="554" y="298"/>
                  </a:cubicBezTo>
                  <a:cubicBezTo>
                    <a:pt x="547" y="301"/>
                    <a:pt x="570" y="306"/>
                    <a:pt x="567" y="311"/>
                  </a:cubicBezTo>
                  <a:cubicBezTo>
                    <a:pt x="564" y="316"/>
                    <a:pt x="528" y="312"/>
                    <a:pt x="526" y="304"/>
                  </a:cubicBezTo>
                  <a:cubicBezTo>
                    <a:pt x="525" y="296"/>
                    <a:pt x="497" y="282"/>
                    <a:pt x="485" y="285"/>
                  </a:cubicBezTo>
                  <a:cubicBezTo>
                    <a:pt x="473" y="288"/>
                    <a:pt x="478" y="276"/>
                    <a:pt x="466" y="275"/>
                  </a:cubicBezTo>
                  <a:cubicBezTo>
                    <a:pt x="455" y="274"/>
                    <a:pt x="458" y="285"/>
                    <a:pt x="447" y="286"/>
                  </a:cubicBezTo>
                  <a:close/>
                  <a:moveTo>
                    <a:pt x="488" y="230"/>
                  </a:moveTo>
                  <a:cubicBezTo>
                    <a:pt x="492" y="220"/>
                    <a:pt x="462" y="222"/>
                    <a:pt x="465" y="225"/>
                  </a:cubicBezTo>
                  <a:cubicBezTo>
                    <a:pt x="470" y="232"/>
                    <a:pt x="484" y="239"/>
                    <a:pt x="488" y="230"/>
                  </a:cubicBezTo>
                  <a:close/>
                  <a:moveTo>
                    <a:pt x="553" y="226"/>
                  </a:moveTo>
                  <a:cubicBezTo>
                    <a:pt x="563" y="224"/>
                    <a:pt x="559" y="216"/>
                    <a:pt x="542" y="219"/>
                  </a:cubicBezTo>
                  <a:cubicBezTo>
                    <a:pt x="526" y="221"/>
                    <a:pt x="498" y="221"/>
                    <a:pt x="498" y="233"/>
                  </a:cubicBezTo>
                  <a:cubicBezTo>
                    <a:pt x="498" y="242"/>
                    <a:pt x="503" y="247"/>
                    <a:pt x="521" y="248"/>
                  </a:cubicBezTo>
                  <a:cubicBezTo>
                    <a:pt x="539" y="250"/>
                    <a:pt x="555" y="233"/>
                    <a:pt x="546" y="233"/>
                  </a:cubicBezTo>
                  <a:cubicBezTo>
                    <a:pt x="537" y="233"/>
                    <a:pt x="543" y="227"/>
                    <a:pt x="553" y="226"/>
                  </a:cubicBezTo>
                  <a:close/>
                  <a:moveTo>
                    <a:pt x="515" y="211"/>
                  </a:moveTo>
                  <a:cubicBezTo>
                    <a:pt x="523" y="214"/>
                    <a:pt x="530" y="204"/>
                    <a:pt x="536" y="208"/>
                  </a:cubicBezTo>
                  <a:cubicBezTo>
                    <a:pt x="541" y="213"/>
                    <a:pt x="566" y="217"/>
                    <a:pt x="566" y="205"/>
                  </a:cubicBezTo>
                  <a:cubicBezTo>
                    <a:pt x="566" y="192"/>
                    <a:pt x="535" y="190"/>
                    <a:pt x="527" y="195"/>
                  </a:cubicBezTo>
                  <a:cubicBezTo>
                    <a:pt x="519" y="200"/>
                    <a:pt x="483" y="201"/>
                    <a:pt x="494" y="209"/>
                  </a:cubicBezTo>
                  <a:cubicBezTo>
                    <a:pt x="500" y="214"/>
                    <a:pt x="507" y="208"/>
                    <a:pt x="515" y="211"/>
                  </a:cubicBezTo>
                  <a:close/>
                  <a:moveTo>
                    <a:pt x="645" y="187"/>
                  </a:moveTo>
                  <a:cubicBezTo>
                    <a:pt x="655" y="180"/>
                    <a:pt x="672" y="190"/>
                    <a:pt x="669" y="198"/>
                  </a:cubicBezTo>
                  <a:cubicBezTo>
                    <a:pt x="666" y="205"/>
                    <a:pt x="639" y="196"/>
                    <a:pt x="641" y="202"/>
                  </a:cubicBezTo>
                  <a:cubicBezTo>
                    <a:pt x="641" y="205"/>
                    <a:pt x="645" y="214"/>
                    <a:pt x="663" y="208"/>
                  </a:cubicBezTo>
                  <a:cubicBezTo>
                    <a:pt x="682" y="203"/>
                    <a:pt x="698" y="207"/>
                    <a:pt x="710" y="217"/>
                  </a:cubicBezTo>
                  <a:cubicBezTo>
                    <a:pt x="723" y="227"/>
                    <a:pt x="735" y="231"/>
                    <a:pt x="743" y="221"/>
                  </a:cubicBezTo>
                  <a:cubicBezTo>
                    <a:pt x="752" y="211"/>
                    <a:pt x="732" y="209"/>
                    <a:pt x="736" y="201"/>
                  </a:cubicBezTo>
                  <a:cubicBezTo>
                    <a:pt x="740" y="194"/>
                    <a:pt x="724" y="189"/>
                    <a:pt x="715" y="189"/>
                  </a:cubicBezTo>
                  <a:cubicBezTo>
                    <a:pt x="706" y="189"/>
                    <a:pt x="703" y="173"/>
                    <a:pt x="696" y="176"/>
                  </a:cubicBezTo>
                  <a:cubicBezTo>
                    <a:pt x="689" y="180"/>
                    <a:pt x="685" y="185"/>
                    <a:pt x="685" y="175"/>
                  </a:cubicBezTo>
                  <a:cubicBezTo>
                    <a:pt x="685" y="165"/>
                    <a:pt x="644" y="164"/>
                    <a:pt x="634" y="168"/>
                  </a:cubicBezTo>
                  <a:cubicBezTo>
                    <a:pt x="623" y="172"/>
                    <a:pt x="636" y="193"/>
                    <a:pt x="645" y="187"/>
                  </a:cubicBezTo>
                  <a:close/>
                  <a:moveTo>
                    <a:pt x="651" y="252"/>
                  </a:moveTo>
                  <a:cubicBezTo>
                    <a:pt x="657" y="244"/>
                    <a:pt x="626" y="219"/>
                    <a:pt x="624" y="231"/>
                  </a:cubicBezTo>
                  <a:cubicBezTo>
                    <a:pt x="623" y="243"/>
                    <a:pt x="644" y="261"/>
                    <a:pt x="651" y="252"/>
                  </a:cubicBezTo>
                  <a:close/>
                  <a:moveTo>
                    <a:pt x="753" y="150"/>
                  </a:moveTo>
                  <a:cubicBezTo>
                    <a:pt x="758" y="140"/>
                    <a:pt x="720" y="133"/>
                    <a:pt x="729" y="141"/>
                  </a:cubicBezTo>
                  <a:cubicBezTo>
                    <a:pt x="735" y="146"/>
                    <a:pt x="747" y="159"/>
                    <a:pt x="753" y="150"/>
                  </a:cubicBezTo>
                  <a:close/>
                  <a:moveTo>
                    <a:pt x="664" y="327"/>
                  </a:moveTo>
                  <a:cubicBezTo>
                    <a:pt x="670" y="321"/>
                    <a:pt x="652" y="308"/>
                    <a:pt x="648" y="319"/>
                  </a:cubicBezTo>
                  <a:cubicBezTo>
                    <a:pt x="643" y="330"/>
                    <a:pt x="659" y="334"/>
                    <a:pt x="664" y="327"/>
                  </a:cubicBezTo>
                  <a:close/>
                  <a:moveTo>
                    <a:pt x="753" y="273"/>
                  </a:moveTo>
                  <a:cubicBezTo>
                    <a:pt x="752" y="280"/>
                    <a:pt x="734" y="271"/>
                    <a:pt x="720" y="266"/>
                  </a:cubicBezTo>
                  <a:cubicBezTo>
                    <a:pt x="706" y="260"/>
                    <a:pt x="714" y="277"/>
                    <a:pt x="725" y="286"/>
                  </a:cubicBezTo>
                  <a:cubicBezTo>
                    <a:pt x="736" y="295"/>
                    <a:pt x="720" y="291"/>
                    <a:pt x="705" y="280"/>
                  </a:cubicBezTo>
                  <a:cubicBezTo>
                    <a:pt x="690" y="270"/>
                    <a:pt x="692" y="287"/>
                    <a:pt x="699" y="293"/>
                  </a:cubicBezTo>
                  <a:cubicBezTo>
                    <a:pt x="706" y="298"/>
                    <a:pt x="697" y="306"/>
                    <a:pt x="688" y="294"/>
                  </a:cubicBezTo>
                  <a:cubicBezTo>
                    <a:pt x="678" y="281"/>
                    <a:pt x="674" y="268"/>
                    <a:pt x="659" y="267"/>
                  </a:cubicBezTo>
                  <a:cubicBezTo>
                    <a:pt x="644" y="266"/>
                    <a:pt x="651" y="282"/>
                    <a:pt x="656" y="289"/>
                  </a:cubicBezTo>
                  <a:cubicBezTo>
                    <a:pt x="664" y="299"/>
                    <a:pt x="672" y="302"/>
                    <a:pt x="685" y="309"/>
                  </a:cubicBezTo>
                  <a:cubicBezTo>
                    <a:pt x="697" y="316"/>
                    <a:pt x="717" y="305"/>
                    <a:pt x="727" y="308"/>
                  </a:cubicBezTo>
                  <a:cubicBezTo>
                    <a:pt x="736" y="310"/>
                    <a:pt x="717" y="322"/>
                    <a:pt x="723" y="330"/>
                  </a:cubicBezTo>
                  <a:cubicBezTo>
                    <a:pt x="729" y="338"/>
                    <a:pt x="746" y="332"/>
                    <a:pt x="760" y="331"/>
                  </a:cubicBezTo>
                  <a:cubicBezTo>
                    <a:pt x="773" y="330"/>
                    <a:pt x="767" y="323"/>
                    <a:pt x="774" y="317"/>
                  </a:cubicBezTo>
                  <a:cubicBezTo>
                    <a:pt x="782" y="312"/>
                    <a:pt x="767" y="312"/>
                    <a:pt x="773" y="299"/>
                  </a:cubicBezTo>
                  <a:cubicBezTo>
                    <a:pt x="779" y="286"/>
                    <a:pt x="753" y="265"/>
                    <a:pt x="753" y="273"/>
                  </a:cubicBezTo>
                  <a:close/>
                  <a:moveTo>
                    <a:pt x="785" y="226"/>
                  </a:moveTo>
                  <a:cubicBezTo>
                    <a:pt x="797" y="226"/>
                    <a:pt x="807" y="225"/>
                    <a:pt x="817" y="221"/>
                  </a:cubicBezTo>
                  <a:cubicBezTo>
                    <a:pt x="827" y="217"/>
                    <a:pt x="811" y="217"/>
                    <a:pt x="818" y="208"/>
                  </a:cubicBezTo>
                  <a:cubicBezTo>
                    <a:pt x="825" y="198"/>
                    <a:pt x="801" y="198"/>
                    <a:pt x="800" y="201"/>
                  </a:cubicBezTo>
                  <a:cubicBezTo>
                    <a:pt x="798" y="204"/>
                    <a:pt x="767" y="182"/>
                    <a:pt x="763" y="189"/>
                  </a:cubicBezTo>
                  <a:cubicBezTo>
                    <a:pt x="758" y="196"/>
                    <a:pt x="774" y="226"/>
                    <a:pt x="785" y="226"/>
                  </a:cubicBezTo>
                  <a:close/>
                  <a:moveTo>
                    <a:pt x="849" y="230"/>
                  </a:moveTo>
                  <a:cubicBezTo>
                    <a:pt x="847" y="226"/>
                    <a:pt x="788" y="233"/>
                    <a:pt x="797" y="240"/>
                  </a:cubicBezTo>
                  <a:cubicBezTo>
                    <a:pt x="813" y="251"/>
                    <a:pt x="850" y="235"/>
                    <a:pt x="849" y="230"/>
                  </a:cubicBezTo>
                  <a:close/>
                  <a:moveTo>
                    <a:pt x="840" y="345"/>
                  </a:moveTo>
                  <a:cubicBezTo>
                    <a:pt x="854" y="344"/>
                    <a:pt x="847" y="327"/>
                    <a:pt x="832" y="315"/>
                  </a:cubicBezTo>
                  <a:cubicBezTo>
                    <a:pt x="816" y="303"/>
                    <a:pt x="781" y="327"/>
                    <a:pt x="787" y="332"/>
                  </a:cubicBezTo>
                  <a:cubicBezTo>
                    <a:pt x="794" y="338"/>
                    <a:pt x="826" y="345"/>
                    <a:pt x="840" y="345"/>
                  </a:cubicBezTo>
                  <a:close/>
                  <a:moveTo>
                    <a:pt x="740" y="454"/>
                  </a:moveTo>
                  <a:cubicBezTo>
                    <a:pt x="757" y="466"/>
                    <a:pt x="752" y="445"/>
                    <a:pt x="771" y="445"/>
                  </a:cubicBezTo>
                  <a:cubicBezTo>
                    <a:pt x="791" y="446"/>
                    <a:pt x="792" y="414"/>
                    <a:pt x="795" y="402"/>
                  </a:cubicBezTo>
                  <a:cubicBezTo>
                    <a:pt x="798" y="391"/>
                    <a:pt x="779" y="392"/>
                    <a:pt x="784" y="400"/>
                  </a:cubicBezTo>
                  <a:cubicBezTo>
                    <a:pt x="789" y="409"/>
                    <a:pt x="783" y="417"/>
                    <a:pt x="782" y="407"/>
                  </a:cubicBezTo>
                  <a:cubicBezTo>
                    <a:pt x="780" y="397"/>
                    <a:pt x="765" y="406"/>
                    <a:pt x="760" y="399"/>
                  </a:cubicBezTo>
                  <a:cubicBezTo>
                    <a:pt x="754" y="391"/>
                    <a:pt x="777" y="390"/>
                    <a:pt x="782" y="380"/>
                  </a:cubicBezTo>
                  <a:cubicBezTo>
                    <a:pt x="788" y="370"/>
                    <a:pt x="764" y="371"/>
                    <a:pt x="770" y="363"/>
                  </a:cubicBezTo>
                  <a:cubicBezTo>
                    <a:pt x="775" y="356"/>
                    <a:pt x="735" y="364"/>
                    <a:pt x="747" y="369"/>
                  </a:cubicBezTo>
                  <a:cubicBezTo>
                    <a:pt x="759" y="374"/>
                    <a:pt x="748" y="380"/>
                    <a:pt x="737" y="372"/>
                  </a:cubicBezTo>
                  <a:cubicBezTo>
                    <a:pt x="726" y="364"/>
                    <a:pt x="696" y="377"/>
                    <a:pt x="706" y="386"/>
                  </a:cubicBezTo>
                  <a:cubicBezTo>
                    <a:pt x="715" y="393"/>
                    <a:pt x="741" y="381"/>
                    <a:pt x="726" y="402"/>
                  </a:cubicBezTo>
                  <a:cubicBezTo>
                    <a:pt x="711" y="422"/>
                    <a:pt x="705" y="396"/>
                    <a:pt x="691" y="399"/>
                  </a:cubicBezTo>
                  <a:cubicBezTo>
                    <a:pt x="677" y="401"/>
                    <a:pt x="683" y="418"/>
                    <a:pt x="704" y="424"/>
                  </a:cubicBezTo>
                  <a:cubicBezTo>
                    <a:pt x="725" y="431"/>
                    <a:pt x="723" y="442"/>
                    <a:pt x="740" y="454"/>
                  </a:cubicBezTo>
                  <a:close/>
                  <a:moveTo>
                    <a:pt x="868" y="329"/>
                  </a:moveTo>
                  <a:cubicBezTo>
                    <a:pt x="873" y="345"/>
                    <a:pt x="879" y="334"/>
                    <a:pt x="888" y="340"/>
                  </a:cubicBezTo>
                  <a:cubicBezTo>
                    <a:pt x="897" y="346"/>
                    <a:pt x="910" y="350"/>
                    <a:pt x="917" y="344"/>
                  </a:cubicBezTo>
                  <a:cubicBezTo>
                    <a:pt x="924" y="338"/>
                    <a:pt x="927" y="333"/>
                    <a:pt x="929" y="338"/>
                  </a:cubicBezTo>
                  <a:cubicBezTo>
                    <a:pt x="933" y="347"/>
                    <a:pt x="950" y="348"/>
                    <a:pt x="988" y="349"/>
                  </a:cubicBezTo>
                  <a:cubicBezTo>
                    <a:pt x="1026" y="350"/>
                    <a:pt x="1016" y="334"/>
                    <a:pt x="1027" y="340"/>
                  </a:cubicBezTo>
                  <a:cubicBezTo>
                    <a:pt x="1038" y="346"/>
                    <a:pt x="1063" y="346"/>
                    <a:pt x="1074" y="344"/>
                  </a:cubicBezTo>
                  <a:cubicBezTo>
                    <a:pt x="1085" y="341"/>
                    <a:pt x="1091" y="324"/>
                    <a:pt x="1090" y="316"/>
                  </a:cubicBezTo>
                  <a:cubicBezTo>
                    <a:pt x="1089" y="307"/>
                    <a:pt x="1005" y="300"/>
                    <a:pt x="990" y="309"/>
                  </a:cubicBezTo>
                  <a:cubicBezTo>
                    <a:pt x="976" y="317"/>
                    <a:pt x="952" y="305"/>
                    <a:pt x="940" y="311"/>
                  </a:cubicBezTo>
                  <a:cubicBezTo>
                    <a:pt x="929" y="317"/>
                    <a:pt x="932" y="303"/>
                    <a:pt x="911" y="302"/>
                  </a:cubicBezTo>
                  <a:cubicBezTo>
                    <a:pt x="890" y="302"/>
                    <a:pt x="913" y="291"/>
                    <a:pt x="917" y="286"/>
                  </a:cubicBezTo>
                  <a:cubicBezTo>
                    <a:pt x="921" y="281"/>
                    <a:pt x="885" y="269"/>
                    <a:pt x="870" y="272"/>
                  </a:cubicBezTo>
                  <a:cubicBezTo>
                    <a:pt x="855" y="275"/>
                    <a:pt x="846" y="267"/>
                    <a:pt x="832" y="261"/>
                  </a:cubicBezTo>
                  <a:cubicBezTo>
                    <a:pt x="818" y="255"/>
                    <a:pt x="780" y="256"/>
                    <a:pt x="788" y="267"/>
                  </a:cubicBezTo>
                  <a:cubicBezTo>
                    <a:pt x="793" y="275"/>
                    <a:pt x="839" y="291"/>
                    <a:pt x="843" y="284"/>
                  </a:cubicBezTo>
                  <a:cubicBezTo>
                    <a:pt x="848" y="276"/>
                    <a:pt x="860" y="293"/>
                    <a:pt x="867" y="302"/>
                  </a:cubicBezTo>
                  <a:cubicBezTo>
                    <a:pt x="874" y="310"/>
                    <a:pt x="862" y="313"/>
                    <a:pt x="868" y="329"/>
                  </a:cubicBezTo>
                  <a:close/>
                  <a:moveTo>
                    <a:pt x="907" y="237"/>
                  </a:moveTo>
                  <a:cubicBezTo>
                    <a:pt x="893" y="230"/>
                    <a:pt x="876" y="244"/>
                    <a:pt x="890" y="250"/>
                  </a:cubicBezTo>
                  <a:cubicBezTo>
                    <a:pt x="903" y="255"/>
                    <a:pt x="922" y="244"/>
                    <a:pt x="907" y="237"/>
                  </a:cubicBezTo>
                  <a:close/>
                  <a:moveTo>
                    <a:pt x="795" y="149"/>
                  </a:moveTo>
                  <a:cubicBezTo>
                    <a:pt x="806" y="155"/>
                    <a:pt x="800" y="162"/>
                    <a:pt x="812" y="168"/>
                  </a:cubicBezTo>
                  <a:cubicBezTo>
                    <a:pt x="825" y="173"/>
                    <a:pt x="861" y="161"/>
                    <a:pt x="864" y="169"/>
                  </a:cubicBezTo>
                  <a:cubicBezTo>
                    <a:pt x="867" y="178"/>
                    <a:pt x="827" y="179"/>
                    <a:pt x="832" y="184"/>
                  </a:cubicBezTo>
                  <a:cubicBezTo>
                    <a:pt x="838" y="190"/>
                    <a:pt x="861" y="198"/>
                    <a:pt x="857" y="203"/>
                  </a:cubicBezTo>
                  <a:cubicBezTo>
                    <a:pt x="854" y="208"/>
                    <a:pt x="895" y="221"/>
                    <a:pt x="899" y="215"/>
                  </a:cubicBezTo>
                  <a:cubicBezTo>
                    <a:pt x="903" y="208"/>
                    <a:pt x="914" y="210"/>
                    <a:pt x="924" y="214"/>
                  </a:cubicBezTo>
                  <a:cubicBezTo>
                    <a:pt x="934" y="218"/>
                    <a:pt x="935" y="190"/>
                    <a:pt x="942" y="194"/>
                  </a:cubicBezTo>
                  <a:cubicBezTo>
                    <a:pt x="949" y="199"/>
                    <a:pt x="948" y="184"/>
                    <a:pt x="960" y="180"/>
                  </a:cubicBezTo>
                  <a:cubicBezTo>
                    <a:pt x="972" y="175"/>
                    <a:pt x="989" y="175"/>
                    <a:pt x="990" y="169"/>
                  </a:cubicBezTo>
                  <a:cubicBezTo>
                    <a:pt x="990" y="165"/>
                    <a:pt x="986" y="160"/>
                    <a:pt x="972" y="162"/>
                  </a:cubicBezTo>
                  <a:cubicBezTo>
                    <a:pt x="958" y="163"/>
                    <a:pt x="949" y="158"/>
                    <a:pt x="955" y="150"/>
                  </a:cubicBezTo>
                  <a:cubicBezTo>
                    <a:pt x="961" y="142"/>
                    <a:pt x="940" y="140"/>
                    <a:pt x="947" y="133"/>
                  </a:cubicBezTo>
                  <a:cubicBezTo>
                    <a:pt x="955" y="127"/>
                    <a:pt x="932" y="121"/>
                    <a:pt x="935" y="130"/>
                  </a:cubicBezTo>
                  <a:cubicBezTo>
                    <a:pt x="937" y="140"/>
                    <a:pt x="921" y="131"/>
                    <a:pt x="918" y="122"/>
                  </a:cubicBezTo>
                  <a:cubicBezTo>
                    <a:pt x="916" y="114"/>
                    <a:pt x="884" y="111"/>
                    <a:pt x="863" y="92"/>
                  </a:cubicBezTo>
                  <a:cubicBezTo>
                    <a:pt x="842" y="73"/>
                    <a:pt x="820" y="86"/>
                    <a:pt x="832" y="88"/>
                  </a:cubicBezTo>
                  <a:cubicBezTo>
                    <a:pt x="845" y="90"/>
                    <a:pt x="844" y="97"/>
                    <a:pt x="834" y="96"/>
                  </a:cubicBezTo>
                  <a:cubicBezTo>
                    <a:pt x="824" y="95"/>
                    <a:pt x="806" y="97"/>
                    <a:pt x="822" y="103"/>
                  </a:cubicBezTo>
                  <a:cubicBezTo>
                    <a:pt x="839" y="109"/>
                    <a:pt x="821" y="111"/>
                    <a:pt x="807" y="111"/>
                  </a:cubicBezTo>
                  <a:cubicBezTo>
                    <a:pt x="794" y="111"/>
                    <a:pt x="793" y="129"/>
                    <a:pt x="810" y="131"/>
                  </a:cubicBezTo>
                  <a:cubicBezTo>
                    <a:pt x="828" y="133"/>
                    <a:pt x="815" y="144"/>
                    <a:pt x="801" y="140"/>
                  </a:cubicBezTo>
                  <a:cubicBezTo>
                    <a:pt x="787" y="136"/>
                    <a:pt x="782" y="143"/>
                    <a:pt x="795" y="149"/>
                  </a:cubicBezTo>
                  <a:close/>
                  <a:moveTo>
                    <a:pt x="889" y="72"/>
                  </a:moveTo>
                  <a:cubicBezTo>
                    <a:pt x="900" y="65"/>
                    <a:pt x="909" y="69"/>
                    <a:pt x="900" y="74"/>
                  </a:cubicBezTo>
                  <a:cubicBezTo>
                    <a:pt x="890" y="79"/>
                    <a:pt x="893" y="82"/>
                    <a:pt x="907" y="81"/>
                  </a:cubicBezTo>
                  <a:cubicBezTo>
                    <a:pt x="920" y="80"/>
                    <a:pt x="901" y="85"/>
                    <a:pt x="901" y="93"/>
                  </a:cubicBezTo>
                  <a:cubicBezTo>
                    <a:pt x="901" y="101"/>
                    <a:pt x="917" y="96"/>
                    <a:pt x="918" y="104"/>
                  </a:cubicBezTo>
                  <a:cubicBezTo>
                    <a:pt x="918" y="111"/>
                    <a:pt x="952" y="115"/>
                    <a:pt x="962" y="105"/>
                  </a:cubicBezTo>
                  <a:cubicBezTo>
                    <a:pt x="972" y="96"/>
                    <a:pt x="968" y="108"/>
                    <a:pt x="968" y="114"/>
                  </a:cubicBezTo>
                  <a:cubicBezTo>
                    <a:pt x="967" y="120"/>
                    <a:pt x="1015" y="126"/>
                    <a:pt x="1018" y="118"/>
                  </a:cubicBezTo>
                  <a:cubicBezTo>
                    <a:pt x="1020" y="110"/>
                    <a:pt x="1027" y="113"/>
                    <a:pt x="1037" y="115"/>
                  </a:cubicBezTo>
                  <a:cubicBezTo>
                    <a:pt x="1046" y="118"/>
                    <a:pt x="1092" y="107"/>
                    <a:pt x="1093" y="97"/>
                  </a:cubicBezTo>
                  <a:cubicBezTo>
                    <a:pt x="1094" y="88"/>
                    <a:pt x="1108" y="102"/>
                    <a:pt x="1093" y="112"/>
                  </a:cubicBezTo>
                  <a:cubicBezTo>
                    <a:pt x="1078" y="122"/>
                    <a:pt x="1048" y="121"/>
                    <a:pt x="1035" y="125"/>
                  </a:cubicBezTo>
                  <a:cubicBezTo>
                    <a:pt x="1022" y="129"/>
                    <a:pt x="1044" y="138"/>
                    <a:pt x="1057" y="148"/>
                  </a:cubicBezTo>
                  <a:cubicBezTo>
                    <a:pt x="1070" y="158"/>
                    <a:pt x="1040" y="153"/>
                    <a:pt x="1027" y="140"/>
                  </a:cubicBezTo>
                  <a:cubicBezTo>
                    <a:pt x="1015" y="126"/>
                    <a:pt x="986" y="126"/>
                    <a:pt x="972" y="127"/>
                  </a:cubicBezTo>
                  <a:cubicBezTo>
                    <a:pt x="957" y="128"/>
                    <a:pt x="961" y="155"/>
                    <a:pt x="972" y="155"/>
                  </a:cubicBezTo>
                  <a:cubicBezTo>
                    <a:pt x="983" y="155"/>
                    <a:pt x="994" y="159"/>
                    <a:pt x="1005" y="176"/>
                  </a:cubicBezTo>
                  <a:cubicBezTo>
                    <a:pt x="1016" y="194"/>
                    <a:pt x="1040" y="190"/>
                    <a:pt x="1040" y="198"/>
                  </a:cubicBezTo>
                  <a:cubicBezTo>
                    <a:pt x="1040" y="205"/>
                    <a:pt x="1009" y="191"/>
                    <a:pt x="992" y="188"/>
                  </a:cubicBezTo>
                  <a:cubicBezTo>
                    <a:pt x="975" y="185"/>
                    <a:pt x="947" y="196"/>
                    <a:pt x="947" y="208"/>
                  </a:cubicBezTo>
                  <a:cubicBezTo>
                    <a:pt x="946" y="221"/>
                    <a:pt x="972" y="219"/>
                    <a:pt x="989" y="209"/>
                  </a:cubicBezTo>
                  <a:cubicBezTo>
                    <a:pt x="1006" y="199"/>
                    <a:pt x="993" y="212"/>
                    <a:pt x="985" y="220"/>
                  </a:cubicBezTo>
                  <a:cubicBezTo>
                    <a:pt x="976" y="228"/>
                    <a:pt x="1005" y="234"/>
                    <a:pt x="1005" y="244"/>
                  </a:cubicBezTo>
                  <a:cubicBezTo>
                    <a:pt x="1005" y="253"/>
                    <a:pt x="984" y="250"/>
                    <a:pt x="982" y="241"/>
                  </a:cubicBezTo>
                  <a:cubicBezTo>
                    <a:pt x="979" y="233"/>
                    <a:pt x="972" y="224"/>
                    <a:pt x="951" y="226"/>
                  </a:cubicBezTo>
                  <a:cubicBezTo>
                    <a:pt x="931" y="227"/>
                    <a:pt x="936" y="241"/>
                    <a:pt x="949" y="243"/>
                  </a:cubicBezTo>
                  <a:cubicBezTo>
                    <a:pt x="961" y="244"/>
                    <a:pt x="962" y="254"/>
                    <a:pt x="948" y="254"/>
                  </a:cubicBezTo>
                  <a:cubicBezTo>
                    <a:pt x="934" y="254"/>
                    <a:pt x="902" y="263"/>
                    <a:pt x="912" y="272"/>
                  </a:cubicBezTo>
                  <a:cubicBezTo>
                    <a:pt x="923" y="282"/>
                    <a:pt x="963" y="272"/>
                    <a:pt x="970" y="278"/>
                  </a:cubicBezTo>
                  <a:cubicBezTo>
                    <a:pt x="977" y="284"/>
                    <a:pt x="997" y="287"/>
                    <a:pt x="1001" y="280"/>
                  </a:cubicBezTo>
                  <a:cubicBezTo>
                    <a:pt x="1006" y="273"/>
                    <a:pt x="1022" y="276"/>
                    <a:pt x="1037" y="276"/>
                  </a:cubicBezTo>
                  <a:cubicBezTo>
                    <a:pt x="1053" y="276"/>
                    <a:pt x="1057" y="278"/>
                    <a:pt x="1064" y="284"/>
                  </a:cubicBezTo>
                  <a:cubicBezTo>
                    <a:pt x="1071" y="291"/>
                    <a:pt x="1083" y="288"/>
                    <a:pt x="1092" y="282"/>
                  </a:cubicBezTo>
                  <a:cubicBezTo>
                    <a:pt x="1101" y="276"/>
                    <a:pt x="1101" y="276"/>
                    <a:pt x="1112" y="276"/>
                  </a:cubicBezTo>
                  <a:cubicBezTo>
                    <a:pt x="1123" y="276"/>
                    <a:pt x="1125" y="269"/>
                    <a:pt x="1119" y="260"/>
                  </a:cubicBezTo>
                  <a:cubicBezTo>
                    <a:pt x="1114" y="251"/>
                    <a:pt x="1100" y="266"/>
                    <a:pt x="1098" y="260"/>
                  </a:cubicBezTo>
                  <a:cubicBezTo>
                    <a:pt x="1096" y="252"/>
                    <a:pt x="1083" y="250"/>
                    <a:pt x="1062" y="253"/>
                  </a:cubicBezTo>
                  <a:cubicBezTo>
                    <a:pt x="1040" y="256"/>
                    <a:pt x="1049" y="239"/>
                    <a:pt x="1062" y="243"/>
                  </a:cubicBezTo>
                  <a:cubicBezTo>
                    <a:pt x="1076" y="247"/>
                    <a:pt x="1094" y="245"/>
                    <a:pt x="1108" y="241"/>
                  </a:cubicBezTo>
                  <a:cubicBezTo>
                    <a:pt x="1123" y="237"/>
                    <a:pt x="1112" y="230"/>
                    <a:pt x="1112" y="224"/>
                  </a:cubicBezTo>
                  <a:cubicBezTo>
                    <a:pt x="1112" y="218"/>
                    <a:pt x="1130" y="222"/>
                    <a:pt x="1144" y="222"/>
                  </a:cubicBezTo>
                  <a:cubicBezTo>
                    <a:pt x="1159" y="222"/>
                    <a:pt x="1179" y="199"/>
                    <a:pt x="1180" y="186"/>
                  </a:cubicBezTo>
                  <a:cubicBezTo>
                    <a:pt x="1180" y="172"/>
                    <a:pt x="1148" y="176"/>
                    <a:pt x="1133" y="176"/>
                  </a:cubicBezTo>
                  <a:cubicBezTo>
                    <a:pt x="1117" y="176"/>
                    <a:pt x="1143" y="164"/>
                    <a:pt x="1173" y="165"/>
                  </a:cubicBezTo>
                  <a:cubicBezTo>
                    <a:pt x="1202" y="167"/>
                    <a:pt x="1189" y="154"/>
                    <a:pt x="1195" y="149"/>
                  </a:cubicBezTo>
                  <a:cubicBezTo>
                    <a:pt x="1200" y="144"/>
                    <a:pt x="1214" y="154"/>
                    <a:pt x="1229" y="151"/>
                  </a:cubicBezTo>
                  <a:cubicBezTo>
                    <a:pt x="1244" y="148"/>
                    <a:pt x="1234" y="136"/>
                    <a:pt x="1244" y="136"/>
                  </a:cubicBezTo>
                  <a:cubicBezTo>
                    <a:pt x="1251" y="136"/>
                    <a:pt x="1267" y="125"/>
                    <a:pt x="1299" y="107"/>
                  </a:cubicBezTo>
                  <a:cubicBezTo>
                    <a:pt x="1331" y="89"/>
                    <a:pt x="1356" y="92"/>
                    <a:pt x="1358" y="82"/>
                  </a:cubicBezTo>
                  <a:cubicBezTo>
                    <a:pt x="1360" y="72"/>
                    <a:pt x="1313" y="82"/>
                    <a:pt x="1306" y="79"/>
                  </a:cubicBezTo>
                  <a:cubicBezTo>
                    <a:pt x="1298" y="75"/>
                    <a:pt x="1338" y="67"/>
                    <a:pt x="1347" y="69"/>
                  </a:cubicBezTo>
                  <a:cubicBezTo>
                    <a:pt x="1356" y="72"/>
                    <a:pt x="1369" y="69"/>
                    <a:pt x="1401" y="54"/>
                  </a:cubicBezTo>
                  <a:cubicBezTo>
                    <a:pt x="1433" y="38"/>
                    <a:pt x="1419" y="34"/>
                    <a:pt x="1406" y="36"/>
                  </a:cubicBezTo>
                  <a:cubicBezTo>
                    <a:pt x="1392" y="39"/>
                    <a:pt x="1378" y="34"/>
                    <a:pt x="1378" y="25"/>
                  </a:cubicBezTo>
                  <a:cubicBezTo>
                    <a:pt x="1379" y="17"/>
                    <a:pt x="1359" y="25"/>
                    <a:pt x="1358" y="20"/>
                  </a:cubicBezTo>
                  <a:cubicBezTo>
                    <a:pt x="1357" y="15"/>
                    <a:pt x="1338" y="18"/>
                    <a:pt x="1318" y="25"/>
                  </a:cubicBezTo>
                  <a:cubicBezTo>
                    <a:pt x="1298" y="33"/>
                    <a:pt x="1317" y="18"/>
                    <a:pt x="1325" y="14"/>
                  </a:cubicBezTo>
                  <a:cubicBezTo>
                    <a:pt x="1334" y="11"/>
                    <a:pt x="1274" y="14"/>
                    <a:pt x="1263" y="7"/>
                  </a:cubicBezTo>
                  <a:cubicBezTo>
                    <a:pt x="1253" y="0"/>
                    <a:pt x="1241" y="19"/>
                    <a:pt x="1232" y="10"/>
                  </a:cubicBezTo>
                  <a:cubicBezTo>
                    <a:pt x="1223" y="0"/>
                    <a:pt x="1198" y="8"/>
                    <a:pt x="1202" y="15"/>
                  </a:cubicBezTo>
                  <a:cubicBezTo>
                    <a:pt x="1205" y="22"/>
                    <a:pt x="1198" y="22"/>
                    <a:pt x="1188" y="14"/>
                  </a:cubicBezTo>
                  <a:cubicBezTo>
                    <a:pt x="1179" y="7"/>
                    <a:pt x="1161" y="15"/>
                    <a:pt x="1144" y="13"/>
                  </a:cubicBezTo>
                  <a:cubicBezTo>
                    <a:pt x="1128" y="11"/>
                    <a:pt x="1135" y="26"/>
                    <a:pt x="1117" y="18"/>
                  </a:cubicBezTo>
                  <a:cubicBezTo>
                    <a:pt x="1099" y="11"/>
                    <a:pt x="1080" y="14"/>
                    <a:pt x="1085" y="17"/>
                  </a:cubicBezTo>
                  <a:cubicBezTo>
                    <a:pt x="1091" y="19"/>
                    <a:pt x="1083" y="24"/>
                    <a:pt x="1076" y="21"/>
                  </a:cubicBezTo>
                  <a:cubicBezTo>
                    <a:pt x="1068" y="19"/>
                    <a:pt x="1061" y="22"/>
                    <a:pt x="1065" y="30"/>
                  </a:cubicBezTo>
                  <a:cubicBezTo>
                    <a:pt x="1069" y="38"/>
                    <a:pt x="1036" y="28"/>
                    <a:pt x="1036" y="36"/>
                  </a:cubicBezTo>
                  <a:cubicBezTo>
                    <a:pt x="1036" y="45"/>
                    <a:pt x="1024" y="50"/>
                    <a:pt x="1015" y="42"/>
                  </a:cubicBezTo>
                  <a:cubicBezTo>
                    <a:pt x="1005" y="34"/>
                    <a:pt x="976" y="32"/>
                    <a:pt x="984" y="39"/>
                  </a:cubicBezTo>
                  <a:cubicBezTo>
                    <a:pt x="993" y="46"/>
                    <a:pt x="958" y="42"/>
                    <a:pt x="967" y="49"/>
                  </a:cubicBezTo>
                  <a:cubicBezTo>
                    <a:pt x="976" y="56"/>
                    <a:pt x="955" y="61"/>
                    <a:pt x="955" y="57"/>
                  </a:cubicBezTo>
                  <a:cubicBezTo>
                    <a:pt x="955" y="54"/>
                    <a:pt x="936" y="47"/>
                    <a:pt x="928" y="54"/>
                  </a:cubicBezTo>
                  <a:cubicBezTo>
                    <a:pt x="920" y="61"/>
                    <a:pt x="918" y="69"/>
                    <a:pt x="914" y="65"/>
                  </a:cubicBezTo>
                  <a:cubicBezTo>
                    <a:pt x="910" y="60"/>
                    <a:pt x="893" y="61"/>
                    <a:pt x="876" y="68"/>
                  </a:cubicBezTo>
                  <a:cubicBezTo>
                    <a:pt x="860" y="74"/>
                    <a:pt x="879" y="79"/>
                    <a:pt x="889" y="72"/>
                  </a:cubicBezTo>
                  <a:close/>
                  <a:moveTo>
                    <a:pt x="1087" y="747"/>
                  </a:moveTo>
                  <a:cubicBezTo>
                    <a:pt x="1092" y="746"/>
                    <a:pt x="1103" y="726"/>
                    <a:pt x="1089" y="727"/>
                  </a:cubicBezTo>
                  <a:cubicBezTo>
                    <a:pt x="1075" y="728"/>
                    <a:pt x="1078" y="748"/>
                    <a:pt x="1087" y="747"/>
                  </a:cubicBezTo>
                  <a:close/>
                  <a:moveTo>
                    <a:pt x="1018" y="729"/>
                  </a:moveTo>
                  <a:cubicBezTo>
                    <a:pt x="1030" y="737"/>
                    <a:pt x="1049" y="716"/>
                    <a:pt x="1047" y="710"/>
                  </a:cubicBezTo>
                  <a:cubicBezTo>
                    <a:pt x="1046" y="704"/>
                    <a:pt x="1003" y="720"/>
                    <a:pt x="1018" y="729"/>
                  </a:cubicBezTo>
                  <a:close/>
                  <a:moveTo>
                    <a:pt x="1074" y="686"/>
                  </a:moveTo>
                  <a:cubicBezTo>
                    <a:pt x="1076" y="679"/>
                    <a:pt x="1048" y="675"/>
                    <a:pt x="1050" y="667"/>
                  </a:cubicBezTo>
                  <a:cubicBezTo>
                    <a:pt x="1051" y="658"/>
                    <a:pt x="1024" y="651"/>
                    <a:pt x="1015" y="647"/>
                  </a:cubicBezTo>
                  <a:cubicBezTo>
                    <a:pt x="1007" y="642"/>
                    <a:pt x="993" y="639"/>
                    <a:pt x="993" y="630"/>
                  </a:cubicBezTo>
                  <a:cubicBezTo>
                    <a:pt x="993" y="621"/>
                    <a:pt x="975" y="628"/>
                    <a:pt x="974" y="642"/>
                  </a:cubicBezTo>
                  <a:cubicBezTo>
                    <a:pt x="973" y="656"/>
                    <a:pt x="965" y="653"/>
                    <a:pt x="969" y="666"/>
                  </a:cubicBezTo>
                  <a:cubicBezTo>
                    <a:pt x="973" y="679"/>
                    <a:pt x="952" y="683"/>
                    <a:pt x="954" y="690"/>
                  </a:cubicBezTo>
                  <a:cubicBezTo>
                    <a:pt x="957" y="697"/>
                    <a:pt x="967" y="689"/>
                    <a:pt x="976" y="689"/>
                  </a:cubicBezTo>
                  <a:cubicBezTo>
                    <a:pt x="986" y="689"/>
                    <a:pt x="974" y="702"/>
                    <a:pt x="986" y="703"/>
                  </a:cubicBezTo>
                  <a:cubicBezTo>
                    <a:pt x="995" y="704"/>
                    <a:pt x="1011" y="693"/>
                    <a:pt x="1015" y="686"/>
                  </a:cubicBezTo>
                  <a:cubicBezTo>
                    <a:pt x="1019" y="680"/>
                    <a:pt x="1027" y="678"/>
                    <a:pt x="1038" y="686"/>
                  </a:cubicBezTo>
                  <a:cubicBezTo>
                    <a:pt x="1049" y="693"/>
                    <a:pt x="1073" y="694"/>
                    <a:pt x="1074" y="686"/>
                  </a:cubicBezTo>
                  <a:close/>
                  <a:moveTo>
                    <a:pt x="1330" y="618"/>
                  </a:moveTo>
                  <a:cubicBezTo>
                    <a:pt x="1339" y="618"/>
                    <a:pt x="1341" y="630"/>
                    <a:pt x="1356" y="643"/>
                  </a:cubicBezTo>
                  <a:cubicBezTo>
                    <a:pt x="1371" y="655"/>
                    <a:pt x="1372" y="647"/>
                    <a:pt x="1374" y="638"/>
                  </a:cubicBezTo>
                  <a:cubicBezTo>
                    <a:pt x="1377" y="629"/>
                    <a:pt x="1393" y="636"/>
                    <a:pt x="1392" y="628"/>
                  </a:cubicBezTo>
                  <a:cubicBezTo>
                    <a:pt x="1392" y="619"/>
                    <a:pt x="1406" y="609"/>
                    <a:pt x="1415" y="605"/>
                  </a:cubicBezTo>
                  <a:cubicBezTo>
                    <a:pt x="1425" y="601"/>
                    <a:pt x="1407" y="592"/>
                    <a:pt x="1395" y="593"/>
                  </a:cubicBezTo>
                  <a:cubicBezTo>
                    <a:pt x="1382" y="593"/>
                    <a:pt x="1380" y="585"/>
                    <a:pt x="1380" y="579"/>
                  </a:cubicBezTo>
                  <a:cubicBezTo>
                    <a:pt x="1380" y="574"/>
                    <a:pt x="1356" y="560"/>
                    <a:pt x="1349" y="563"/>
                  </a:cubicBezTo>
                  <a:cubicBezTo>
                    <a:pt x="1341" y="565"/>
                    <a:pt x="1328" y="553"/>
                    <a:pt x="1317" y="552"/>
                  </a:cubicBezTo>
                  <a:cubicBezTo>
                    <a:pt x="1307" y="551"/>
                    <a:pt x="1292" y="543"/>
                    <a:pt x="1294" y="532"/>
                  </a:cubicBezTo>
                  <a:cubicBezTo>
                    <a:pt x="1295" y="521"/>
                    <a:pt x="1314" y="535"/>
                    <a:pt x="1318" y="527"/>
                  </a:cubicBezTo>
                  <a:cubicBezTo>
                    <a:pt x="1322" y="518"/>
                    <a:pt x="1299" y="523"/>
                    <a:pt x="1298" y="517"/>
                  </a:cubicBezTo>
                  <a:cubicBezTo>
                    <a:pt x="1297" y="510"/>
                    <a:pt x="1303" y="513"/>
                    <a:pt x="1308" y="509"/>
                  </a:cubicBezTo>
                  <a:cubicBezTo>
                    <a:pt x="1313" y="505"/>
                    <a:pt x="1304" y="497"/>
                    <a:pt x="1299" y="494"/>
                  </a:cubicBezTo>
                  <a:cubicBezTo>
                    <a:pt x="1293" y="491"/>
                    <a:pt x="1292" y="500"/>
                    <a:pt x="1286" y="500"/>
                  </a:cubicBezTo>
                  <a:cubicBezTo>
                    <a:pt x="1281" y="500"/>
                    <a:pt x="1285" y="492"/>
                    <a:pt x="1289" y="486"/>
                  </a:cubicBezTo>
                  <a:cubicBezTo>
                    <a:pt x="1293" y="481"/>
                    <a:pt x="1271" y="474"/>
                    <a:pt x="1262" y="478"/>
                  </a:cubicBezTo>
                  <a:cubicBezTo>
                    <a:pt x="1252" y="481"/>
                    <a:pt x="1249" y="475"/>
                    <a:pt x="1249" y="469"/>
                  </a:cubicBezTo>
                  <a:cubicBezTo>
                    <a:pt x="1249" y="463"/>
                    <a:pt x="1233" y="469"/>
                    <a:pt x="1227" y="474"/>
                  </a:cubicBezTo>
                  <a:cubicBezTo>
                    <a:pt x="1220" y="478"/>
                    <a:pt x="1213" y="469"/>
                    <a:pt x="1220" y="468"/>
                  </a:cubicBezTo>
                  <a:cubicBezTo>
                    <a:pt x="1228" y="467"/>
                    <a:pt x="1238" y="461"/>
                    <a:pt x="1235" y="454"/>
                  </a:cubicBezTo>
                  <a:cubicBezTo>
                    <a:pt x="1233" y="447"/>
                    <a:pt x="1213" y="446"/>
                    <a:pt x="1209" y="455"/>
                  </a:cubicBezTo>
                  <a:cubicBezTo>
                    <a:pt x="1205" y="463"/>
                    <a:pt x="1188" y="445"/>
                    <a:pt x="1188" y="438"/>
                  </a:cubicBezTo>
                  <a:cubicBezTo>
                    <a:pt x="1188" y="431"/>
                    <a:pt x="1163" y="438"/>
                    <a:pt x="1166" y="426"/>
                  </a:cubicBezTo>
                  <a:cubicBezTo>
                    <a:pt x="1170" y="414"/>
                    <a:pt x="1137" y="411"/>
                    <a:pt x="1129" y="411"/>
                  </a:cubicBezTo>
                  <a:cubicBezTo>
                    <a:pt x="1120" y="411"/>
                    <a:pt x="1108" y="418"/>
                    <a:pt x="1109" y="426"/>
                  </a:cubicBezTo>
                  <a:cubicBezTo>
                    <a:pt x="1111" y="434"/>
                    <a:pt x="1100" y="431"/>
                    <a:pt x="1098" y="422"/>
                  </a:cubicBezTo>
                  <a:cubicBezTo>
                    <a:pt x="1097" y="413"/>
                    <a:pt x="1076" y="431"/>
                    <a:pt x="1069" y="431"/>
                  </a:cubicBezTo>
                  <a:cubicBezTo>
                    <a:pt x="1063" y="431"/>
                    <a:pt x="1073" y="409"/>
                    <a:pt x="1070" y="402"/>
                  </a:cubicBezTo>
                  <a:cubicBezTo>
                    <a:pt x="1067" y="395"/>
                    <a:pt x="1062" y="392"/>
                    <a:pt x="1058" y="381"/>
                  </a:cubicBezTo>
                  <a:cubicBezTo>
                    <a:pt x="1053" y="369"/>
                    <a:pt x="1029" y="374"/>
                    <a:pt x="1023" y="381"/>
                  </a:cubicBezTo>
                  <a:cubicBezTo>
                    <a:pt x="1017" y="388"/>
                    <a:pt x="997" y="384"/>
                    <a:pt x="986" y="395"/>
                  </a:cubicBezTo>
                  <a:cubicBezTo>
                    <a:pt x="975" y="406"/>
                    <a:pt x="986" y="417"/>
                    <a:pt x="991" y="421"/>
                  </a:cubicBezTo>
                  <a:cubicBezTo>
                    <a:pt x="996" y="425"/>
                    <a:pt x="975" y="431"/>
                    <a:pt x="982" y="438"/>
                  </a:cubicBezTo>
                  <a:cubicBezTo>
                    <a:pt x="989" y="444"/>
                    <a:pt x="1000" y="441"/>
                    <a:pt x="1001" y="451"/>
                  </a:cubicBezTo>
                  <a:cubicBezTo>
                    <a:pt x="1001" y="461"/>
                    <a:pt x="975" y="448"/>
                    <a:pt x="971" y="439"/>
                  </a:cubicBezTo>
                  <a:cubicBezTo>
                    <a:pt x="967" y="431"/>
                    <a:pt x="972" y="423"/>
                    <a:pt x="967" y="417"/>
                  </a:cubicBezTo>
                  <a:cubicBezTo>
                    <a:pt x="961" y="410"/>
                    <a:pt x="966" y="402"/>
                    <a:pt x="976" y="392"/>
                  </a:cubicBezTo>
                  <a:cubicBezTo>
                    <a:pt x="986" y="381"/>
                    <a:pt x="994" y="382"/>
                    <a:pt x="994" y="376"/>
                  </a:cubicBezTo>
                  <a:cubicBezTo>
                    <a:pt x="994" y="370"/>
                    <a:pt x="950" y="370"/>
                    <a:pt x="925" y="393"/>
                  </a:cubicBezTo>
                  <a:cubicBezTo>
                    <a:pt x="899" y="417"/>
                    <a:pt x="907" y="448"/>
                    <a:pt x="908" y="454"/>
                  </a:cubicBezTo>
                  <a:cubicBezTo>
                    <a:pt x="910" y="460"/>
                    <a:pt x="932" y="457"/>
                    <a:pt x="946" y="461"/>
                  </a:cubicBezTo>
                  <a:cubicBezTo>
                    <a:pt x="959" y="465"/>
                    <a:pt x="952" y="471"/>
                    <a:pt x="942" y="469"/>
                  </a:cubicBezTo>
                  <a:cubicBezTo>
                    <a:pt x="932" y="467"/>
                    <a:pt x="914" y="464"/>
                    <a:pt x="915" y="471"/>
                  </a:cubicBezTo>
                  <a:cubicBezTo>
                    <a:pt x="916" y="478"/>
                    <a:pt x="937" y="492"/>
                    <a:pt x="950" y="489"/>
                  </a:cubicBezTo>
                  <a:cubicBezTo>
                    <a:pt x="962" y="485"/>
                    <a:pt x="962" y="485"/>
                    <a:pt x="968" y="492"/>
                  </a:cubicBezTo>
                  <a:cubicBezTo>
                    <a:pt x="973" y="499"/>
                    <a:pt x="988" y="497"/>
                    <a:pt x="1003" y="498"/>
                  </a:cubicBezTo>
                  <a:cubicBezTo>
                    <a:pt x="1018" y="499"/>
                    <a:pt x="1035" y="504"/>
                    <a:pt x="1042" y="505"/>
                  </a:cubicBezTo>
                  <a:cubicBezTo>
                    <a:pt x="1049" y="506"/>
                    <a:pt x="1058" y="501"/>
                    <a:pt x="1060" y="497"/>
                  </a:cubicBezTo>
                  <a:cubicBezTo>
                    <a:pt x="1062" y="493"/>
                    <a:pt x="1091" y="503"/>
                    <a:pt x="1100" y="503"/>
                  </a:cubicBezTo>
                  <a:cubicBezTo>
                    <a:pt x="1108" y="502"/>
                    <a:pt x="1103" y="494"/>
                    <a:pt x="1098" y="492"/>
                  </a:cubicBezTo>
                  <a:cubicBezTo>
                    <a:pt x="1092" y="489"/>
                    <a:pt x="1094" y="479"/>
                    <a:pt x="1101" y="483"/>
                  </a:cubicBezTo>
                  <a:cubicBezTo>
                    <a:pt x="1108" y="487"/>
                    <a:pt x="1120" y="489"/>
                    <a:pt x="1123" y="496"/>
                  </a:cubicBezTo>
                  <a:cubicBezTo>
                    <a:pt x="1125" y="502"/>
                    <a:pt x="1131" y="499"/>
                    <a:pt x="1132" y="505"/>
                  </a:cubicBezTo>
                  <a:cubicBezTo>
                    <a:pt x="1133" y="510"/>
                    <a:pt x="1158" y="517"/>
                    <a:pt x="1159" y="523"/>
                  </a:cubicBezTo>
                  <a:cubicBezTo>
                    <a:pt x="1159" y="529"/>
                    <a:pt x="1134" y="532"/>
                    <a:pt x="1141" y="538"/>
                  </a:cubicBezTo>
                  <a:cubicBezTo>
                    <a:pt x="1148" y="543"/>
                    <a:pt x="1159" y="531"/>
                    <a:pt x="1169" y="530"/>
                  </a:cubicBezTo>
                  <a:cubicBezTo>
                    <a:pt x="1178" y="529"/>
                    <a:pt x="1178" y="550"/>
                    <a:pt x="1185" y="547"/>
                  </a:cubicBezTo>
                  <a:cubicBezTo>
                    <a:pt x="1195" y="543"/>
                    <a:pt x="1202" y="551"/>
                    <a:pt x="1212" y="564"/>
                  </a:cubicBezTo>
                  <a:cubicBezTo>
                    <a:pt x="1221" y="578"/>
                    <a:pt x="1211" y="590"/>
                    <a:pt x="1212" y="595"/>
                  </a:cubicBezTo>
                  <a:cubicBezTo>
                    <a:pt x="1213" y="600"/>
                    <a:pt x="1231" y="598"/>
                    <a:pt x="1241" y="593"/>
                  </a:cubicBezTo>
                  <a:cubicBezTo>
                    <a:pt x="1251" y="587"/>
                    <a:pt x="1260" y="599"/>
                    <a:pt x="1268" y="606"/>
                  </a:cubicBezTo>
                  <a:cubicBezTo>
                    <a:pt x="1276" y="613"/>
                    <a:pt x="1239" y="625"/>
                    <a:pt x="1242" y="618"/>
                  </a:cubicBezTo>
                  <a:cubicBezTo>
                    <a:pt x="1245" y="612"/>
                    <a:pt x="1220" y="593"/>
                    <a:pt x="1198" y="602"/>
                  </a:cubicBezTo>
                  <a:cubicBezTo>
                    <a:pt x="1175" y="611"/>
                    <a:pt x="1191" y="624"/>
                    <a:pt x="1193" y="632"/>
                  </a:cubicBezTo>
                  <a:cubicBezTo>
                    <a:pt x="1195" y="639"/>
                    <a:pt x="1173" y="647"/>
                    <a:pt x="1152" y="640"/>
                  </a:cubicBezTo>
                  <a:cubicBezTo>
                    <a:pt x="1130" y="633"/>
                    <a:pt x="1137" y="645"/>
                    <a:pt x="1128" y="645"/>
                  </a:cubicBezTo>
                  <a:cubicBezTo>
                    <a:pt x="1119" y="645"/>
                    <a:pt x="1110" y="658"/>
                    <a:pt x="1118" y="667"/>
                  </a:cubicBezTo>
                  <a:cubicBezTo>
                    <a:pt x="1126" y="675"/>
                    <a:pt x="1143" y="668"/>
                    <a:pt x="1157" y="668"/>
                  </a:cubicBezTo>
                  <a:cubicBezTo>
                    <a:pt x="1171" y="669"/>
                    <a:pt x="1173" y="673"/>
                    <a:pt x="1174" y="665"/>
                  </a:cubicBezTo>
                  <a:cubicBezTo>
                    <a:pt x="1176" y="657"/>
                    <a:pt x="1191" y="661"/>
                    <a:pt x="1201" y="664"/>
                  </a:cubicBezTo>
                  <a:cubicBezTo>
                    <a:pt x="1211" y="666"/>
                    <a:pt x="1209" y="680"/>
                    <a:pt x="1221" y="682"/>
                  </a:cubicBezTo>
                  <a:cubicBezTo>
                    <a:pt x="1234" y="683"/>
                    <a:pt x="1223" y="696"/>
                    <a:pt x="1231" y="704"/>
                  </a:cubicBezTo>
                  <a:cubicBezTo>
                    <a:pt x="1239" y="713"/>
                    <a:pt x="1264" y="708"/>
                    <a:pt x="1274" y="718"/>
                  </a:cubicBezTo>
                  <a:cubicBezTo>
                    <a:pt x="1283" y="727"/>
                    <a:pt x="1323" y="746"/>
                    <a:pt x="1328" y="739"/>
                  </a:cubicBezTo>
                  <a:cubicBezTo>
                    <a:pt x="1335" y="731"/>
                    <a:pt x="1294" y="695"/>
                    <a:pt x="1282" y="692"/>
                  </a:cubicBezTo>
                  <a:cubicBezTo>
                    <a:pt x="1270" y="689"/>
                    <a:pt x="1294" y="685"/>
                    <a:pt x="1309" y="697"/>
                  </a:cubicBezTo>
                  <a:cubicBezTo>
                    <a:pt x="1324" y="708"/>
                    <a:pt x="1346" y="714"/>
                    <a:pt x="1356" y="700"/>
                  </a:cubicBezTo>
                  <a:cubicBezTo>
                    <a:pt x="1367" y="686"/>
                    <a:pt x="1347" y="690"/>
                    <a:pt x="1347" y="679"/>
                  </a:cubicBezTo>
                  <a:cubicBezTo>
                    <a:pt x="1347" y="669"/>
                    <a:pt x="1340" y="655"/>
                    <a:pt x="1329" y="655"/>
                  </a:cubicBezTo>
                  <a:cubicBezTo>
                    <a:pt x="1318" y="655"/>
                    <a:pt x="1290" y="633"/>
                    <a:pt x="1300" y="629"/>
                  </a:cubicBezTo>
                  <a:cubicBezTo>
                    <a:pt x="1310" y="624"/>
                    <a:pt x="1297" y="618"/>
                    <a:pt x="1305" y="609"/>
                  </a:cubicBezTo>
                  <a:cubicBezTo>
                    <a:pt x="1313" y="600"/>
                    <a:pt x="1320" y="617"/>
                    <a:pt x="1330" y="618"/>
                  </a:cubicBezTo>
                  <a:close/>
                  <a:moveTo>
                    <a:pt x="1165" y="580"/>
                  </a:moveTo>
                  <a:cubicBezTo>
                    <a:pt x="1174" y="578"/>
                    <a:pt x="1172" y="564"/>
                    <a:pt x="1167" y="557"/>
                  </a:cubicBezTo>
                  <a:cubicBezTo>
                    <a:pt x="1163" y="551"/>
                    <a:pt x="1153" y="550"/>
                    <a:pt x="1144" y="551"/>
                  </a:cubicBezTo>
                  <a:cubicBezTo>
                    <a:pt x="1136" y="552"/>
                    <a:pt x="1121" y="565"/>
                    <a:pt x="1129" y="578"/>
                  </a:cubicBezTo>
                  <a:cubicBezTo>
                    <a:pt x="1137" y="592"/>
                    <a:pt x="1155" y="582"/>
                    <a:pt x="1165" y="580"/>
                  </a:cubicBezTo>
                  <a:close/>
                  <a:moveTo>
                    <a:pt x="1067" y="377"/>
                  </a:moveTo>
                  <a:cubicBezTo>
                    <a:pt x="1062" y="387"/>
                    <a:pt x="1077" y="387"/>
                    <a:pt x="1078" y="399"/>
                  </a:cubicBezTo>
                  <a:cubicBezTo>
                    <a:pt x="1079" y="410"/>
                    <a:pt x="1094" y="414"/>
                    <a:pt x="1105" y="407"/>
                  </a:cubicBezTo>
                  <a:cubicBezTo>
                    <a:pt x="1116" y="400"/>
                    <a:pt x="1147" y="409"/>
                    <a:pt x="1147" y="400"/>
                  </a:cubicBezTo>
                  <a:cubicBezTo>
                    <a:pt x="1147" y="392"/>
                    <a:pt x="1114" y="376"/>
                    <a:pt x="1102" y="378"/>
                  </a:cubicBezTo>
                  <a:cubicBezTo>
                    <a:pt x="1091" y="381"/>
                    <a:pt x="1072" y="366"/>
                    <a:pt x="1067" y="377"/>
                  </a:cubicBezTo>
                  <a:close/>
                  <a:moveTo>
                    <a:pt x="1360" y="1042"/>
                  </a:moveTo>
                  <a:cubicBezTo>
                    <a:pt x="1362" y="1049"/>
                    <a:pt x="1407" y="1067"/>
                    <a:pt x="1409" y="1059"/>
                  </a:cubicBezTo>
                  <a:cubicBezTo>
                    <a:pt x="1410" y="1050"/>
                    <a:pt x="1359" y="1037"/>
                    <a:pt x="1360" y="1042"/>
                  </a:cubicBezTo>
                  <a:close/>
                  <a:moveTo>
                    <a:pt x="1559" y="1089"/>
                  </a:moveTo>
                  <a:cubicBezTo>
                    <a:pt x="1556" y="1095"/>
                    <a:pt x="1551" y="1085"/>
                    <a:pt x="1558" y="1080"/>
                  </a:cubicBezTo>
                  <a:cubicBezTo>
                    <a:pt x="1565" y="1074"/>
                    <a:pt x="1557" y="1072"/>
                    <a:pt x="1550" y="1075"/>
                  </a:cubicBezTo>
                  <a:cubicBezTo>
                    <a:pt x="1544" y="1079"/>
                    <a:pt x="1546" y="1061"/>
                    <a:pt x="1552" y="1058"/>
                  </a:cubicBezTo>
                  <a:cubicBezTo>
                    <a:pt x="1557" y="1055"/>
                    <a:pt x="1537" y="1049"/>
                    <a:pt x="1537" y="1055"/>
                  </a:cubicBezTo>
                  <a:cubicBezTo>
                    <a:pt x="1537" y="1060"/>
                    <a:pt x="1523" y="1057"/>
                    <a:pt x="1522" y="1051"/>
                  </a:cubicBezTo>
                  <a:cubicBezTo>
                    <a:pt x="1520" y="1046"/>
                    <a:pt x="1510" y="1045"/>
                    <a:pt x="1514" y="1041"/>
                  </a:cubicBezTo>
                  <a:cubicBezTo>
                    <a:pt x="1518" y="1037"/>
                    <a:pt x="1502" y="1035"/>
                    <a:pt x="1500" y="1042"/>
                  </a:cubicBezTo>
                  <a:cubicBezTo>
                    <a:pt x="1499" y="1048"/>
                    <a:pt x="1494" y="1037"/>
                    <a:pt x="1502" y="1029"/>
                  </a:cubicBezTo>
                  <a:cubicBezTo>
                    <a:pt x="1510" y="1021"/>
                    <a:pt x="1507" y="1013"/>
                    <a:pt x="1514" y="1009"/>
                  </a:cubicBezTo>
                  <a:cubicBezTo>
                    <a:pt x="1522" y="1005"/>
                    <a:pt x="1514" y="1000"/>
                    <a:pt x="1506" y="1003"/>
                  </a:cubicBezTo>
                  <a:cubicBezTo>
                    <a:pt x="1498" y="1007"/>
                    <a:pt x="1477" y="1035"/>
                    <a:pt x="1477" y="1043"/>
                  </a:cubicBezTo>
                  <a:cubicBezTo>
                    <a:pt x="1477" y="1051"/>
                    <a:pt x="1477" y="1060"/>
                    <a:pt x="1470" y="1060"/>
                  </a:cubicBezTo>
                  <a:cubicBezTo>
                    <a:pt x="1462" y="1059"/>
                    <a:pt x="1454" y="1066"/>
                    <a:pt x="1460" y="1070"/>
                  </a:cubicBezTo>
                  <a:cubicBezTo>
                    <a:pt x="1465" y="1074"/>
                    <a:pt x="1445" y="1086"/>
                    <a:pt x="1455" y="1092"/>
                  </a:cubicBezTo>
                  <a:cubicBezTo>
                    <a:pt x="1461" y="1095"/>
                    <a:pt x="1472" y="1090"/>
                    <a:pt x="1482" y="1091"/>
                  </a:cubicBezTo>
                  <a:cubicBezTo>
                    <a:pt x="1491" y="1092"/>
                    <a:pt x="1499" y="1093"/>
                    <a:pt x="1507" y="1087"/>
                  </a:cubicBezTo>
                  <a:cubicBezTo>
                    <a:pt x="1514" y="1081"/>
                    <a:pt x="1514" y="1092"/>
                    <a:pt x="1523" y="1091"/>
                  </a:cubicBezTo>
                  <a:cubicBezTo>
                    <a:pt x="1531" y="1090"/>
                    <a:pt x="1518" y="1098"/>
                    <a:pt x="1519" y="1104"/>
                  </a:cubicBezTo>
                  <a:cubicBezTo>
                    <a:pt x="1519" y="1109"/>
                    <a:pt x="1528" y="1100"/>
                    <a:pt x="1534" y="1097"/>
                  </a:cubicBezTo>
                  <a:cubicBezTo>
                    <a:pt x="1540" y="1094"/>
                    <a:pt x="1548" y="1097"/>
                    <a:pt x="1545" y="1103"/>
                  </a:cubicBezTo>
                  <a:cubicBezTo>
                    <a:pt x="1542" y="1108"/>
                    <a:pt x="1562" y="1113"/>
                    <a:pt x="1567" y="1105"/>
                  </a:cubicBezTo>
                  <a:cubicBezTo>
                    <a:pt x="1571" y="1096"/>
                    <a:pt x="1562" y="1083"/>
                    <a:pt x="1559" y="1089"/>
                  </a:cubicBezTo>
                  <a:close/>
                  <a:moveTo>
                    <a:pt x="145" y="945"/>
                  </a:moveTo>
                  <a:cubicBezTo>
                    <a:pt x="131" y="953"/>
                    <a:pt x="165" y="988"/>
                    <a:pt x="172" y="984"/>
                  </a:cubicBezTo>
                  <a:cubicBezTo>
                    <a:pt x="177" y="981"/>
                    <a:pt x="163" y="966"/>
                    <a:pt x="163" y="957"/>
                  </a:cubicBezTo>
                  <a:cubicBezTo>
                    <a:pt x="163" y="947"/>
                    <a:pt x="159" y="938"/>
                    <a:pt x="145" y="945"/>
                  </a:cubicBezTo>
                  <a:close/>
                  <a:moveTo>
                    <a:pt x="1434" y="1124"/>
                  </a:moveTo>
                  <a:cubicBezTo>
                    <a:pt x="1428" y="1124"/>
                    <a:pt x="1433" y="1116"/>
                    <a:pt x="1434" y="1112"/>
                  </a:cubicBezTo>
                  <a:cubicBezTo>
                    <a:pt x="1434" y="1107"/>
                    <a:pt x="1422" y="1114"/>
                    <a:pt x="1421" y="1119"/>
                  </a:cubicBezTo>
                  <a:cubicBezTo>
                    <a:pt x="1421" y="1124"/>
                    <a:pt x="1412" y="1126"/>
                    <a:pt x="1412" y="1129"/>
                  </a:cubicBezTo>
                  <a:cubicBezTo>
                    <a:pt x="1412" y="1138"/>
                    <a:pt x="1411" y="1133"/>
                    <a:pt x="1405" y="1136"/>
                  </a:cubicBezTo>
                  <a:cubicBezTo>
                    <a:pt x="1399" y="1139"/>
                    <a:pt x="1374" y="1136"/>
                    <a:pt x="1374" y="1131"/>
                  </a:cubicBezTo>
                  <a:cubicBezTo>
                    <a:pt x="1373" y="1125"/>
                    <a:pt x="1355" y="1123"/>
                    <a:pt x="1355" y="1115"/>
                  </a:cubicBezTo>
                  <a:cubicBezTo>
                    <a:pt x="1354" y="1108"/>
                    <a:pt x="1345" y="1105"/>
                    <a:pt x="1352" y="1097"/>
                  </a:cubicBezTo>
                  <a:cubicBezTo>
                    <a:pt x="1359" y="1089"/>
                    <a:pt x="1351" y="1085"/>
                    <a:pt x="1344" y="1091"/>
                  </a:cubicBezTo>
                  <a:cubicBezTo>
                    <a:pt x="1338" y="1097"/>
                    <a:pt x="1334" y="1088"/>
                    <a:pt x="1343" y="1084"/>
                  </a:cubicBezTo>
                  <a:cubicBezTo>
                    <a:pt x="1352" y="1081"/>
                    <a:pt x="1369" y="1077"/>
                    <a:pt x="1360" y="1061"/>
                  </a:cubicBezTo>
                  <a:cubicBezTo>
                    <a:pt x="1351" y="1046"/>
                    <a:pt x="1297" y="1066"/>
                    <a:pt x="1284" y="1074"/>
                  </a:cubicBezTo>
                  <a:cubicBezTo>
                    <a:pt x="1270" y="1082"/>
                    <a:pt x="1253" y="1107"/>
                    <a:pt x="1245" y="1107"/>
                  </a:cubicBezTo>
                  <a:cubicBezTo>
                    <a:pt x="1238" y="1107"/>
                    <a:pt x="1258" y="1094"/>
                    <a:pt x="1261" y="1088"/>
                  </a:cubicBezTo>
                  <a:cubicBezTo>
                    <a:pt x="1265" y="1083"/>
                    <a:pt x="1261" y="1078"/>
                    <a:pt x="1265" y="1080"/>
                  </a:cubicBezTo>
                  <a:cubicBezTo>
                    <a:pt x="1269" y="1082"/>
                    <a:pt x="1281" y="1063"/>
                    <a:pt x="1290" y="1057"/>
                  </a:cubicBezTo>
                  <a:cubicBezTo>
                    <a:pt x="1298" y="1051"/>
                    <a:pt x="1307" y="1057"/>
                    <a:pt x="1308" y="1052"/>
                  </a:cubicBezTo>
                  <a:cubicBezTo>
                    <a:pt x="1309" y="1047"/>
                    <a:pt x="1313" y="1043"/>
                    <a:pt x="1321" y="1036"/>
                  </a:cubicBezTo>
                  <a:cubicBezTo>
                    <a:pt x="1329" y="1029"/>
                    <a:pt x="1422" y="1030"/>
                    <a:pt x="1431" y="1031"/>
                  </a:cubicBezTo>
                  <a:cubicBezTo>
                    <a:pt x="1440" y="1031"/>
                    <a:pt x="1458" y="1019"/>
                    <a:pt x="1463" y="1011"/>
                  </a:cubicBezTo>
                  <a:cubicBezTo>
                    <a:pt x="1468" y="1003"/>
                    <a:pt x="1475" y="1003"/>
                    <a:pt x="1487" y="1004"/>
                  </a:cubicBezTo>
                  <a:cubicBezTo>
                    <a:pt x="1500" y="1005"/>
                    <a:pt x="1505" y="993"/>
                    <a:pt x="1512" y="989"/>
                  </a:cubicBezTo>
                  <a:cubicBezTo>
                    <a:pt x="1518" y="985"/>
                    <a:pt x="1516" y="983"/>
                    <a:pt x="1510" y="982"/>
                  </a:cubicBezTo>
                  <a:cubicBezTo>
                    <a:pt x="1505" y="981"/>
                    <a:pt x="1500" y="977"/>
                    <a:pt x="1505" y="977"/>
                  </a:cubicBezTo>
                  <a:cubicBezTo>
                    <a:pt x="1511" y="976"/>
                    <a:pt x="1513" y="973"/>
                    <a:pt x="1516" y="966"/>
                  </a:cubicBezTo>
                  <a:cubicBezTo>
                    <a:pt x="1518" y="959"/>
                    <a:pt x="1514" y="962"/>
                    <a:pt x="1506" y="952"/>
                  </a:cubicBezTo>
                  <a:cubicBezTo>
                    <a:pt x="1499" y="943"/>
                    <a:pt x="1495" y="956"/>
                    <a:pt x="1487" y="955"/>
                  </a:cubicBezTo>
                  <a:cubicBezTo>
                    <a:pt x="1480" y="954"/>
                    <a:pt x="1493" y="945"/>
                    <a:pt x="1486" y="941"/>
                  </a:cubicBezTo>
                  <a:cubicBezTo>
                    <a:pt x="1480" y="937"/>
                    <a:pt x="1468" y="939"/>
                    <a:pt x="1459" y="947"/>
                  </a:cubicBezTo>
                  <a:cubicBezTo>
                    <a:pt x="1450" y="955"/>
                    <a:pt x="1450" y="947"/>
                    <a:pt x="1442" y="955"/>
                  </a:cubicBezTo>
                  <a:cubicBezTo>
                    <a:pt x="1434" y="963"/>
                    <a:pt x="1434" y="951"/>
                    <a:pt x="1438" y="948"/>
                  </a:cubicBezTo>
                  <a:cubicBezTo>
                    <a:pt x="1442" y="945"/>
                    <a:pt x="1444" y="948"/>
                    <a:pt x="1448" y="943"/>
                  </a:cubicBezTo>
                  <a:cubicBezTo>
                    <a:pt x="1452" y="939"/>
                    <a:pt x="1455" y="943"/>
                    <a:pt x="1464" y="938"/>
                  </a:cubicBezTo>
                  <a:cubicBezTo>
                    <a:pt x="1473" y="932"/>
                    <a:pt x="1481" y="934"/>
                    <a:pt x="1484" y="930"/>
                  </a:cubicBezTo>
                  <a:cubicBezTo>
                    <a:pt x="1486" y="926"/>
                    <a:pt x="1479" y="920"/>
                    <a:pt x="1471" y="922"/>
                  </a:cubicBezTo>
                  <a:cubicBezTo>
                    <a:pt x="1462" y="924"/>
                    <a:pt x="1456" y="910"/>
                    <a:pt x="1451" y="914"/>
                  </a:cubicBezTo>
                  <a:cubicBezTo>
                    <a:pt x="1445" y="918"/>
                    <a:pt x="1446" y="908"/>
                    <a:pt x="1440" y="912"/>
                  </a:cubicBezTo>
                  <a:cubicBezTo>
                    <a:pt x="1434" y="916"/>
                    <a:pt x="1430" y="911"/>
                    <a:pt x="1428" y="903"/>
                  </a:cubicBezTo>
                  <a:cubicBezTo>
                    <a:pt x="1425" y="896"/>
                    <a:pt x="1408" y="884"/>
                    <a:pt x="1398" y="881"/>
                  </a:cubicBezTo>
                  <a:cubicBezTo>
                    <a:pt x="1388" y="878"/>
                    <a:pt x="1394" y="872"/>
                    <a:pt x="1400" y="876"/>
                  </a:cubicBezTo>
                  <a:cubicBezTo>
                    <a:pt x="1405" y="880"/>
                    <a:pt x="1412" y="872"/>
                    <a:pt x="1414" y="868"/>
                  </a:cubicBezTo>
                  <a:cubicBezTo>
                    <a:pt x="1416" y="864"/>
                    <a:pt x="1410" y="861"/>
                    <a:pt x="1407" y="860"/>
                  </a:cubicBezTo>
                  <a:cubicBezTo>
                    <a:pt x="1404" y="860"/>
                    <a:pt x="1404" y="855"/>
                    <a:pt x="1405" y="851"/>
                  </a:cubicBezTo>
                  <a:cubicBezTo>
                    <a:pt x="1405" y="847"/>
                    <a:pt x="1394" y="842"/>
                    <a:pt x="1393" y="838"/>
                  </a:cubicBezTo>
                  <a:cubicBezTo>
                    <a:pt x="1393" y="834"/>
                    <a:pt x="1386" y="832"/>
                    <a:pt x="1387" y="828"/>
                  </a:cubicBezTo>
                  <a:cubicBezTo>
                    <a:pt x="1387" y="824"/>
                    <a:pt x="1380" y="819"/>
                    <a:pt x="1380" y="815"/>
                  </a:cubicBezTo>
                  <a:cubicBezTo>
                    <a:pt x="1380" y="810"/>
                    <a:pt x="1368" y="801"/>
                    <a:pt x="1368" y="795"/>
                  </a:cubicBezTo>
                  <a:cubicBezTo>
                    <a:pt x="1367" y="790"/>
                    <a:pt x="1361" y="786"/>
                    <a:pt x="1359" y="779"/>
                  </a:cubicBezTo>
                  <a:cubicBezTo>
                    <a:pt x="1356" y="772"/>
                    <a:pt x="1353" y="776"/>
                    <a:pt x="1351" y="785"/>
                  </a:cubicBezTo>
                  <a:cubicBezTo>
                    <a:pt x="1349" y="794"/>
                    <a:pt x="1340" y="794"/>
                    <a:pt x="1343" y="797"/>
                  </a:cubicBezTo>
                  <a:cubicBezTo>
                    <a:pt x="1348" y="804"/>
                    <a:pt x="1344" y="804"/>
                    <a:pt x="1340" y="808"/>
                  </a:cubicBezTo>
                  <a:cubicBezTo>
                    <a:pt x="1337" y="812"/>
                    <a:pt x="1343" y="817"/>
                    <a:pt x="1337" y="817"/>
                  </a:cubicBezTo>
                  <a:cubicBezTo>
                    <a:pt x="1331" y="817"/>
                    <a:pt x="1334" y="830"/>
                    <a:pt x="1331" y="824"/>
                  </a:cubicBezTo>
                  <a:cubicBezTo>
                    <a:pt x="1328" y="819"/>
                    <a:pt x="1320" y="820"/>
                    <a:pt x="1320" y="826"/>
                  </a:cubicBezTo>
                  <a:cubicBezTo>
                    <a:pt x="1320" y="831"/>
                    <a:pt x="1308" y="836"/>
                    <a:pt x="1302" y="836"/>
                  </a:cubicBezTo>
                  <a:cubicBezTo>
                    <a:pt x="1297" y="835"/>
                    <a:pt x="1297" y="825"/>
                    <a:pt x="1293" y="828"/>
                  </a:cubicBezTo>
                  <a:cubicBezTo>
                    <a:pt x="1289" y="831"/>
                    <a:pt x="1290" y="819"/>
                    <a:pt x="1283" y="819"/>
                  </a:cubicBezTo>
                  <a:cubicBezTo>
                    <a:pt x="1276" y="820"/>
                    <a:pt x="1272" y="819"/>
                    <a:pt x="1274" y="813"/>
                  </a:cubicBezTo>
                  <a:cubicBezTo>
                    <a:pt x="1276" y="807"/>
                    <a:pt x="1262" y="805"/>
                    <a:pt x="1267" y="801"/>
                  </a:cubicBezTo>
                  <a:cubicBezTo>
                    <a:pt x="1271" y="798"/>
                    <a:pt x="1265" y="791"/>
                    <a:pt x="1265" y="781"/>
                  </a:cubicBezTo>
                  <a:cubicBezTo>
                    <a:pt x="1264" y="771"/>
                    <a:pt x="1270" y="770"/>
                    <a:pt x="1270" y="766"/>
                  </a:cubicBezTo>
                  <a:cubicBezTo>
                    <a:pt x="1270" y="762"/>
                    <a:pt x="1266" y="762"/>
                    <a:pt x="1261" y="765"/>
                  </a:cubicBezTo>
                  <a:cubicBezTo>
                    <a:pt x="1256" y="769"/>
                    <a:pt x="1256" y="761"/>
                    <a:pt x="1251" y="762"/>
                  </a:cubicBezTo>
                  <a:cubicBezTo>
                    <a:pt x="1246" y="762"/>
                    <a:pt x="1231" y="761"/>
                    <a:pt x="1230" y="754"/>
                  </a:cubicBezTo>
                  <a:cubicBezTo>
                    <a:pt x="1229" y="747"/>
                    <a:pt x="1224" y="751"/>
                    <a:pt x="1222" y="744"/>
                  </a:cubicBezTo>
                  <a:cubicBezTo>
                    <a:pt x="1220" y="737"/>
                    <a:pt x="1213" y="742"/>
                    <a:pt x="1213" y="738"/>
                  </a:cubicBezTo>
                  <a:cubicBezTo>
                    <a:pt x="1213" y="733"/>
                    <a:pt x="1211" y="731"/>
                    <a:pt x="1206" y="731"/>
                  </a:cubicBezTo>
                  <a:cubicBezTo>
                    <a:pt x="1201" y="730"/>
                    <a:pt x="1200" y="725"/>
                    <a:pt x="1193" y="724"/>
                  </a:cubicBezTo>
                  <a:cubicBezTo>
                    <a:pt x="1187" y="724"/>
                    <a:pt x="1179" y="729"/>
                    <a:pt x="1176" y="730"/>
                  </a:cubicBezTo>
                  <a:cubicBezTo>
                    <a:pt x="1172" y="732"/>
                    <a:pt x="1163" y="725"/>
                    <a:pt x="1160" y="727"/>
                  </a:cubicBezTo>
                  <a:cubicBezTo>
                    <a:pt x="1156" y="730"/>
                    <a:pt x="1155" y="726"/>
                    <a:pt x="1146" y="723"/>
                  </a:cubicBezTo>
                  <a:cubicBezTo>
                    <a:pt x="1136" y="720"/>
                    <a:pt x="1123" y="719"/>
                    <a:pt x="1122" y="723"/>
                  </a:cubicBezTo>
                  <a:cubicBezTo>
                    <a:pt x="1121" y="726"/>
                    <a:pt x="1114" y="727"/>
                    <a:pt x="1115" y="736"/>
                  </a:cubicBezTo>
                  <a:cubicBezTo>
                    <a:pt x="1116" y="744"/>
                    <a:pt x="1124" y="742"/>
                    <a:pt x="1126" y="748"/>
                  </a:cubicBezTo>
                  <a:cubicBezTo>
                    <a:pt x="1128" y="753"/>
                    <a:pt x="1122" y="751"/>
                    <a:pt x="1122" y="756"/>
                  </a:cubicBezTo>
                  <a:cubicBezTo>
                    <a:pt x="1121" y="762"/>
                    <a:pt x="1116" y="761"/>
                    <a:pt x="1116" y="765"/>
                  </a:cubicBezTo>
                  <a:cubicBezTo>
                    <a:pt x="1116" y="768"/>
                    <a:pt x="1120" y="767"/>
                    <a:pt x="1122" y="774"/>
                  </a:cubicBezTo>
                  <a:cubicBezTo>
                    <a:pt x="1124" y="781"/>
                    <a:pt x="1128" y="781"/>
                    <a:pt x="1129" y="790"/>
                  </a:cubicBezTo>
                  <a:cubicBezTo>
                    <a:pt x="1130" y="800"/>
                    <a:pt x="1126" y="798"/>
                    <a:pt x="1122" y="799"/>
                  </a:cubicBezTo>
                  <a:cubicBezTo>
                    <a:pt x="1118" y="800"/>
                    <a:pt x="1122" y="805"/>
                    <a:pt x="1117" y="811"/>
                  </a:cubicBezTo>
                  <a:cubicBezTo>
                    <a:pt x="1111" y="817"/>
                    <a:pt x="1107" y="824"/>
                    <a:pt x="1111" y="828"/>
                  </a:cubicBezTo>
                  <a:cubicBezTo>
                    <a:pt x="1115" y="832"/>
                    <a:pt x="1131" y="839"/>
                    <a:pt x="1137" y="849"/>
                  </a:cubicBezTo>
                  <a:cubicBezTo>
                    <a:pt x="1144" y="860"/>
                    <a:pt x="1143" y="876"/>
                    <a:pt x="1141" y="888"/>
                  </a:cubicBezTo>
                  <a:cubicBezTo>
                    <a:pt x="1139" y="900"/>
                    <a:pt x="1126" y="902"/>
                    <a:pt x="1116" y="912"/>
                  </a:cubicBezTo>
                  <a:cubicBezTo>
                    <a:pt x="1107" y="923"/>
                    <a:pt x="1096" y="921"/>
                    <a:pt x="1092" y="921"/>
                  </a:cubicBezTo>
                  <a:cubicBezTo>
                    <a:pt x="1087" y="922"/>
                    <a:pt x="1090" y="931"/>
                    <a:pt x="1096" y="939"/>
                  </a:cubicBezTo>
                  <a:cubicBezTo>
                    <a:pt x="1103" y="946"/>
                    <a:pt x="1098" y="948"/>
                    <a:pt x="1101" y="956"/>
                  </a:cubicBezTo>
                  <a:cubicBezTo>
                    <a:pt x="1105" y="964"/>
                    <a:pt x="1101" y="970"/>
                    <a:pt x="1106" y="977"/>
                  </a:cubicBezTo>
                  <a:cubicBezTo>
                    <a:pt x="1111" y="984"/>
                    <a:pt x="1108" y="987"/>
                    <a:pt x="1102" y="992"/>
                  </a:cubicBezTo>
                  <a:cubicBezTo>
                    <a:pt x="1096" y="997"/>
                    <a:pt x="1105" y="995"/>
                    <a:pt x="1105" y="1001"/>
                  </a:cubicBezTo>
                  <a:cubicBezTo>
                    <a:pt x="1105" y="1008"/>
                    <a:pt x="1102" y="1004"/>
                    <a:pt x="1097" y="1001"/>
                  </a:cubicBezTo>
                  <a:cubicBezTo>
                    <a:pt x="1092" y="997"/>
                    <a:pt x="1087" y="1007"/>
                    <a:pt x="1087" y="1011"/>
                  </a:cubicBezTo>
                  <a:cubicBezTo>
                    <a:pt x="1087" y="1016"/>
                    <a:pt x="1075" y="1006"/>
                    <a:pt x="1073" y="1006"/>
                  </a:cubicBezTo>
                  <a:cubicBezTo>
                    <a:pt x="1070" y="1006"/>
                    <a:pt x="1073" y="999"/>
                    <a:pt x="1066" y="994"/>
                  </a:cubicBezTo>
                  <a:cubicBezTo>
                    <a:pt x="1059" y="988"/>
                    <a:pt x="1054" y="987"/>
                    <a:pt x="1054" y="982"/>
                  </a:cubicBezTo>
                  <a:cubicBezTo>
                    <a:pt x="1054" y="976"/>
                    <a:pt x="1042" y="972"/>
                    <a:pt x="1042" y="966"/>
                  </a:cubicBezTo>
                  <a:cubicBezTo>
                    <a:pt x="1042" y="960"/>
                    <a:pt x="1043" y="944"/>
                    <a:pt x="1040" y="939"/>
                  </a:cubicBezTo>
                  <a:cubicBezTo>
                    <a:pt x="1038" y="934"/>
                    <a:pt x="1040" y="929"/>
                    <a:pt x="1042" y="925"/>
                  </a:cubicBezTo>
                  <a:cubicBezTo>
                    <a:pt x="1045" y="921"/>
                    <a:pt x="1040" y="914"/>
                    <a:pt x="1033" y="914"/>
                  </a:cubicBezTo>
                  <a:cubicBezTo>
                    <a:pt x="1026" y="914"/>
                    <a:pt x="1016" y="912"/>
                    <a:pt x="1006" y="912"/>
                  </a:cubicBezTo>
                  <a:cubicBezTo>
                    <a:pt x="996" y="913"/>
                    <a:pt x="991" y="912"/>
                    <a:pt x="988" y="909"/>
                  </a:cubicBezTo>
                  <a:cubicBezTo>
                    <a:pt x="985" y="906"/>
                    <a:pt x="976" y="900"/>
                    <a:pt x="963" y="897"/>
                  </a:cubicBezTo>
                  <a:cubicBezTo>
                    <a:pt x="951" y="894"/>
                    <a:pt x="946" y="888"/>
                    <a:pt x="945" y="884"/>
                  </a:cubicBezTo>
                  <a:cubicBezTo>
                    <a:pt x="943" y="881"/>
                    <a:pt x="931" y="878"/>
                    <a:pt x="929" y="875"/>
                  </a:cubicBezTo>
                  <a:cubicBezTo>
                    <a:pt x="926" y="871"/>
                    <a:pt x="914" y="869"/>
                    <a:pt x="909" y="870"/>
                  </a:cubicBezTo>
                  <a:cubicBezTo>
                    <a:pt x="905" y="871"/>
                    <a:pt x="893" y="860"/>
                    <a:pt x="886" y="860"/>
                  </a:cubicBezTo>
                  <a:cubicBezTo>
                    <a:pt x="879" y="861"/>
                    <a:pt x="862" y="868"/>
                    <a:pt x="860" y="868"/>
                  </a:cubicBezTo>
                  <a:cubicBezTo>
                    <a:pt x="857" y="869"/>
                    <a:pt x="860" y="862"/>
                    <a:pt x="862" y="860"/>
                  </a:cubicBezTo>
                  <a:cubicBezTo>
                    <a:pt x="864" y="857"/>
                    <a:pt x="856" y="845"/>
                    <a:pt x="854" y="837"/>
                  </a:cubicBezTo>
                  <a:cubicBezTo>
                    <a:pt x="852" y="830"/>
                    <a:pt x="850" y="821"/>
                    <a:pt x="841" y="822"/>
                  </a:cubicBezTo>
                  <a:cubicBezTo>
                    <a:pt x="833" y="823"/>
                    <a:pt x="824" y="819"/>
                    <a:pt x="822" y="817"/>
                  </a:cubicBezTo>
                  <a:cubicBezTo>
                    <a:pt x="819" y="816"/>
                    <a:pt x="819" y="794"/>
                    <a:pt x="821" y="784"/>
                  </a:cubicBezTo>
                  <a:cubicBezTo>
                    <a:pt x="823" y="775"/>
                    <a:pt x="833" y="761"/>
                    <a:pt x="833" y="755"/>
                  </a:cubicBezTo>
                  <a:cubicBezTo>
                    <a:pt x="833" y="749"/>
                    <a:pt x="840" y="746"/>
                    <a:pt x="846" y="745"/>
                  </a:cubicBezTo>
                  <a:cubicBezTo>
                    <a:pt x="852" y="743"/>
                    <a:pt x="847" y="732"/>
                    <a:pt x="853" y="731"/>
                  </a:cubicBezTo>
                  <a:cubicBezTo>
                    <a:pt x="859" y="730"/>
                    <a:pt x="859" y="728"/>
                    <a:pt x="860" y="723"/>
                  </a:cubicBezTo>
                  <a:cubicBezTo>
                    <a:pt x="861" y="718"/>
                    <a:pt x="868" y="722"/>
                    <a:pt x="864" y="718"/>
                  </a:cubicBezTo>
                  <a:cubicBezTo>
                    <a:pt x="861" y="714"/>
                    <a:pt x="864" y="713"/>
                    <a:pt x="873" y="713"/>
                  </a:cubicBezTo>
                  <a:cubicBezTo>
                    <a:pt x="882" y="713"/>
                    <a:pt x="895" y="709"/>
                    <a:pt x="893" y="700"/>
                  </a:cubicBezTo>
                  <a:cubicBezTo>
                    <a:pt x="891" y="691"/>
                    <a:pt x="868" y="698"/>
                    <a:pt x="868" y="691"/>
                  </a:cubicBezTo>
                  <a:cubicBezTo>
                    <a:pt x="868" y="683"/>
                    <a:pt x="838" y="683"/>
                    <a:pt x="840" y="679"/>
                  </a:cubicBezTo>
                  <a:cubicBezTo>
                    <a:pt x="842" y="674"/>
                    <a:pt x="870" y="682"/>
                    <a:pt x="880" y="686"/>
                  </a:cubicBezTo>
                  <a:cubicBezTo>
                    <a:pt x="890" y="690"/>
                    <a:pt x="893" y="689"/>
                    <a:pt x="901" y="689"/>
                  </a:cubicBezTo>
                  <a:cubicBezTo>
                    <a:pt x="909" y="688"/>
                    <a:pt x="904" y="678"/>
                    <a:pt x="905" y="674"/>
                  </a:cubicBezTo>
                  <a:cubicBezTo>
                    <a:pt x="907" y="669"/>
                    <a:pt x="922" y="680"/>
                    <a:pt x="931" y="678"/>
                  </a:cubicBezTo>
                  <a:cubicBezTo>
                    <a:pt x="940" y="675"/>
                    <a:pt x="949" y="657"/>
                    <a:pt x="956" y="652"/>
                  </a:cubicBezTo>
                  <a:cubicBezTo>
                    <a:pt x="964" y="647"/>
                    <a:pt x="957" y="642"/>
                    <a:pt x="943" y="643"/>
                  </a:cubicBezTo>
                  <a:cubicBezTo>
                    <a:pt x="928" y="645"/>
                    <a:pt x="920" y="639"/>
                    <a:pt x="912" y="633"/>
                  </a:cubicBezTo>
                  <a:cubicBezTo>
                    <a:pt x="904" y="627"/>
                    <a:pt x="905" y="623"/>
                    <a:pt x="913" y="623"/>
                  </a:cubicBezTo>
                  <a:cubicBezTo>
                    <a:pt x="922" y="624"/>
                    <a:pt x="941" y="640"/>
                    <a:pt x="949" y="641"/>
                  </a:cubicBezTo>
                  <a:cubicBezTo>
                    <a:pt x="956" y="641"/>
                    <a:pt x="969" y="626"/>
                    <a:pt x="975" y="621"/>
                  </a:cubicBezTo>
                  <a:cubicBezTo>
                    <a:pt x="981" y="617"/>
                    <a:pt x="969" y="615"/>
                    <a:pt x="965" y="611"/>
                  </a:cubicBezTo>
                  <a:cubicBezTo>
                    <a:pt x="961" y="608"/>
                    <a:pt x="972" y="605"/>
                    <a:pt x="979" y="605"/>
                  </a:cubicBezTo>
                  <a:cubicBezTo>
                    <a:pt x="985" y="605"/>
                    <a:pt x="988" y="611"/>
                    <a:pt x="990" y="614"/>
                  </a:cubicBezTo>
                  <a:cubicBezTo>
                    <a:pt x="992" y="616"/>
                    <a:pt x="1003" y="612"/>
                    <a:pt x="1009" y="612"/>
                  </a:cubicBezTo>
                  <a:cubicBezTo>
                    <a:pt x="1014" y="612"/>
                    <a:pt x="1008" y="603"/>
                    <a:pt x="999" y="599"/>
                  </a:cubicBezTo>
                  <a:cubicBezTo>
                    <a:pt x="990" y="596"/>
                    <a:pt x="999" y="589"/>
                    <a:pt x="1002" y="595"/>
                  </a:cubicBezTo>
                  <a:cubicBezTo>
                    <a:pt x="1005" y="600"/>
                    <a:pt x="1011" y="599"/>
                    <a:pt x="1014" y="605"/>
                  </a:cubicBezTo>
                  <a:cubicBezTo>
                    <a:pt x="1019" y="614"/>
                    <a:pt x="1022" y="608"/>
                    <a:pt x="1029" y="605"/>
                  </a:cubicBezTo>
                  <a:cubicBezTo>
                    <a:pt x="1037" y="603"/>
                    <a:pt x="1041" y="598"/>
                    <a:pt x="1046" y="593"/>
                  </a:cubicBezTo>
                  <a:cubicBezTo>
                    <a:pt x="1050" y="589"/>
                    <a:pt x="1051" y="594"/>
                    <a:pt x="1056" y="587"/>
                  </a:cubicBezTo>
                  <a:cubicBezTo>
                    <a:pt x="1061" y="579"/>
                    <a:pt x="1053" y="572"/>
                    <a:pt x="1047" y="568"/>
                  </a:cubicBezTo>
                  <a:cubicBezTo>
                    <a:pt x="1041" y="563"/>
                    <a:pt x="1047" y="558"/>
                    <a:pt x="1041" y="555"/>
                  </a:cubicBezTo>
                  <a:cubicBezTo>
                    <a:pt x="1035" y="552"/>
                    <a:pt x="1034" y="546"/>
                    <a:pt x="1042" y="548"/>
                  </a:cubicBezTo>
                  <a:cubicBezTo>
                    <a:pt x="1049" y="549"/>
                    <a:pt x="1056" y="547"/>
                    <a:pt x="1059" y="541"/>
                  </a:cubicBezTo>
                  <a:cubicBezTo>
                    <a:pt x="1063" y="536"/>
                    <a:pt x="1047" y="535"/>
                    <a:pt x="1055" y="531"/>
                  </a:cubicBezTo>
                  <a:cubicBezTo>
                    <a:pt x="1062" y="527"/>
                    <a:pt x="1056" y="523"/>
                    <a:pt x="1049" y="523"/>
                  </a:cubicBezTo>
                  <a:cubicBezTo>
                    <a:pt x="1042" y="523"/>
                    <a:pt x="1036" y="519"/>
                    <a:pt x="1035" y="514"/>
                  </a:cubicBezTo>
                  <a:cubicBezTo>
                    <a:pt x="1035" y="508"/>
                    <a:pt x="1023" y="512"/>
                    <a:pt x="1015" y="508"/>
                  </a:cubicBezTo>
                  <a:cubicBezTo>
                    <a:pt x="1008" y="505"/>
                    <a:pt x="992" y="505"/>
                    <a:pt x="988" y="506"/>
                  </a:cubicBezTo>
                  <a:cubicBezTo>
                    <a:pt x="984" y="506"/>
                    <a:pt x="983" y="522"/>
                    <a:pt x="989" y="523"/>
                  </a:cubicBezTo>
                  <a:cubicBezTo>
                    <a:pt x="995" y="523"/>
                    <a:pt x="1000" y="529"/>
                    <a:pt x="995" y="531"/>
                  </a:cubicBezTo>
                  <a:cubicBezTo>
                    <a:pt x="990" y="533"/>
                    <a:pt x="995" y="539"/>
                    <a:pt x="992" y="539"/>
                  </a:cubicBezTo>
                  <a:cubicBezTo>
                    <a:pt x="988" y="539"/>
                    <a:pt x="981" y="537"/>
                    <a:pt x="980" y="547"/>
                  </a:cubicBezTo>
                  <a:cubicBezTo>
                    <a:pt x="979" y="557"/>
                    <a:pt x="978" y="561"/>
                    <a:pt x="972" y="564"/>
                  </a:cubicBezTo>
                  <a:cubicBezTo>
                    <a:pt x="965" y="568"/>
                    <a:pt x="970" y="553"/>
                    <a:pt x="964" y="553"/>
                  </a:cubicBezTo>
                  <a:cubicBezTo>
                    <a:pt x="958" y="554"/>
                    <a:pt x="957" y="566"/>
                    <a:pt x="961" y="567"/>
                  </a:cubicBezTo>
                  <a:cubicBezTo>
                    <a:pt x="966" y="568"/>
                    <a:pt x="967" y="572"/>
                    <a:pt x="968" y="578"/>
                  </a:cubicBezTo>
                  <a:cubicBezTo>
                    <a:pt x="969" y="584"/>
                    <a:pt x="959" y="580"/>
                    <a:pt x="956" y="587"/>
                  </a:cubicBezTo>
                  <a:cubicBezTo>
                    <a:pt x="952" y="594"/>
                    <a:pt x="951" y="584"/>
                    <a:pt x="946" y="579"/>
                  </a:cubicBezTo>
                  <a:cubicBezTo>
                    <a:pt x="940" y="574"/>
                    <a:pt x="934" y="566"/>
                    <a:pt x="934" y="560"/>
                  </a:cubicBezTo>
                  <a:cubicBezTo>
                    <a:pt x="934" y="555"/>
                    <a:pt x="937" y="553"/>
                    <a:pt x="941" y="553"/>
                  </a:cubicBezTo>
                  <a:cubicBezTo>
                    <a:pt x="946" y="552"/>
                    <a:pt x="941" y="548"/>
                    <a:pt x="941" y="541"/>
                  </a:cubicBezTo>
                  <a:cubicBezTo>
                    <a:pt x="941" y="534"/>
                    <a:pt x="936" y="536"/>
                    <a:pt x="929" y="529"/>
                  </a:cubicBezTo>
                  <a:cubicBezTo>
                    <a:pt x="923" y="521"/>
                    <a:pt x="916" y="521"/>
                    <a:pt x="913" y="525"/>
                  </a:cubicBezTo>
                  <a:cubicBezTo>
                    <a:pt x="909" y="528"/>
                    <a:pt x="912" y="535"/>
                    <a:pt x="906" y="537"/>
                  </a:cubicBezTo>
                  <a:cubicBezTo>
                    <a:pt x="901" y="540"/>
                    <a:pt x="903" y="551"/>
                    <a:pt x="898" y="551"/>
                  </a:cubicBezTo>
                  <a:cubicBezTo>
                    <a:pt x="894" y="552"/>
                    <a:pt x="897" y="532"/>
                    <a:pt x="893" y="530"/>
                  </a:cubicBezTo>
                  <a:cubicBezTo>
                    <a:pt x="889" y="528"/>
                    <a:pt x="889" y="524"/>
                    <a:pt x="895" y="523"/>
                  </a:cubicBezTo>
                  <a:cubicBezTo>
                    <a:pt x="901" y="522"/>
                    <a:pt x="904" y="516"/>
                    <a:pt x="899" y="516"/>
                  </a:cubicBezTo>
                  <a:cubicBezTo>
                    <a:pt x="894" y="516"/>
                    <a:pt x="885" y="510"/>
                    <a:pt x="882" y="509"/>
                  </a:cubicBezTo>
                  <a:cubicBezTo>
                    <a:pt x="878" y="507"/>
                    <a:pt x="872" y="515"/>
                    <a:pt x="868" y="512"/>
                  </a:cubicBezTo>
                  <a:cubicBezTo>
                    <a:pt x="864" y="509"/>
                    <a:pt x="869" y="501"/>
                    <a:pt x="869" y="497"/>
                  </a:cubicBezTo>
                  <a:cubicBezTo>
                    <a:pt x="870" y="493"/>
                    <a:pt x="875" y="499"/>
                    <a:pt x="879" y="494"/>
                  </a:cubicBezTo>
                  <a:cubicBezTo>
                    <a:pt x="883" y="488"/>
                    <a:pt x="868" y="488"/>
                    <a:pt x="868" y="482"/>
                  </a:cubicBezTo>
                  <a:cubicBezTo>
                    <a:pt x="868" y="476"/>
                    <a:pt x="857" y="475"/>
                    <a:pt x="853" y="473"/>
                  </a:cubicBezTo>
                  <a:cubicBezTo>
                    <a:pt x="849" y="471"/>
                    <a:pt x="855" y="461"/>
                    <a:pt x="853" y="457"/>
                  </a:cubicBezTo>
                  <a:cubicBezTo>
                    <a:pt x="852" y="453"/>
                    <a:pt x="837" y="440"/>
                    <a:pt x="831" y="442"/>
                  </a:cubicBezTo>
                  <a:cubicBezTo>
                    <a:pt x="825" y="443"/>
                    <a:pt x="823" y="433"/>
                    <a:pt x="826" y="434"/>
                  </a:cubicBezTo>
                  <a:cubicBezTo>
                    <a:pt x="830" y="434"/>
                    <a:pt x="833" y="432"/>
                    <a:pt x="839" y="424"/>
                  </a:cubicBezTo>
                  <a:cubicBezTo>
                    <a:pt x="846" y="417"/>
                    <a:pt x="847" y="415"/>
                    <a:pt x="842" y="413"/>
                  </a:cubicBezTo>
                  <a:cubicBezTo>
                    <a:pt x="837" y="411"/>
                    <a:pt x="835" y="407"/>
                    <a:pt x="843" y="407"/>
                  </a:cubicBezTo>
                  <a:cubicBezTo>
                    <a:pt x="852" y="408"/>
                    <a:pt x="866" y="413"/>
                    <a:pt x="871" y="409"/>
                  </a:cubicBezTo>
                  <a:cubicBezTo>
                    <a:pt x="875" y="406"/>
                    <a:pt x="890" y="383"/>
                    <a:pt x="896" y="375"/>
                  </a:cubicBezTo>
                  <a:cubicBezTo>
                    <a:pt x="902" y="366"/>
                    <a:pt x="892" y="366"/>
                    <a:pt x="878" y="367"/>
                  </a:cubicBezTo>
                  <a:cubicBezTo>
                    <a:pt x="864" y="368"/>
                    <a:pt x="861" y="361"/>
                    <a:pt x="849" y="361"/>
                  </a:cubicBezTo>
                  <a:cubicBezTo>
                    <a:pt x="837" y="360"/>
                    <a:pt x="815" y="363"/>
                    <a:pt x="812" y="366"/>
                  </a:cubicBezTo>
                  <a:cubicBezTo>
                    <a:pt x="809" y="370"/>
                    <a:pt x="818" y="373"/>
                    <a:pt x="817" y="377"/>
                  </a:cubicBezTo>
                  <a:cubicBezTo>
                    <a:pt x="816" y="381"/>
                    <a:pt x="808" y="374"/>
                    <a:pt x="805" y="376"/>
                  </a:cubicBezTo>
                  <a:cubicBezTo>
                    <a:pt x="802" y="377"/>
                    <a:pt x="807" y="383"/>
                    <a:pt x="805" y="396"/>
                  </a:cubicBezTo>
                  <a:cubicBezTo>
                    <a:pt x="804" y="410"/>
                    <a:pt x="808" y="411"/>
                    <a:pt x="812" y="416"/>
                  </a:cubicBezTo>
                  <a:cubicBezTo>
                    <a:pt x="816" y="421"/>
                    <a:pt x="815" y="427"/>
                    <a:pt x="815" y="436"/>
                  </a:cubicBezTo>
                  <a:cubicBezTo>
                    <a:pt x="815" y="445"/>
                    <a:pt x="807" y="444"/>
                    <a:pt x="804" y="446"/>
                  </a:cubicBezTo>
                  <a:cubicBezTo>
                    <a:pt x="801" y="448"/>
                    <a:pt x="811" y="451"/>
                    <a:pt x="810" y="457"/>
                  </a:cubicBezTo>
                  <a:cubicBezTo>
                    <a:pt x="808" y="462"/>
                    <a:pt x="800" y="454"/>
                    <a:pt x="795" y="455"/>
                  </a:cubicBezTo>
                  <a:cubicBezTo>
                    <a:pt x="791" y="457"/>
                    <a:pt x="787" y="470"/>
                    <a:pt x="792" y="474"/>
                  </a:cubicBezTo>
                  <a:cubicBezTo>
                    <a:pt x="797" y="479"/>
                    <a:pt x="799" y="478"/>
                    <a:pt x="795" y="483"/>
                  </a:cubicBezTo>
                  <a:cubicBezTo>
                    <a:pt x="791" y="488"/>
                    <a:pt x="787" y="496"/>
                    <a:pt x="796" y="503"/>
                  </a:cubicBezTo>
                  <a:cubicBezTo>
                    <a:pt x="805" y="510"/>
                    <a:pt x="823" y="510"/>
                    <a:pt x="832" y="515"/>
                  </a:cubicBezTo>
                  <a:cubicBezTo>
                    <a:pt x="841" y="521"/>
                    <a:pt x="828" y="518"/>
                    <a:pt x="831" y="524"/>
                  </a:cubicBezTo>
                  <a:cubicBezTo>
                    <a:pt x="835" y="531"/>
                    <a:pt x="825" y="533"/>
                    <a:pt x="826" y="539"/>
                  </a:cubicBezTo>
                  <a:cubicBezTo>
                    <a:pt x="826" y="544"/>
                    <a:pt x="830" y="541"/>
                    <a:pt x="834" y="532"/>
                  </a:cubicBezTo>
                  <a:cubicBezTo>
                    <a:pt x="839" y="524"/>
                    <a:pt x="843" y="535"/>
                    <a:pt x="842" y="542"/>
                  </a:cubicBezTo>
                  <a:cubicBezTo>
                    <a:pt x="842" y="550"/>
                    <a:pt x="835" y="545"/>
                    <a:pt x="830" y="553"/>
                  </a:cubicBezTo>
                  <a:cubicBezTo>
                    <a:pt x="825" y="560"/>
                    <a:pt x="820" y="561"/>
                    <a:pt x="813" y="560"/>
                  </a:cubicBezTo>
                  <a:cubicBezTo>
                    <a:pt x="805" y="558"/>
                    <a:pt x="810" y="570"/>
                    <a:pt x="813" y="577"/>
                  </a:cubicBezTo>
                  <a:cubicBezTo>
                    <a:pt x="816" y="584"/>
                    <a:pt x="812" y="586"/>
                    <a:pt x="803" y="584"/>
                  </a:cubicBezTo>
                  <a:cubicBezTo>
                    <a:pt x="795" y="581"/>
                    <a:pt x="790" y="576"/>
                    <a:pt x="794" y="569"/>
                  </a:cubicBezTo>
                  <a:cubicBezTo>
                    <a:pt x="798" y="562"/>
                    <a:pt x="801" y="555"/>
                    <a:pt x="796" y="555"/>
                  </a:cubicBezTo>
                  <a:cubicBezTo>
                    <a:pt x="791" y="556"/>
                    <a:pt x="780" y="555"/>
                    <a:pt x="776" y="550"/>
                  </a:cubicBezTo>
                  <a:cubicBezTo>
                    <a:pt x="773" y="544"/>
                    <a:pt x="778" y="546"/>
                    <a:pt x="789" y="548"/>
                  </a:cubicBezTo>
                  <a:cubicBezTo>
                    <a:pt x="800" y="549"/>
                    <a:pt x="791" y="541"/>
                    <a:pt x="798" y="541"/>
                  </a:cubicBezTo>
                  <a:cubicBezTo>
                    <a:pt x="806" y="541"/>
                    <a:pt x="812" y="545"/>
                    <a:pt x="819" y="539"/>
                  </a:cubicBezTo>
                  <a:cubicBezTo>
                    <a:pt x="825" y="533"/>
                    <a:pt x="814" y="522"/>
                    <a:pt x="809" y="524"/>
                  </a:cubicBezTo>
                  <a:cubicBezTo>
                    <a:pt x="803" y="526"/>
                    <a:pt x="795" y="528"/>
                    <a:pt x="795" y="523"/>
                  </a:cubicBezTo>
                  <a:cubicBezTo>
                    <a:pt x="795" y="517"/>
                    <a:pt x="804" y="521"/>
                    <a:pt x="809" y="520"/>
                  </a:cubicBezTo>
                  <a:cubicBezTo>
                    <a:pt x="814" y="519"/>
                    <a:pt x="807" y="512"/>
                    <a:pt x="799" y="514"/>
                  </a:cubicBezTo>
                  <a:cubicBezTo>
                    <a:pt x="791" y="515"/>
                    <a:pt x="785" y="516"/>
                    <a:pt x="779" y="509"/>
                  </a:cubicBezTo>
                  <a:cubicBezTo>
                    <a:pt x="773" y="503"/>
                    <a:pt x="762" y="499"/>
                    <a:pt x="759" y="514"/>
                  </a:cubicBezTo>
                  <a:cubicBezTo>
                    <a:pt x="756" y="529"/>
                    <a:pt x="745" y="521"/>
                    <a:pt x="741" y="526"/>
                  </a:cubicBezTo>
                  <a:cubicBezTo>
                    <a:pt x="737" y="531"/>
                    <a:pt x="746" y="535"/>
                    <a:pt x="756" y="535"/>
                  </a:cubicBezTo>
                  <a:cubicBezTo>
                    <a:pt x="767" y="535"/>
                    <a:pt x="775" y="545"/>
                    <a:pt x="770" y="545"/>
                  </a:cubicBezTo>
                  <a:cubicBezTo>
                    <a:pt x="765" y="545"/>
                    <a:pt x="767" y="553"/>
                    <a:pt x="762" y="550"/>
                  </a:cubicBezTo>
                  <a:cubicBezTo>
                    <a:pt x="756" y="547"/>
                    <a:pt x="751" y="550"/>
                    <a:pt x="755" y="555"/>
                  </a:cubicBezTo>
                  <a:cubicBezTo>
                    <a:pt x="758" y="559"/>
                    <a:pt x="753" y="561"/>
                    <a:pt x="753" y="566"/>
                  </a:cubicBezTo>
                  <a:cubicBezTo>
                    <a:pt x="754" y="571"/>
                    <a:pt x="745" y="566"/>
                    <a:pt x="737" y="566"/>
                  </a:cubicBezTo>
                  <a:cubicBezTo>
                    <a:pt x="729" y="565"/>
                    <a:pt x="713" y="568"/>
                    <a:pt x="703" y="570"/>
                  </a:cubicBezTo>
                  <a:cubicBezTo>
                    <a:pt x="692" y="572"/>
                    <a:pt x="679" y="568"/>
                    <a:pt x="675" y="563"/>
                  </a:cubicBezTo>
                  <a:cubicBezTo>
                    <a:pt x="670" y="558"/>
                    <a:pt x="664" y="559"/>
                    <a:pt x="656" y="559"/>
                  </a:cubicBezTo>
                  <a:cubicBezTo>
                    <a:pt x="648" y="559"/>
                    <a:pt x="650" y="551"/>
                    <a:pt x="640" y="551"/>
                  </a:cubicBezTo>
                  <a:cubicBezTo>
                    <a:pt x="630" y="551"/>
                    <a:pt x="632" y="542"/>
                    <a:pt x="631" y="537"/>
                  </a:cubicBezTo>
                  <a:cubicBezTo>
                    <a:pt x="630" y="532"/>
                    <a:pt x="610" y="533"/>
                    <a:pt x="602" y="538"/>
                  </a:cubicBezTo>
                  <a:cubicBezTo>
                    <a:pt x="595" y="543"/>
                    <a:pt x="580" y="541"/>
                    <a:pt x="577" y="550"/>
                  </a:cubicBezTo>
                  <a:cubicBezTo>
                    <a:pt x="573" y="558"/>
                    <a:pt x="580" y="557"/>
                    <a:pt x="584" y="557"/>
                  </a:cubicBezTo>
                  <a:cubicBezTo>
                    <a:pt x="590" y="557"/>
                    <a:pt x="590" y="550"/>
                    <a:pt x="601" y="551"/>
                  </a:cubicBezTo>
                  <a:cubicBezTo>
                    <a:pt x="612" y="553"/>
                    <a:pt x="620" y="540"/>
                    <a:pt x="624" y="545"/>
                  </a:cubicBezTo>
                  <a:cubicBezTo>
                    <a:pt x="629" y="550"/>
                    <a:pt x="606" y="559"/>
                    <a:pt x="595" y="560"/>
                  </a:cubicBezTo>
                  <a:cubicBezTo>
                    <a:pt x="585" y="562"/>
                    <a:pt x="588" y="570"/>
                    <a:pt x="597" y="584"/>
                  </a:cubicBezTo>
                  <a:cubicBezTo>
                    <a:pt x="607" y="599"/>
                    <a:pt x="593" y="591"/>
                    <a:pt x="593" y="598"/>
                  </a:cubicBezTo>
                  <a:cubicBezTo>
                    <a:pt x="593" y="605"/>
                    <a:pt x="575" y="595"/>
                    <a:pt x="582" y="593"/>
                  </a:cubicBezTo>
                  <a:cubicBezTo>
                    <a:pt x="589" y="591"/>
                    <a:pt x="586" y="583"/>
                    <a:pt x="580" y="578"/>
                  </a:cubicBezTo>
                  <a:cubicBezTo>
                    <a:pt x="574" y="574"/>
                    <a:pt x="570" y="578"/>
                    <a:pt x="571" y="573"/>
                  </a:cubicBezTo>
                  <a:cubicBezTo>
                    <a:pt x="572" y="568"/>
                    <a:pt x="565" y="574"/>
                    <a:pt x="559" y="569"/>
                  </a:cubicBezTo>
                  <a:cubicBezTo>
                    <a:pt x="554" y="565"/>
                    <a:pt x="551" y="562"/>
                    <a:pt x="544" y="566"/>
                  </a:cubicBezTo>
                  <a:cubicBezTo>
                    <a:pt x="536" y="569"/>
                    <a:pt x="528" y="568"/>
                    <a:pt x="511" y="571"/>
                  </a:cubicBezTo>
                  <a:cubicBezTo>
                    <a:pt x="495" y="574"/>
                    <a:pt x="465" y="573"/>
                    <a:pt x="459" y="568"/>
                  </a:cubicBezTo>
                  <a:cubicBezTo>
                    <a:pt x="454" y="562"/>
                    <a:pt x="473" y="552"/>
                    <a:pt x="479" y="554"/>
                  </a:cubicBezTo>
                  <a:cubicBezTo>
                    <a:pt x="485" y="555"/>
                    <a:pt x="482" y="548"/>
                    <a:pt x="473" y="541"/>
                  </a:cubicBezTo>
                  <a:cubicBezTo>
                    <a:pt x="464" y="533"/>
                    <a:pt x="444" y="529"/>
                    <a:pt x="444" y="533"/>
                  </a:cubicBezTo>
                  <a:cubicBezTo>
                    <a:pt x="444" y="538"/>
                    <a:pt x="433" y="534"/>
                    <a:pt x="418" y="531"/>
                  </a:cubicBezTo>
                  <a:cubicBezTo>
                    <a:pt x="404" y="528"/>
                    <a:pt x="402" y="523"/>
                    <a:pt x="392" y="523"/>
                  </a:cubicBezTo>
                  <a:cubicBezTo>
                    <a:pt x="383" y="523"/>
                    <a:pt x="369" y="520"/>
                    <a:pt x="358" y="511"/>
                  </a:cubicBezTo>
                  <a:cubicBezTo>
                    <a:pt x="347" y="503"/>
                    <a:pt x="321" y="505"/>
                    <a:pt x="318" y="513"/>
                  </a:cubicBezTo>
                  <a:cubicBezTo>
                    <a:pt x="315" y="521"/>
                    <a:pt x="306" y="520"/>
                    <a:pt x="298" y="520"/>
                  </a:cubicBezTo>
                  <a:cubicBezTo>
                    <a:pt x="289" y="520"/>
                    <a:pt x="302" y="511"/>
                    <a:pt x="298" y="509"/>
                  </a:cubicBezTo>
                  <a:cubicBezTo>
                    <a:pt x="294" y="507"/>
                    <a:pt x="299" y="496"/>
                    <a:pt x="293" y="495"/>
                  </a:cubicBezTo>
                  <a:cubicBezTo>
                    <a:pt x="286" y="494"/>
                    <a:pt x="280" y="521"/>
                    <a:pt x="269" y="520"/>
                  </a:cubicBezTo>
                  <a:cubicBezTo>
                    <a:pt x="257" y="519"/>
                    <a:pt x="252" y="492"/>
                    <a:pt x="242" y="485"/>
                  </a:cubicBezTo>
                  <a:cubicBezTo>
                    <a:pt x="232" y="478"/>
                    <a:pt x="223" y="478"/>
                    <a:pt x="232" y="488"/>
                  </a:cubicBezTo>
                  <a:cubicBezTo>
                    <a:pt x="240" y="499"/>
                    <a:pt x="225" y="491"/>
                    <a:pt x="225" y="498"/>
                  </a:cubicBezTo>
                  <a:cubicBezTo>
                    <a:pt x="226" y="505"/>
                    <a:pt x="212" y="514"/>
                    <a:pt x="212" y="510"/>
                  </a:cubicBezTo>
                  <a:cubicBezTo>
                    <a:pt x="213" y="506"/>
                    <a:pt x="205" y="501"/>
                    <a:pt x="195" y="512"/>
                  </a:cubicBezTo>
                  <a:cubicBezTo>
                    <a:pt x="186" y="523"/>
                    <a:pt x="179" y="522"/>
                    <a:pt x="178" y="518"/>
                  </a:cubicBezTo>
                  <a:cubicBezTo>
                    <a:pt x="178" y="514"/>
                    <a:pt x="150" y="528"/>
                    <a:pt x="151" y="533"/>
                  </a:cubicBezTo>
                  <a:cubicBezTo>
                    <a:pt x="152" y="537"/>
                    <a:pt x="147" y="541"/>
                    <a:pt x="139" y="541"/>
                  </a:cubicBezTo>
                  <a:cubicBezTo>
                    <a:pt x="132" y="540"/>
                    <a:pt x="138" y="534"/>
                    <a:pt x="144" y="531"/>
                  </a:cubicBezTo>
                  <a:cubicBezTo>
                    <a:pt x="150" y="527"/>
                    <a:pt x="168" y="513"/>
                    <a:pt x="178" y="511"/>
                  </a:cubicBezTo>
                  <a:cubicBezTo>
                    <a:pt x="187" y="510"/>
                    <a:pt x="205" y="502"/>
                    <a:pt x="205" y="498"/>
                  </a:cubicBezTo>
                  <a:cubicBezTo>
                    <a:pt x="206" y="494"/>
                    <a:pt x="196" y="497"/>
                    <a:pt x="190" y="496"/>
                  </a:cubicBezTo>
                  <a:cubicBezTo>
                    <a:pt x="184" y="495"/>
                    <a:pt x="173" y="502"/>
                    <a:pt x="162" y="506"/>
                  </a:cubicBezTo>
                  <a:cubicBezTo>
                    <a:pt x="152" y="511"/>
                    <a:pt x="140" y="510"/>
                    <a:pt x="143" y="516"/>
                  </a:cubicBezTo>
                  <a:cubicBezTo>
                    <a:pt x="146" y="522"/>
                    <a:pt x="133" y="515"/>
                    <a:pt x="130" y="519"/>
                  </a:cubicBezTo>
                  <a:cubicBezTo>
                    <a:pt x="128" y="524"/>
                    <a:pt x="122" y="519"/>
                    <a:pt x="126" y="517"/>
                  </a:cubicBezTo>
                  <a:cubicBezTo>
                    <a:pt x="130" y="514"/>
                    <a:pt x="117" y="510"/>
                    <a:pt x="117" y="513"/>
                  </a:cubicBezTo>
                  <a:cubicBezTo>
                    <a:pt x="117" y="515"/>
                    <a:pt x="115" y="519"/>
                    <a:pt x="105" y="519"/>
                  </a:cubicBezTo>
                  <a:cubicBezTo>
                    <a:pt x="96" y="519"/>
                    <a:pt x="86" y="526"/>
                    <a:pt x="93" y="530"/>
                  </a:cubicBezTo>
                  <a:cubicBezTo>
                    <a:pt x="99" y="535"/>
                    <a:pt x="103" y="537"/>
                    <a:pt x="100" y="541"/>
                  </a:cubicBezTo>
                  <a:cubicBezTo>
                    <a:pt x="97" y="544"/>
                    <a:pt x="87" y="532"/>
                    <a:pt x="73" y="533"/>
                  </a:cubicBezTo>
                  <a:cubicBezTo>
                    <a:pt x="59" y="535"/>
                    <a:pt x="32" y="518"/>
                    <a:pt x="32" y="514"/>
                  </a:cubicBezTo>
                  <a:cubicBezTo>
                    <a:pt x="32" y="511"/>
                    <a:pt x="13" y="513"/>
                    <a:pt x="0" y="512"/>
                  </a:cubicBezTo>
                  <a:cubicBezTo>
                    <a:pt x="0" y="782"/>
                    <a:pt x="0" y="782"/>
                    <a:pt x="0" y="782"/>
                  </a:cubicBezTo>
                  <a:cubicBezTo>
                    <a:pt x="0" y="782"/>
                    <a:pt x="6" y="787"/>
                    <a:pt x="9" y="784"/>
                  </a:cubicBezTo>
                  <a:cubicBezTo>
                    <a:pt x="12" y="781"/>
                    <a:pt x="16" y="785"/>
                    <a:pt x="25" y="781"/>
                  </a:cubicBezTo>
                  <a:cubicBezTo>
                    <a:pt x="34" y="777"/>
                    <a:pt x="37" y="786"/>
                    <a:pt x="37" y="790"/>
                  </a:cubicBezTo>
                  <a:cubicBezTo>
                    <a:pt x="37" y="794"/>
                    <a:pt x="50" y="801"/>
                    <a:pt x="55" y="807"/>
                  </a:cubicBezTo>
                  <a:cubicBezTo>
                    <a:pt x="60" y="814"/>
                    <a:pt x="63" y="820"/>
                    <a:pt x="68" y="816"/>
                  </a:cubicBezTo>
                  <a:cubicBezTo>
                    <a:pt x="74" y="813"/>
                    <a:pt x="85" y="811"/>
                    <a:pt x="85" y="804"/>
                  </a:cubicBezTo>
                  <a:cubicBezTo>
                    <a:pt x="85" y="797"/>
                    <a:pt x="109" y="796"/>
                    <a:pt x="109" y="805"/>
                  </a:cubicBezTo>
                  <a:cubicBezTo>
                    <a:pt x="109" y="814"/>
                    <a:pt x="133" y="824"/>
                    <a:pt x="147" y="848"/>
                  </a:cubicBezTo>
                  <a:cubicBezTo>
                    <a:pt x="160" y="872"/>
                    <a:pt x="158" y="877"/>
                    <a:pt x="178" y="885"/>
                  </a:cubicBezTo>
                  <a:cubicBezTo>
                    <a:pt x="198" y="893"/>
                    <a:pt x="197" y="897"/>
                    <a:pt x="195" y="904"/>
                  </a:cubicBezTo>
                  <a:cubicBezTo>
                    <a:pt x="192" y="911"/>
                    <a:pt x="207" y="914"/>
                    <a:pt x="198" y="920"/>
                  </a:cubicBezTo>
                  <a:cubicBezTo>
                    <a:pt x="195" y="922"/>
                    <a:pt x="191" y="925"/>
                    <a:pt x="186" y="929"/>
                  </a:cubicBezTo>
                  <a:cubicBezTo>
                    <a:pt x="187" y="932"/>
                    <a:pt x="190" y="934"/>
                    <a:pt x="194" y="938"/>
                  </a:cubicBezTo>
                  <a:cubicBezTo>
                    <a:pt x="198" y="941"/>
                    <a:pt x="185" y="941"/>
                    <a:pt x="189" y="945"/>
                  </a:cubicBezTo>
                  <a:cubicBezTo>
                    <a:pt x="193" y="948"/>
                    <a:pt x="188" y="954"/>
                    <a:pt x="192" y="958"/>
                  </a:cubicBezTo>
                  <a:cubicBezTo>
                    <a:pt x="196" y="963"/>
                    <a:pt x="203" y="961"/>
                    <a:pt x="207" y="957"/>
                  </a:cubicBezTo>
                  <a:cubicBezTo>
                    <a:pt x="212" y="954"/>
                    <a:pt x="215" y="962"/>
                    <a:pt x="211" y="968"/>
                  </a:cubicBezTo>
                  <a:cubicBezTo>
                    <a:pt x="208" y="974"/>
                    <a:pt x="215" y="978"/>
                    <a:pt x="219" y="974"/>
                  </a:cubicBezTo>
                  <a:cubicBezTo>
                    <a:pt x="222" y="969"/>
                    <a:pt x="230" y="981"/>
                    <a:pt x="233" y="982"/>
                  </a:cubicBezTo>
                  <a:cubicBezTo>
                    <a:pt x="237" y="984"/>
                    <a:pt x="240" y="990"/>
                    <a:pt x="234" y="990"/>
                  </a:cubicBezTo>
                  <a:cubicBezTo>
                    <a:pt x="228" y="990"/>
                    <a:pt x="229" y="1001"/>
                    <a:pt x="234" y="1001"/>
                  </a:cubicBezTo>
                  <a:cubicBezTo>
                    <a:pt x="238" y="1001"/>
                    <a:pt x="237" y="1007"/>
                    <a:pt x="237" y="1010"/>
                  </a:cubicBezTo>
                  <a:cubicBezTo>
                    <a:pt x="237" y="1014"/>
                    <a:pt x="251" y="1019"/>
                    <a:pt x="256" y="1017"/>
                  </a:cubicBezTo>
                  <a:cubicBezTo>
                    <a:pt x="261" y="1016"/>
                    <a:pt x="266" y="1020"/>
                    <a:pt x="268" y="1025"/>
                  </a:cubicBezTo>
                  <a:cubicBezTo>
                    <a:pt x="271" y="1029"/>
                    <a:pt x="280" y="1032"/>
                    <a:pt x="284" y="1029"/>
                  </a:cubicBezTo>
                  <a:cubicBezTo>
                    <a:pt x="287" y="1027"/>
                    <a:pt x="289" y="1035"/>
                    <a:pt x="290" y="1040"/>
                  </a:cubicBezTo>
                  <a:cubicBezTo>
                    <a:pt x="291" y="1045"/>
                    <a:pt x="299" y="1042"/>
                    <a:pt x="304" y="1042"/>
                  </a:cubicBezTo>
                  <a:cubicBezTo>
                    <a:pt x="308" y="1042"/>
                    <a:pt x="311" y="1048"/>
                    <a:pt x="314" y="1047"/>
                  </a:cubicBezTo>
                  <a:cubicBezTo>
                    <a:pt x="321" y="1044"/>
                    <a:pt x="323" y="1056"/>
                    <a:pt x="328" y="1064"/>
                  </a:cubicBezTo>
                  <a:cubicBezTo>
                    <a:pt x="814" y="1061"/>
                    <a:pt x="814" y="1061"/>
                    <a:pt x="814" y="1061"/>
                  </a:cubicBezTo>
                  <a:cubicBezTo>
                    <a:pt x="814" y="1061"/>
                    <a:pt x="814" y="1049"/>
                    <a:pt x="820" y="1053"/>
                  </a:cubicBezTo>
                  <a:cubicBezTo>
                    <a:pt x="826" y="1057"/>
                    <a:pt x="820" y="1064"/>
                    <a:pt x="827" y="1067"/>
                  </a:cubicBezTo>
                  <a:cubicBezTo>
                    <a:pt x="834" y="1069"/>
                    <a:pt x="839" y="1073"/>
                    <a:pt x="842" y="1072"/>
                  </a:cubicBezTo>
                  <a:cubicBezTo>
                    <a:pt x="846" y="1070"/>
                    <a:pt x="852" y="1065"/>
                    <a:pt x="858" y="1072"/>
                  </a:cubicBezTo>
                  <a:cubicBezTo>
                    <a:pt x="865" y="1080"/>
                    <a:pt x="869" y="1073"/>
                    <a:pt x="873" y="1078"/>
                  </a:cubicBezTo>
                  <a:cubicBezTo>
                    <a:pt x="877" y="1083"/>
                    <a:pt x="883" y="1086"/>
                    <a:pt x="888" y="1081"/>
                  </a:cubicBezTo>
                  <a:cubicBezTo>
                    <a:pt x="892" y="1076"/>
                    <a:pt x="906" y="1082"/>
                    <a:pt x="913" y="1084"/>
                  </a:cubicBezTo>
                  <a:cubicBezTo>
                    <a:pt x="922" y="1077"/>
                    <a:pt x="929" y="1063"/>
                    <a:pt x="936" y="1063"/>
                  </a:cubicBezTo>
                  <a:cubicBezTo>
                    <a:pt x="947" y="1063"/>
                    <a:pt x="972" y="1065"/>
                    <a:pt x="974" y="1078"/>
                  </a:cubicBezTo>
                  <a:cubicBezTo>
                    <a:pt x="976" y="1092"/>
                    <a:pt x="991" y="1079"/>
                    <a:pt x="993" y="1092"/>
                  </a:cubicBezTo>
                  <a:cubicBezTo>
                    <a:pt x="994" y="1102"/>
                    <a:pt x="1004" y="1111"/>
                    <a:pt x="1003" y="1116"/>
                  </a:cubicBezTo>
                  <a:cubicBezTo>
                    <a:pt x="1006" y="1118"/>
                    <a:pt x="1009" y="1121"/>
                    <a:pt x="1013" y="1123"/>
                  </a:cubicBezTo>
                  <a:cubicBezTo>
                    <a:pt x="1018" y="1122"/>
                    <a:pt x="1031" y="1124"/>
                    <a:pt x="1040" y="1127"/>
                  </a:cubicBezTo>
                  <a:cubicBezTo>
                    <a:pt x="1051" y="1131"/>
                    <a:pt x="1067" y="1122"/>
                    <a:pt x="1073" y="1135"/>
                  </a:cubicBezTo>
                  <a:cubicBezTo>
                    <a:pt x="1078" y="1149"/>
                    <a:pt x="1091" y="1159"/>
                    <a:pt x="1079" y="1160"/>
                  </a:cubicBezTo>
                  <a:cubicBezTo>
                    <a:pt x="1069" y="1160"/>
                    <a:pt x="1055" y="1146"/>
                    <a:pt x="1056" y="1154"/>
                  </a:cubicBezTo>
                  <a:cubicBezTo>
                    <a:pt x="1057" y="1162"/>
                    <a:pt x="1051" y="1158"/>
                    <a:pt x="1051" y="1170"/>
                  </a:cubicBezTo>
                  <a:cubicBezTo>
                    <a:pt x="1051" y="1182"/>
                    <a:pt x="1043" y="1198"/>
                    <a:pt x="1038" y="1197"/>
                  </a:cubicBezTo>
                  <a:cubicBezTo>
                    <a:pt x="1038" y="1197"/>
                    <a:pt x="1038" y="1197"/>
                    <a:pt x="1038" y="1197"/>
                  </a:cubicBezTo>
                  <a:cubicBezTo>
                    <a:pt x="1037" y="1201"/>
                    <a:pt x="1037" y="1207"/>
                    <a:pt x="1041" y="1211"/>
                  </a:cubicBezTo>
                  <a:cubicBezTo>
                    <a:pt x="1046" y="1207"/>
                    <a:pt x="1055" y="1199"/>
                    <a:pt x="1062" y="1200"/>
                  </a:cubicBezTo>
                  <a:cubicBezTo>
                    <a:pt x="1074" y="1200"/>
                    <a:pt x="1077" y="1207"/>
                    <a:pt x="1085" y="1202"/>
                  </a:cubicBezTo>
                  <a:cubicBezTo>
                    <a:pt x="1093" y="1196"/>
                    <a:pt x="1094" y="1194"/>
                    <a:pt x="1096" y="1198"/>
                  </a:cubicBezTo>
                  <a:cubicBezTo>
                    <a:pt x="1096" y="1199"/>
                    <a:pt x="1096" y="1199"/>
                    <a:pt x="1096" y="1200"/>
                  </a:cubicBezTo>
                  <a:cubicBezTo>
                    <a:pt x="1099" y="1198"/>
                    <a:pt x="1101" y="1197"/>
                    <a:pt x="1101" y="1195"/>
                  </a:cubicBezTo>
                  <a:cubicBezTo>
                    <a:pt x="1101" y="1193"/>
                    <a:pt x="1101" y="1191"/>
                    <a:pt x="1100" y="1188"/>
                  </a:cubicBezTo>
                  <a:cubicBezTo>
                    <a:pt x="1092" y="1190"/>
                    <a:pt x="1090" y="1190"/>
                    <a:pt x="1087" y="1185"/>
                  </a:cubicBezTo>
                  <a:cubicBezTo>
                    <a:pt x="1084" y="1177"/>
                    <a:pt x="1111" y="1169"/>
                    <a:pt x="1123" y="1171"/>
                  </a:cubicBezTo>
                  <a:cubicBezTo>
                    <a:pt x="1135" y="1172"/>
                    <a:pt x="1144" y="1164"/>
                    <a:pt x="1148" y="1169"/>
                  </a:cubicBezTo>
                  <a:cubicBezTo>
                    <a:pt x="1155" y="1162"/>
                    <a:pt x="1168" y="1151"/>
                    <a:pt x="1171" y="1151"/>
                  </a:cubicBezTo>
                  <a:cubicBezTo>
                    <a:pt x="1176" y="1151"/>
                    <a:pt x="1232" y="1151"/>
                    <a:pt x="1232" y="1151"/>
                  </a:cubicBezTo>
                  <a:cubicBezTo>
                    <a:pt x="1232" y="1151"/>
                    <a:pt x="1251" y="1139"/>
                    <a:pt x="1254" y="1128"/>
                  </a:cubicBezTo>
                  <a:cubicBezTo>
                    <a:pt x="1256" y="1117"/>
                    <a:pt x="1269" y="1091"/>
                    <a:pt x="1276" y="1096"/>
                  </a:cubicBezTo>
                  <a:cubicBezTo>
                    <a:pt x="1283" y="1102"/>
                    <a:pt x="1299" y="1098"/>
                    <a:pt x="1300" y="1103"/>
                  </a:cubicBezTo>
                  <a:cubicBezTo>
                    <a:pt x="1300" y="1108"/>
                    <a:pt x="1294" y="1126"/>
                    <a:pt x="1315" y="1152"/>
                  </a:cubicBezTo>
                  <a:cubicBezTo>
                    <a:pt x="1322" y="1148"/>
                    <a:pt x="1329" y="1144"/>
                    <a:pt x="1333" y="1144"/>
                  </a:cubicBezTo>
                  <a:cubicBezTo>
                    <a:pt x="1340" y="1145"/>
                    <a:pt x="1351" y="1135"/>
                    <a:pt x="1354" y="1130"/>
                  </a:cubicBezTo>
                  <a:cubicBezTo>
                    <a:pt x="1357" y="1124"/>
                    <a:pt x="1361" y="1135"/>
                    <a:pt x="1355" y="1137"/>
                  </a:cubicBezTo>
                  <a:cubicBezTo>
                    <a:pt x="1349" y="1139"/>
                    <a:pt x="1360" y="1144"/>
                    <a:pt x="1371" y="1143"/>
                  </a:cubicBezTo>
                  <a:cubicBezTo>
                    <a:pt x="1382" y="1143"/>
                    <a:pt x="1366" y="1147"/>
                    <a:pt x="1358" y="1147"/>
                  </a:cubicBezTo>
                  <a:cubicBezTo>
                    <a:pt x="1349" y="1146"/>
                    <a:pt x="1346" y="1148"/>
                    <a:pt x="1335" y="1159"/>
                  </a:cubicBezTo>
                  <a:cubicBezTo>
                    <a:pt x="1324" y="1169"/>
                    <a:pt x="1327" y="1173"/>
                    <a:pt x="1333" y="1178"/>
                  </a:cubicBezTo>
                  <a:cubicBezTo>
                    <a:pt x="1339" y="1184"/>
                    <a:pt x="1347" y="1181"/>
                    <a:pt x="1356" y="1174"/>
                  </a:cubicBezTo>
                  <a:cubicBezTo>
                    <a:pt x="1365" y="1166"/>
                    <a:pt x="1364" y="1159"/>
                    <a:pt x="1373" y="1159"/>
                  </a:cubicBezTo>
                  <a:cubicBezTo>
                    <a:pt x="1382" y="1160"/>
                    <a:pt x="1404" y="1151"/>
                    <a:pt x="1414" y="1148"/>
                  </a:cubicBezTo>
                  <a:cubicBezTo>
                    <a:pt x="1423" y="1145"/>
                    <a:pt x="1417" y="1144"/>
                    <a:pt x="1417" y="1139"/>
                  </a:cubicBezTo>
                  <a:cubicBezTo>
                    <a:pt x="1417" y="1135"/>
                    <a:pt x="1434" y="1135"/>
                    <a:pt x="1441" y="1131"/>
                  </a:cubicBezTo>
                  <a:cubicBezTo>
                    <a:pt x="1447" y="1126"/>
                    <a:pt x="1439" y="1123"/>
                    <a:pt x="1434" y="1124"/>
                  </a:cubicBezTo>
                  <a:close/>
                  <a:moveTo>
                    <a:pt x="416" y="617"/>
                  </a:moveTo>
                  <a:cubicBezTo>
                    <a:pt x="406" y="629"/>
                    <a:pt x="402" y="631"/>
                    <a:pt x="392" y="629"/>
                  </a:cubicBezTo>
                  <a:cubicBezTo>
                    <a:pt x="381" y="628"/>
                    <a:pt x="375" y="633"/>
                    <a:pt x="380" y="637"/>
                  </a:cubicBezTo>
                  <a:cubicBezTo>
                    <a:pt x="385" y="640"/>
                    <a:pt x="385" y="643"/>
                    <a:pt x="375" y="646"/>
                  </a:cubicBezTo>
                  <a:cubicBezTo>
                    <a:pt x="364" y="648"/>
                    <a:pt x="356" y="657"/>
                    <a:pt x="352" y="656"/>
                  </a:cubicBezTo>
                  <a:cubicBezTo>
                    <a:pt x="348" y="655"/>
                    <a:pt x="371" y="639"/>
                    <a:pt x="365" y="634"/>
                  </a:cubicBezTo>
                  <a:cubicBezTo>
                    <a:pt x="359" y="630"/>
                    <a:pt x="344" y="642"/>
                    <a:pt x="344" y="647"/>
                  </a:cubicBezTo>
                  <a:cubicBezTo>
                    <a:pt x="344" y="652"/>
                    <a:pt x="334" y="653"/>
                    <a:pt x="328" y="652"/>
                  </a:cubicBezTo>
                  <a:cubicBezTo>
                    <a:pt x="322" y="652"/>
                    <a:pt x="315" y="646"/>
                    <a:pt x="320" y="646"/>
                  </a:cubicBezTo>
                  <a:cubicBezTo>
                    <a:pt x="326" y="645"/>
                    <a:pt x="322" y="639"/>
                    <a:pt x="330" y="635"/>
                  </a:cubicBezTo>
                  <a:cubicBezTo>
                    <a:pt x="338" y="632"/>
                    <a:pt x="329" y="628"/>
                    <a:pt x="331" y="624"/>
                  </a:cubicBezTo>
                  <a:cubicBezTo>
                    <a:pt x="334" y="621"/>
                    <a:pt x="350" y="628"/>
                    <a:pt x="351" y="621"/>
                  </a:cubicBezTo>
                  <a:cubicBezTo>
                    <a:pt x="351" y="615"/>
                    <a:pt x="334" y="610"/>
                    <a:pt x="329" y="614"/>
                  </a:cubicBezTo>
                  <a:cubicBezTo>
                    <a:pt x="323" y="617"/>
                    <a:pt x="310" y="626"/>
                    <a:pt x="294" y="619"/>
                  </a:cubicBezTo>
                  <a:cubicBezTo>
                    <a:pt x="289" y="617"/>
                    <a:pt x="333" y="612"/>
                    <a:pt x="341" y="606"/>
                  </a:cubicBezTo>
                  <a:cubicBezTo>
                    <a:pt x="348" y="599"/>
                    <a:pt x="382" y="591"/>
                    <a:pt x="384" y="597"/>
                  </a:cubicBezTo>
                  <a:cubicBezTo>
                    <a:pt x="387" y="603"/>
                    <a:pt x="366" y="607"/>
                    <a:pt x="376" y="613"/>
                  </a:cubicBezTo>
                  <a:cubicBezTo>
                    <a:pt x="386" y="619"/>
                    <a:pt x="403" y="615"/>
                    <a:pt x="406" y="609"/>
                  </a:cubicBezTo>
                  <a:cubicBezTo>
                    <a:pt x="410" y="603"/>
                    <a:pt x="426" y="604"/>
                    <a:pt x="416" y="617"/>
                  </a:cubicBezTo>
                  <a:close/>
                  <a:moveTo>
                    <a:pt x="515" y="742"/>
                  </a:moveTo>
                  <a:cubicBezTo>
                    <a:pt x="503" y="753"/>
                    <a:pt x="504" y="750"/>
                    <a:pt x="493" y="752"/>
                  </a:cubicBezTo>
                  <a:cubicBezTo>
                    <a:pt x="482" y="754"/>
                    <a:pt x="491" y="764"/>
                    <a:pt x="478" y="765"/>
                  </a:cubicBezTo>
                  <a:cubicBezTo>
                    <a:pt x="465" y="766"/>
                    <a:pt x="435" y="768"/>
                    <a:pt x="430" y="760"/>
                  </a:cubicBezTo>
                  <a:cubicBezTo>
                    <a:pt x="429" y="758"/>
                    <a:pt x="447" y="760"/>
                    <a:pt x="448" y="755"/>
                  </a:cubicBezTo>
                  <a:cubicBezTo>
                    <a:pt x="449" y="749"/>
                    <a:pt x="454" y="741"/>
                    <a:pt x="462" y="741"/>
                  </a:cubicBezTo>
                  <a:cubicBezTo>
                    <a:pt x="470" y="741"/>
                    <a:pt x="469" y="731"/>
                    <a:pt x="457" y="724"/>
                  </a:cubicBezTo>
                  <a:cubicBezTo>
                    <a:pt x="444" y="718"/>
                    <a:pt x="475" y="714"/>
                    <a:pt x="482" y="724"/>
                  </a:cubicBezTo>
                  <a:cubicBezTo>
                    <a:pt x="489" y="734"/>
                    <a:pt x="502" y="741"/>
                    <a:pt x="509" y="734"/>
                  </a:cubicBezTo>
                  <a:cubicBezTo>
                    <a:pt x="516" y="727"/>
                    <a:pt x="557" y="707"/>
                    <a:pt x="557" y="716"/>
                  </a:cubicBezTo>
                  <a:cubicBezTo>
                    <a:pt x="557" y="726"/>
                    <a:pt x="527" y="732"/>
                    <a:pt x="515" y="742"/>
                  </a:cubicBezTo>
                  <a:close/>
                  <a:moveTo>
                    <a:pt x="787" y="1027"/>
                  </a:moveTo>
                  <a:cubicBezTo>
                    <a:pt x="778" y="1028"/>
                    <a:pt x="788" y="1004"/>
                    <a:pt x="772" y="995"/>
                  </a:cubicBezTo>
                  <a:cubicBezTo>
                    <a:pt x="754" y="985"/>
                    <a:pt x="746" y="966"/>
                    <a:pt x="746" y="956"/>
                  </a:cubicBezTo>
                  <a:cubicBezTo>
                    <a:pt x="746" y="946"/>
                    <a:pt x="761" y="941"/>
                    <a:pt x="767" y="949"/>
                  </a:cubicBezTo>
                  <a:cubicBezTo>
                    <a:pt x="774" y="957"/>
                    <a:pt x="783" y="989"/>
                    <a:pt x="789" y="999"/>
                  </a:cubicBezTo>
                  <a:cubicBezTo>
                    <a:pt x="794" y="1009"/>
                    <a:pt x="794" y="1026"/>
                    <a:pt x="787" y="1027"/>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6" name="Freeform 1634">
              <a:extLst>
                <a:ext uri="{FF2B5EF4-FFF2-40B4-BE49-F238E27FC236}">
                  <a16:creationId xmlns:a16="http://schemas.microsoft.com/office/drawing/2014/main" id="{871C5529-12E9-4455-B7D5-E60795E19DB2}"/>
                </a:ext>
              </a:extLst>
            </p:cNvPr>
            <p:cNvSpPr>
              <a:spLocks noEditPoints="1"/>
            </p:cNvSpPr>
            <p:nvPr/>
          </p:nvSpPr>
          <p:spPr bwMode="auto">
            <a:xfrm>
              <a:off x="914431" y="1346244"/>
              <a:ext cx="2301957" cy="1524051"/>
            </a:xfrm>
            <a:custGeom>
              <a:avLst/>
              <a:gdLst>
                <a:gd name="T0" fmla="*/ 547 w 1794"/>
                <a:gd name="T1" fmla="*/ 358 h 1217"/>
                <a:gd name="T2" fmla="*/ 479 w 1794"/>
                <a:gd name="T3" fmla="*/ 54 h 1217"/>
                <a:gd name="T4" fmla="*/ 290 w 1794"/>
                <a:gd name="T5" fmla="*/ 31 h 1217"/>
                <a:gd name="T6" fmla="*/ 211 w 1794"/>
                <a:gd name="T7" fmla="*/ 15 h 1217"/>
                <a:gd name="T8" fmla="*/ 145 w 1794"/>
                <a:gd name="T9" fmla="*/ 32 h 1217"/>
                <a:gd name="T10" fmla="*/ 29 w 1794"/>
                <a:gd name="T11" fmla="*/ 92 h 1217"/>
                <a:gd name="T12" fmla="*/ 111 w 1794"/>
                <a:gd name="T13" fmla="*/ 160 h 1217"/>
                <a:gd name="T14" fmla="*/ 26 w 1794"/>
                <a:gd name="T15" fmla="*/ 165 h 1217"/>
                <a:gd name="T16" fmla="*/ 92 w 1794"/>
                <a:gd name="T17" fmla="*/ 212 h 1217"/>
                <a:gd name="T18" fmla="*/ 67 w 1794"/>
                <a:gd name="T19" fmla="*/ 246 h 1217"/>
                <a:gd name="T20" fmla="*/ 71 w 1794"/>
                <a:gd name="T21" fmla="*/ 341 h 1217"/>
                <a:gd name="T22" fmla="*/ 149 w 1794"/>
                <a:gd name="T23" fmla="*/ 368 h 1217"/>
                <a:gd name="T24" fmla="*/ 159 w 1794"/>
                <a:gd name="T25" fmla="*/ 419 h 1217"/>
                <a:gd name="T26" fmla="*/ 131 w 1794"/>
                <a:gd name="T27" fmla="*/ 448 h 1217"/>
                <a:gd name="T28" fmla="*/ 229 w 1794"/>
                <a:gd name="T29" fmla="*/ 390 h 1217"/>
                <a:gd name="T30" fmla="*/ 270 w 1794"/>
                <a:gd name="T31" fmla="*/ 333 h 1217"/>
                <a:gd name="T32" fmla="*/ 298 w 1794"/>
                <a:gd name="T33" fmla="*/ 313 h 1217"/>
                <a:gd name="T34" fmla="*/ 353 w 1794"/>
                <a:gd name="T35" fmla="*/ 336 h 1217"/>
                <a:gd name="T36" fmla="*/ 388 w 1794"/>
                <a:gd name="T37" fmla="*/ 314 h 1217"/>
                <a:gd name="T38" fmla="*/ 431 w 1794"/>
                <a:gd name="T39" fmla="*/ 332 h 1217"/>
                <a:gd name="T40" fmla="*/ 532 w 1794"/>
                <a:gd name="T41" fmla="*/ 362 h 1217"/>
                <a:gd name="T42" fmla="*/ 587 w 1794"/>
                <a:gd name="T43" fmla="*/ 387 h 1217"/>
                <a:gd name="T44" fmla="*/ 589 w 1794"/>
                <a:gd name="T45" fmla="*/ 408 h 1217"/>
                <a:gd name="T46" fmla="*/ 608 w 1794"/>
                <a:gd name="T47" fmla="*/ 410 h 1217"/>
                <a:gd name="T48" fmla="*/ 627 w 1794"/>
                <a:gd name="T49" fmla="*/ 428 h 1217"/>
                <a:gd name="T50" fmla="*/ 619 w 1794"/>
                <a:gd name="T51" fmla="*/ 468 h 1217"/>
                <a:gd name="T52" fmla="*/ 658 w 1794"/>
                <a:gd name="T53" fmla="*/ 467 h 1217"/>
                <a:gd name="T54" fmla="*/ 23 w 1794"/>
                <a:gd name="T55" fmla="*/ 488 h 1217"/>
                <a:gd name="T56" fmla="*/ 278 w 1794"/>
                <a:gd name="T57" fmla="*/ 374 h 1217"/>
                <a:gd name="T58" fmla="*/ 276 w 1794"/>
                <a:gd name="T59" fmla="*/ 399 h 1217"/>
                <a:gd name="T60" fmla="*/ 38 w 1794"/>
                <a:gd name="T61" fmla="*/ 341 h 1217"/>
                <a:gd name="T62" fmla="*/ 220 w 1794"/>
                <a:gd name="T63" fmla="*/ 1192 h 1217"/>
                <a:gd name="T64" fmla="*/ 146 w 1794"/>
                <a:gd name="T65" fmla="*/ 1157 h 1217"/>
                <a:gd name="T66" fmla="*/ 1733 w 1794"/>
                <a:gd name="T67" fmla="*/ 670 h 1217"/>
                <a:gd name="T68" fmla="*/ 1579 w 1794"/>
                <a:gd name="T69" fmla="*/ 730 h 1217"/>
                <a:gd name="T70" fmla="*/ 1520 w 1794"/>
                <a:gd name="T71" fmla="*/ 753 h 1217"/>
                <a:gd name="T72" fmla="*/ 1453 w 1794"/>
                <a:gd name="T73" fmla="*/ 698 h 1217"/>
                <a:gd name="T74" fmla="*/ 1490 w 1794"/>
                <a:gd name="T75" fmla="*/ 667 h 1217"/>
                <a:gd name="T76" fmla="*/ 1417 w 1794"/>
                <a:gd name="T77" fmla="*/ 649 h 1217"/>
                <a:gd name="T78" fmla="*/ 1367 w 1794"/>
                <a:gd name="T79" fmla="*/ 623 h 1217"/>
                <a:gd name="T80" fmla="*/ 1293 w 1794"/>
                <a:gd name="T81" fmla="*/ 603 h 1217"/>
                <a:gd name="T82" fmla="*/ 801 w 1794"/>
                <a:gd name="T83" fmla="*/ 624 h 1217"/>
                <a:gd name="T84" fmla="*/ 787 w 1794"/>
                <a:gd name="T85" fmla="*/ 665 h 1217"/>
                <a:gd name="T86" fmla="*/ 790 w 1794"/>
                <a:gd name="T87" fmla="*/ 826 h 1217"/>
                <a:gd name="T88" fmla="*/ 849 w 1794"/>
                <a:gd name="T89" fmla="*/ 913 h 1217"/>
                <a:gd name="T90" fmla="*/ 966 w 1794"/>
                <a:gd name="T91" fmla="*/ 960 h 1217"/>
                <a:gd name="T92" fmla="*/ 1126 w 1794"/>
                <a:gd name="T93" fmla="*/ 1000 h 1217"/>
                <a:gd name="T94" fmla="*/ 1219 w 1794"/>
                <a:gd name="T95" fmla="*/ 1061 h 1217"/>
                <a:gd name="T96" fmla="*/ 1268 w 1794"/>
                <a:gd name="T97" fmla="*/ 1033 h 1217"/>
                <a:gd name="T98" fmla="*/ 1333 w 1794"/>
                <a:gd name="T99" fmla="*/ 1006 h 1217"/>
                <a:gd name="T100" fmla="*/ 1394 w 1794"/>
                <a:gd name="T101" fmla="*/ 1012 h 1217"/>
                <a:gd name="T102" fmla="*/ 1465 w 1794"/>
                <a:gd name="T103" fmla="*/ 1006 h 1217"/>
                <a:gd name="T104" fmla="*/ 1526 w 1794"/>
                <a:gd name="T105" fmla="*/ 1078 h 1217"/>
                <a:gd name="T106" fmla="*/ 1535 w 1794"/>
                <a:gd name="T107" fmla="*/ 988 h 1217"/>
                <a:gd name="T108" fmla="*/ 1616 w 1794"/>
                <a:gd name="T109" fmla="*/ 899 h 1217"/>
                <a:gd name="T110" fmla="*/ 1625 w 1794"/>
                <a:gd name="T111" fmla="*/ 857 h 1217"/>
                <a:gd name="T112" fmla="*/ 1632 w 1794"/>
                <a:gd name="T113" fmla="*/ 851 h 1217"/>
                <a:gd name="T114" fmla="*/ 1675 w 1794"/>
                <a:gd name="T115" fmla="*/ 787 h 1217"/>
                <a:gd name="T116" fmla="*/ 1722 w 1794"/>
                <a:gd name="T117" fmla="*/ 751 h 1217"/>
                <a:gd name="T118" fmla="*/ 1794 w 1794"/>
                <a:gd name="T119" fmla="*/ 69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94" h="1217">
                  <a:moveTo>
                    <a:pt x="674" y="446"/>
                  </a:moveTo>
                  <a:cubicBezTo>
                    <a:pt x="676" y="439"/>
                    <a:pt x="677" y="435"/>
                    <a:pt x="657" y="427"/>
                  </a:cubicBezTo>
                  <a:cubicBezTo>
                    <a:pt x="637" y="419"/>
                    <a:pt x="639" y="414"/>
                    <a:pt x="626" y="390"/>
                  </a:cubicBezTo>
                  <a:cubicBezTo>
                    <a:pt x="612" y="366"/>
                    <a:pt x="588" y="356"/>
                    <a:pt x="588" y="347"/>
                  </a:cubicBezTo>
                  <a:cubicBezTo>
                    <a:pt x="588" y="338"/>
                    <a:pt x="564" y="339"/>
                    <a:pt x="564" y="346"/>
                  </a:cubicBezTo>
                  <a:cubicBezTo>
                    <a:pt x="564" y="353"/>
                    <a:pt x="553" y="355"/>
                    <a:pt x="547" y="358"/>
                  </a:cubicBezTo>
                  <a:cubicBezTo>
                    <a:pt x="542" y="362"/>
                    <a:pt x="539" y="356"/>
                    <a:pt x="534" y="349"/>
                  </a:cubicBezTo>
                  <a:cubicBezTo>
                    <a:pt x="529" y="343"/>
                    <a:pt x="516" y="336"/>
                    <a:pt x="516" y="332"/>
                  </a:cubicBezTo>
                  <a:cubicBezTo>
                    <a:pt x="516" y="328"/>
                    <a:pt x="513" y="319"/>
                    <a:pt x="504" y="323"/>
                  </a:cubicBezTo>
                  <a:cubicBezTo>
                    <a:pt x="495" y="327"/>
                    <a:pt x="491" y="323"/>
                    <a:pt x="488" y="326"/>
                  </a:cubicBezTo>
                  <a:cubicBezTo>
                    <a:pt x="485" y="329"/>
                    <a:pt x="479" y="324"/>
                    <a:pt x="479" y="324"/>
                  </a:cubicBezTo>
                  <a:cubicBezTo>
                    <a:pt x="479" y="54"/>
                    <a:pt x="479" y="54"/>
                    <a:pt x="479" y="54"/>
                  </a:cubicBezTo>
                  <a:cubicBezTo>
                    <a:pt x="475" y="53"/>
                    <a:pt x="473" y="53"/>
                    <a:pt x="470" y="52"/>
                  </a:cubicBezTo>
                  <a:cubicBezTo>
                    <a:pt x="459" y="48"/>
                    <a:pt x="442" y="40"/>
                    <a:pt x="433" y="42"/>
                  </a:cubicBezTo>
                  <a:cubicBezTo>
                    <a:pt x="424" y="44"/>
                    <a:pt x="406" y="46"/>
                    <a:pt x="400" y="43"/>
                  </a:cubicBezTo>
                  <a:cubicBezTo>
                    <a:pt x="394" y="40"/>
                    <a:pt x="385" y="37"/>
                    <a:pt x="372" y="39"/>
                  </a:cubicBezTo>
                  <a:cubicBezTo>
                    <a:pt x="359" y="41"/>
                    <a:pt x="351" y="32"/>
                    <a:pt x="335" y="28"/>
                  </a:cubicBezTo>
                  <a:cubicBezTo>
                    <a:pt x="318" y="24"/>
                    <a:pt x="295" y="29"/>
                    <a:pt x="290" y="31"/>
                  </a:cubicBezTo>
                  <a:cubicBezTo>
                    <a:pt x="284" y="33"/>
                    <a:pt x="285" y="25"/>
                    <a:pt x="278" y="26"/>
                  </a:cubicBezTo>
                  <a:cubicBezTo>
                    <a:pt x="271" y="27"/>
                    <a:pt x="277" y="23"/>
                    <a:pt x="273" y="17"/>
                  </a:cubicBezTo>
                  <a:cubicBezTo>
                    <a:pt x="269" y="11"/>
                    <a:pt x="249" y="17"/>
                    <a:pt x="242" y="18"/>
                  </a:cubicBezTo>
                  <a:cubicBezTo>
                    <a:pt x="235" y="18"/>
                    <a:pt x="233" y="14"/>
                    <a:pt x="234" y="11"/>
                  </a:cubicBezTo>
                  <a:cubicBezTo>
                    <a:pt x="234" y="7"/>
                    <a:pt x="228" y="8"/>
                    <a:pt x="225" y="13"/>
                  </a:cubicBezTo>
                  <a:cubicBezTo>
                    <a:pt x="222" y="18"/>
                    <a:pt x="214" y="18"/>
                    <a:pt x="211" y="15"/>
                  </a:cubicBezTo>
                  <a:cubicBezTo>
                    <a:pt x="208" y="12"/>
                    <a:pt x="218" y="11"/>
                    <a:pt x="218" y="7"/>
                  </a:cubicBezTo>
                  <a:cubicBezTo>
                    <a:pt x="219" y="4"/>
                    <a:pt x="208" y="2"/>
                    <a:pt x="204" y="1"/>
                  </a:cubicBezTo>
                  <a:cubicBezTo>
                    <a:pt x="200" y="0"/>
                    <a:pt x="194" y="5"/>
                    <a:pt x="186" y="12"/>
                  </a:cubicBezTo>
                  <a:cubicBezTo>
                    <a:pt x="177" y="20"/>
                    <a:pt x="165" y="19"/>
                    <a:pt x="158" y="18"/>
                  </a:cubicBezTo>
                  <a:cubicBezTo>
                    <a:pt x="150" y="17"/>
                    <a:pt x="141" y="19"/>
                    <a:pt x="141" y="23"/>
                  </a:cubicBezTo>
                  <a:cubicBezTo>
                    <a:pt x="142" y="27"/>
                    <a:pt x="151" y="27"/>
                    <a:pt x="145" y="32"/>
                  </a:cubicBezTo>
                  <a:cubicBezTo>
                    <a:pt x="140" y="38"/>
                    <a:pt x="138" y="25"/>
                    <a:pt x="132" y="31"/>
                  </a:cubicBezTo>
                  <a:cubicBezTo>
                    <a:pt x="127" y="37"/>
                    <a:pt x="111" y="36"/>
                    <a:pt x="107" y="36"/>
                  </a:cubicBezTo>
                  <a:cubicBezTo>
                    <a:pt x="103" y="35"/>
                    <a:pt x="90" y="49"/>
                    <a:pt x="86" y="53"/>
                  </a:cubicBezTo>
                  <a:cubicBezTo>
                    <a:pt x="82" y="57"/>
                    <a:pt x="89" y="60"/>
                    <a:pt x="79" y="72"/>
                  </a:cubicBezTo>
                  <a:cubicBezTo>
                    <a:pt x="68" y="83"/>
                    <a:pt x="40" y="81"/>
                    <a:pt x="34" y="81"/>
                  </a:cubicBezTo>
                  <a:cubicBezTo>
                    <a:pt x="28" y="81"/>
                    <a:pt x="32" y="87"/>
                    <a:pt x="29" y="92"/>
                  </a:cubicBezTo>
                  <a:cubicBezTo>
                    <a:pt x="26" y="96"/>
                    <a:pt x="33" y="100"/>
                    <a:pt x="49" y="104"/>
                  </a:cubicBezTo>
                  <a:cubicBezTo>
                    <a:pt x="65" y="108"/>
                    <a:pt x="76" y="129"/>
                    <a:pt x="78" y="135"/>
                  </a:cubicBezTo>
                  <a:cubicBezTo>
                    <a:pt x="80" y="140"/>
                    <a:pt x="100" y="134"/>
                    <a:pt x="107" y="135"/>
                  </a:cubicBezTo>
                  <a:cubicBezTo>
                    <a:pt x="115" y="137"/>
                    <a:pt x="107" y="147"/>
                    <a:pt x="113" y="151"/>
                  </a:cubicBezTo>
                  <a:cubicBezTo>
                    <a:pt x="120" y="154"/>
                    <a:pt x="130" y="149"/>
                    <a:pt x="132" y="154"/>
                  </a:cubicBezTo>
                  <a:cubicBezTo>
                    <a:pt x="134" y="160"/>
                    <a:pt x="119" y="154"/>
                    <a:pt x="111" y="160"/>
                  </a:cubicBezTo>
                  <a:cubicBezTo>
                    <a:pt x="103" y="166"/>
                    <a:pt x="99" y="169"/>
                    <a:pt x="96" y="165"/>
                  </a:cubicBezTo>
                  <a:cubicBezTo>
                    <a:pt x="93" y="160"/>
                    <a:pt x="80" y="163"/>
                    <a:pt x="73" y="164"/>
                  </a:cubicBezTo>
                  <a:cubicBezTo>
                    <a:pt x="67" y="165"/>
                    <a:pt x="73" y="156"/>
                    <a:pt x="73" y="152"/>
                  </a:cubicBezTo>
                  <a:cubicBezTo>
                    <a:pt x="74" y="148"/>
                    <a:pt x="64" y="145"/>
                    <a:pt x="52" y="153"/>
                  </a:cubicBezTo>
                  <a:cubicBezTo>
                    <a:pt x="39" y="160"/>
                    <a:pt x="43" y="157"/>
                    <a:pt x="42" y="163"/>
                  </a:cubicBezTo>
                  <a:cubicBezTo>
                    <a:pt x="40" y="169"/>
                    <a:pt x="35" y="160"/>
                    <a:pt x="26" y="165"/>
                  </a:cubicBezTo>
                  <a:cubicBezTo>
                    <a:pt x="18" y="170"/>
                    <a:pt x="5" y="173"/>
                    <a:pt x="3" y="178"/>
                  </a:cubicBezTo>
                  <a:cubicBezTo>
                    <a:pt x="0" y="183"/>
                    <a:pt x="20" y="187"/>
                    <a:pt x="28" y="189"/>
                  </a:cubicBezTo>
                  <a:cubicBezTo>
                    <a:pt x="36" y="190"/>
                    <a:pt x="19" y="195"/>
                    <a:pt x="25" y="197"/>
                  </a:cubicBezTo>
                  <a:cubicBezTo>
                    <a:pt x="31" y="199"/>
                    <a:pt x="28" y="205"/>
                    <a:pt x="38" y="210"/>
                  </a:cubicBezTo>
                  <a:cubicBezTo>
                    <a:pt x="48" y="215"/>
                    <a:pt x="70" y="210"/>
                    <a:pt x="76" y="210"/>
                  </a:cubicBezTo>
                  <a:cubicBezTo>
                    <a:pt x="82" y="210"/>
                    <a:pt x="87" y="217"/>
                    <a:pt x="92" y="212"/>
                  </a:cubicBezTo>
                  <a:cubicBezTo>
                    <a:pt x="97" y="207"/>
                    <a:pt x="114" y="193"/>
                    <a:pt x="123" y="201"/>
                  </a:cubicBezTo>
                  <a:cubicBezTo>
                    <a:pt x="132" y="209"/>
                    <a:pt x="113" y="208"/>
                    <a:pt x="118" y="213"/>
                  </a:cubicBezTo>
                  <a:cubicBezTo>
                    <a:pt x="123" y="218"/>
                    <a:pt x="129" y="230"/>
                    <a:pt x="120" y="237"/>
                  </a:cubicBezTo>
                  <a:cubicBezTo>
                    <a:pt x="111" y="243"/>
                    <a:pt x="103" y="239"/>
                    <a:pt x="98" y="238"/>
                  </a:cubicBezTo>
                  <a:cubicBezTo>
                    <a:pt x="94" y="238"/>
                    <a:pt x="97" y="247"/>
                    <a:pt x="89" y="253"/>
                  </a:cubicBezTo>
                  <a:cubicBezTo>
                    <a:pt x="82" y="259"/>
                    <a:pt x="76" y="246"/>
                    <a:pt x="67" y="246"/>
                  </a:cubicBezTo>
                  <a:cubicBezTo>
                    <a:pt x="57" y="246"/>
                    <a:pt x="59" y="259"/>
                    <a:pt x="60" y="264"/>
                  </a:cubicBezTo>
                  <a:cubicBezTo>
                    <a:pt x="60" y="270"/>
                    <a:pt x="46" y="263"/>
                    <a:pt x="42" y="277"/>
                  </a:cubicBezTo>
                  <a:cubicBezTo>
                    <a:pt x="39" y="291"/>
                    <a:pt x="24" y="279"/>
                    <a:pt x="34" y="293"/>
                  </a:cubicBezTo>
                  <a:cubicBezTo>
                    <a:pt x="43" y="307"/>
                    <a:pt x="42" y="298"/>
                    <a:pt x="50" y="304"/>
                  </a:cubicBezTo>
                  <a:cubicBezTo>
                    <a:pt x="57" y="309"/>
                    <a:pt x="41" y="319"/>
                    <a:pt x="49" y="320"/>
                  </a:cubicBezTo>
                  <a:cubicBezTo>
                    <a:pt x="57" y="322"/>
                    <a:pt x="65" y="336"/>
                    <a:pt x="71" y="341"/>
                  </a:cubicBezTo>
                  <a:cubicBezTo>
                    <a:pt x="76" y="346"/>
                    <a:pt x="83" y="338"/>
                    <a:pt x="91" y="338"/>
                  </a:cubicBezTo>
                  <a:cubicBezTo>
                    <a:pt x="100" y="338"/>
                    <a:pt x="96" y="326"/>
                    <a:pt x="100" y="330"/>
                  </a:cubicBezTo>
                  <a:cubicBezTo>
                    <a:pt x="105" y="335"/>
                    <a:pt x="112" y="347"/>
                    <a:pt x="107" y="350"/>
                  </a:cubicBezTo>
                  <a:cubicBezTo>
                    <a:pt x="103" y="354"/>
                    <a:pt x="107" y="363"/>
                    <a:pt x="106" y="368"/>
                  </a:cubicBezTo>
                  <a:cubicBezTo>
                    <a:pt x="105" y="373"/>
                    <a:pt x="124" y="371"/>
                    <a:pt x="125" y="366"/>
                  </a:cubicBezTo>
                  <a:cubicBezTo>
                    <a:pt x="126" y="360"/>
                    <a:pt x="141" y="359"/>
                    <a:pt x="149" y="368"/>
                  </a:cubicBezTo>
                  <a:cubicBezTo>
                    <a:pt x="158" y="377"/>
                    <a:pt x="160" y="378"/>
                    <a:pt x="160" y="371"/>
                  </a:cubicBezTo>
                  <a:cubicBezTo>
                    <a:pt x="160" y="364"/>
                    <a:pt x="167" y="356"/>
                    <a:pt x="168" y="362"/>
                  </a:cubicBezTo>
                  <a:cubicBezTo>
                    <a:pt x="168" y="368"/>
                    <a:pt x="175" y="370"/>
                    <a:pt x="187" y="364"/>
                  </a:cubicBezTo>
                  <a:cubicBezTo>
                    <a:pt x="199" y="359"/>
                    <a:pt x="194" y="365"/>
                    <a:pt x="187" y="372"/>
                  </a:cubicBezTo>
                  <a:cubicBezTo>
                    <a:pt x="179" y="383"/>
                    <a:pt x="187" y="399"/>
                    <a:pt x="181" y="401"/>
                  </a:cubicBezTo>
                  <a:cubicBezTo>
                    <a:pt x="175" y="402"/>
                    <a:pt x="170" y="418"/>
                    <a:pt x="159" y="419"/>
                  </a:cubicBezTo>
                  <a:cubicBezTo>
                    <a:pt x="149" y="420"/>
                    <a:pt x="132" y="440"/>
                    <a:pt x="130" y="443"/>
                  </a:cubicBezTo>
                  <a:cubicBezTo>
                    <a:pt x="127" y="446"/>
                    <a:pt x="106" y="436"/>
                    <a:pt x="102" y="445"/>
                  </a:cubicBezTo>
                  <a:cubicBezTo>
                    <a:pt x="99" y="454"/>
                    <a:pt x="86" y="461"/>
                    <a:pt x="89" y="465"/>
                  </a:cubicBezTo>
                  <a:cubicBezTo>
                    <a:pt x="92" y="467"/>
                    <a:pt x="110" y="458"/>
                    <a:pt x="111" y="453"/>
                  </a:cubicBezTo>
                  <a:cubicBezTo>
                    <a:pt x="111" y="449"/>
                    <a:pt x="114" y="449"/>
                    <a:pt x="117" y="453"/>
                  </a:cubicBezTo>
                  <a:cubicBezTo>
                    <a:pt x="120" y="456"/>
                    <a:pt x="128" y="451"/>
                    <a:pt x="131" y="448"/>
                  </a:cubicBezTo>
                  <a:cubicBezTo>
                    <a:pt x="135" y="445"/>
                    <a:pt x="141" y="446"/>
                    <a:pt x="144" y="447"/>
                  </a:cubicBezTo>
                  <a:cubicBezTo>
                    <a:pt x="148" y="447"/>
                    <a:pt x="149" y="442"/>
                    <a:pt x="160" y="440"/>
                  </a:cubicBezTo>
                  <a:cubicBezTo>
                    <a:pt x="170" y="438"/>
                    <a:pt x="168" y="435"/>
                    <a:pt x="170" y="430"/>
                  </a:cubicBezTo>
                  <a:cubicBezTo>
                    <a:pt x="173" y="424"/>
                    <a:pt x="198" y="413"/>
                    <a:pt x="203" y="411"/>
                  </a:cubicBezTo>
                  <a:cubicBezTo>
                    <a:pt x="207" y="410"/>
                    <a:pt x="204" y="402"/>
                    <a:pt x="210" y="402"/>
                  </a:cubicBezTo>
                  <a:cubicBezTo>
                    <a:pt x="215" y="402"/>
                    <a:pt x="222" y="395"/>
                    <a:pt x="229" y="390"/>
                  </a:cubicBezTo>
                  <a:cubicBezTo>
                    <a:pt x="236" y="384"/>
                    <a:pt x="237" y="387"/>
                    <a:pt x="242" y="385"/>
                  </a:cubicBezTo>
                  <a:cubicBezTo>
                    <a:pt x="247" y="383"/>
                    <a:pt x="244" y="373"/>
                    <a:pt x="249" y="372"/>
                  </a:cubicBezTo>
                  <a:cubicBezTo>
                    <a:pt x="254" y="371"/>
                    <a:pt x="258" y="367"/>
                    <a:pt x="258" y="363"/>
                  </a:cubicBezTo>
                  <a:cubicBezTo>
                    <a:pt x="258" y="359"/>
                    <a:pt x="245" y="359"/>
                    <a:pt x="244" y="356"/>
                  </a:cubicBezTo>
                  <a:cubicBezTo>
                    <a:pt x="242" y="353"/>
                    <a:pt x="254" y="343"/>
                    <a:pt x="258" y="343"/>
                  </a:cubicBezTo>
                  <a:cubicBezTo>
                    <a:pt x="262" y="344"/>
                    <a:pt x="269" y="339"/>
                    <a:pt x="270" y="333"/>
                  </a:cubicBezTo>
                  <a:cubicBezTo>
                    <a:pt x="270" y="327"/>
                    <a:pt x="276" y="325"/>
                    <a:pt x="282" y="320"/>
                  </a:cubicBezTo>
                  <a:cubicBezTo>
                    <a:pt x="287" y="314"/>
                    <a:pt x="285" y="310"/>
                    <a:pt x="291" y="309"/>
                  </a:cubicBezTo>
                  <a:cubicBezTo>
                    <a:pt x="296" y="309"/>
                    <a:pt x="300" y="302"/>
                    <a:pt x="306" y="299"/>
                  </a:cubicBezTo>
                  <a:cubicBezTo>
                    <a:pt x="311" y="296"/>
                    <a:pt x="306" y="303"/>
                    <a:pt x="316" y="303"/>
                  </a:cubicBezTo>
                  <a:cubicBezTo>
                    <a:pt x="327" y="304"/>
                    <a:pt x="325" y="313"/>
                    <a:pt x="317" y="310"/>
                  </a:cubicBezTo>
                  <a:cubicBezTo>
                    <a:pt x="309" y="306"/>
                    <a:pt x="305" y="307"/>
                    <a:pt x="298" y="313"/>
                  </a:cubicBezTo>
                  <a:cubicBezTo>
                    <a:pt x="291" y="320"/>
                    <a:pt x="297" y="322"/>
                    <a:pt x="291" y="329"/>
                  </a:cubicBezTo>
                  <a:cubicBezTo>
                    <a:pt x="286" y="337"/>
                    <a:pt x="285" y="341"/>
                    <a:pt x="292" y="342"/>
                  </a:cubicBezTo>
                  <a:cubicBezTo>
                    <a:pt x="300" y="343"/>
                    <a:pt x="293" y="348"/>
                    <a:pt x="286" y="350"/>
                  </a:cubicBezTo>
                  <a:cubicBezTo>
                    <a:pt x="280" y="352"/>
                    <a:pt x="284" y="356"/>
                    <a:pt x="293" y="356"/>
                  </a:cubicBezTo>
                  <a:cubicBezTo>
                    <a:pt x="302" y="356"/>
                    <a:pt x="316" y="343"/>
                    <a:pt x="328" y="337"/>
                  </a:cubicBezTo>
                  <a:cubicBezTo>
                    <a:pt x="341" y="330"/>
                    <a:pt x="350" y="337"/>
                    <a:pt x="353" y="336"/>
                  </a:cubicBezTo>
                  <a:cubicBezTo>
                    <a:pt x="357" y="334"/>
                    <a:pt x="350" y="329"/>
                    <a:pt x="354" y="327"/>
                  </a:cubicBezTo>
                  <a:cubicBezTo>
                    <a:pt x="358" y="325"/>
                    <a:pt x="349" y="323"/>
                    <a:pt x="346" y="316"/>
                  </a:cubicBezTo>
                  <a:cubicBezTo>
                    <a:pt x="343" y="309"/>
                    <a:pt x="350" y="313"/>
                    <a:pt x="352" y="307"/>
                  </a:cubicBezTo>
                  <a:cubicBezTo>
                    <a:pt x="353" y="302"/>
                    <a:pt x="358" y="304"/>
                    <a:pt x="362" y="307"/>
                  </a:cubicBezTo>
                  <a:cubicBezTo>
                    <a:pt x="366" y="309"/>
                    <a:pt x="371" y="304"/>
                    <a:pt x="375" y="311"/>
                  </a:cubicBezTo>
                  <a:cubicBezTo>
                    <a:pt x="378" y="319"/>
                    <a:pt x="382" y="309"/>
                    <a:pt x="388" y="314"/>
                  </a:cubicBezTo>
                  <a:cubicBezTo>
                    <a:pt x="395" y="320"/>
                    <a:pt x="387" y="319"/>
                    <a:pt x="380" y="320"/>
                  </a:cubicBezTo>
                  <a:cubicBezTo>
                    <a:pt x="374" y="322"/>
                    <a:pt x="377" y="331"/>
                    <a:pt x="382" y="327"/>
                  </a:cubicBezTo>
                  <a:cubicBezTo>
                    <a:pt x="388" y="322"/>
                    <a:pt x="392" y="320"/>
                    <a:pt x="397" y="324"/>
                  </a:cubicBezTo>
                  <a:cubicBezTo>
                    <a:pt x="401" y="328"/>
                    <a:pt x="403" y="326"/>
                    <a:pt x="407" y="322"/>
                  </a:cubicBezTo>
                  <a:cubicBezTo>
                    <a:pt x="411" y="318"/>
                    <a:pt x="411" y="323"/>
                    <a:pt x="411" y="326"/>
                  </a:cubicBezTo>
                  <a:cubicBezTo>
                    <a:pt x="411" y="329"/>
                    <a:pt x="419" y="330"/>
                    <a:pt x="431" y="332"/>
                  </a:cubicBezTo>
                  <a:cubicBezTo>
                    <a:pt x="443" y="334"/>
                    <a:pt x="464" y="331"/>
                    <a:pt x="469" y="331"/>
                  </a:cubicBezTo>
                  <a:cubicBezTo>
                    <a:pt x="475" y="330"/>
                    <a:pt x="473" y="339"/>
                    <a:pt x="485" y="341"/>
                  </a:cubicBezTo>
                  <a:cubicBezTo>
                    <a:pt x="497" y="344"/>
                    <a:pt x="500" y="329"/>
                    <a:pt x="506" y="334"/>
                  </a:cubicBezTo>
                  <a:cubicBezTo>
                    <a:pt x="513" y="340"/>
                    <a:pt x="506" y="341"/>
                    <a:pt x="503" y="345"/>
                  </a:cubicBezTo>
                  <a:cubicBezTo>
                    <a:pt x="499" y="349"/>
                    <a:pt x="507" y="350"/>
                    <a:pt x="511" y="352"/>
                  </a:cubicBezTo>
                  <a:cubicBezTo>
                    <a:pt x="516" y="354"/>
                    <a:pt x="527" y="357"/>
                    <a:pt x="532" y="362"/>
                  </a:cubicBezTo>
                  <a:cubicBezTo>
                    <a:pt x="537" y="367"/>
                    <a:pt x="540" y="372"/>
                    <a:pt x="553" y="379"/>
                  </a:cubicBezTo>
                  <a:cubicBezTo>
                    <a:pt x="565" y="385"/>
                    <a:pt x="553" y="363"/>
                    <a:pt x="563" y="370"/>
                  </a:cubicBezTo>
                  <a:cubicBezTo>
                    <a:pt x="573" y="377"/>
                    <a:pt x="569" y="370"/>
                    <a:pt x="577" y="377"/>
                  </a:cubicBezTo>
                  <a:cubicBezTo>
                    <a:pt x="585" y="384"/>
                    <a:pt x="582" y="374"/>
                    <a:pt x="579" y="363"/>
                  </a:cubicBezTo>
                  <a:cubicBezTo>
                    <a:pt x="575" y="351"/>
                    <a:pt x="582" y="359"/>
                    <a:pt x="586" y="364"/>
                  </a:cubicBezTo>
                  <a:cubicBezTo>
                    <a:pt x="589" y="370"/>
                    <a:pt x="589" y="380"/>
                    <a:pt x="587" y="387"/>
                  </a:cubicBezTo>
                  <a:cubicBezTo>
                    <a:pt x="585" y="394"/>
                    <a:pt x="573" y="388"/>
                    <a:pt x="574" y="384"/>
                  </a:cubicBezTo>
                  <a:cubicBezTo>
                    <a:pt x="575" y="381"/>
                    <a:pt x="562" y="382"/>
                    <a:pt x="562" y="388"/>
                  </a:cubicBezTo>
                  <a:cubicBezTo>
                    <a:pt x="562" y="393"/>
                    <a:pt x="570" y="404"/>
                    <a:pt x="576" y="405"/>
                  </a:cubicBezTo>
                  <a:cubicBezTo>
                    <a:pt x="583" y="406"/>
                    <a:pt x="578" y="416"/>
                    <a:pt x="582" y="417"/>
                  </a:cubicBezTo>
                  <a:cubicBezTo>
                    <a:pt x="587" y="419"/>
                    <a:pt x="587" y="429"/>
                    <a:pt x="590" y="427"/>
                  </a:cubicBezTo>
                  <a:cubicBezTo>
                    <a:pt x="593" y="426"/>
                    <a:pt x="592" y="413"/>
                    <a:pt x="589" y="408"/>
                  </a:cubicBezTo>
                  <a:cubicBezTo>
                    <a:pt x="585" y="402"/>
                    <a:pt x="587" y="395"/>
                    <a:pt x="591" y="396"/>
                  </a:cubicBezTo>
                  <a:cubicBezTo>
                    <a:pt x="596" y="398"/>
                    <a:pt x="591" y="406"/>
                    <a:pt x="594" y="409"/>
                  </a:cubicBezTo>
                  <a:cubicBezTo>
                    <a:pt x="596" y="411"/>
                    <a:pt x="599" y="406"/>
                    <a:pt x="604" y="403"/>
                  </a:cubicBezTo>
                  <a:cubicBezTo>
                    <a:pt x="610" y="400"/>
                    <a:pt x="602" y="391"/>
                    <a:pt x="604" y="386"/>
                  </a:cubicBezTo>
                  <a:cubicBezTo>
                    <a:pt x="606" y="381"/>
                    <a:pt x="612" y="390"/>
                    <a:pt x="614" y="398"/>
                  </a:cubicBezTo>
                  <a:cubicBezTo>
                    <a:pt x="617" y="406"/>
                    <a:pt x="608" y="406"/>
                    <a:pt x="608" y="410"/>
                  </a:cubicBezTo>
                  <a:cubicBezTo>
                    <a:pt x="608" y="415"/>
                    <a:pt x="601" y="413"/>
                    <a:pt x="599" y="415"/>
                  </a:cubicBezTo>
                  <a:cubicBezTo>
                    <a:pt x="596" y="417"/>
                    <a:pt x="598" y="433"/>
                    <a:pt x="601" y="433"/>
                  </a:cubicBezTo>
                  <a:cubicBezTo>
                    <a:pt x="604" y="434"/>
                    <a:pt x="606" y="420"/>
                    <a:pt x="608" y="427"/>
                  </a:cubicBezTo>
                  <a:cubicBezTo>
                    <a:pt x="610" y="434"/>
                    <a:pt x="617" y="419"/>
                    <a:pt x="619" y="425"/>
                  </a:cubicBezTo>
                  <a:cubicBezTo>
                    <a:pt x="621" y="431"/>
                    <a:pt x="630" y="438"/>
                    <a:pt x="634" y="436"/>
                  </a:cubicBezTo>
                  <a:cubicBezTo>
                    <a:pt x="637" y="435"/>
                    <a:pt x="632" y="428"/>
                    <a:pt x="627" y="428"/>
                  </a:cubicBezTo>
                  <a:cubicBezTo>
                    <a:pt x="621" y="427"/>
                    <a:pt x="622" y="419"/>
                    <a:pt x="627" y="418"/>
                  </a:cubicBezTo>
                  <a:cubicBezTo>
                    <a:pt x="632" y="418"/>
                    <a:pt x="641" y="431"/>
                    <a:pt x="641" y="436"/>
                  </a:cubicBezTo>
                  <a:cubicBezTo>
                    <a:pt x="641" y="440"/>
                    <a:pt x="636" y="440"/>
                    <a:pt x="632" y="445"/>
                  </a:cubicBezTo>
                  <a:cubicBezTo>
                    <a:pt x="628" y="449"/>
                    <a:pt x="622" y="437"/>
                    <a:pt x="617" y="437"/>
                  </a:cubicBezTo>
                  <a:cubicBezTo>
                    <a:pt x="612" y="438"/>
                    <a:pt x="617" y="445"/>
                    <a:pt x="619" y="451"/>
                  </a:cubicBezTo>
                  <a:cubicBezTo>
                    <a:pt x="621" y="456"/>
                    <a:pt x="613" y="464"/>
                    <a:pt x="619" y="468"/>
                  </a:cubicBezTo>
                  <a:cubicBezTo>
                    <a:pt x="626" y="472"/>
                    <a:pt x="624" y="465"/>
                    <a:pt x="625" y="462"/>
                  </a:cubicBezTo>
                  <a:cubicBezTo>
                    <a:pt x="626" y="459"/>
                    <a:pt x="632" y="463"/>
                    <a:pt x="635" y="466"/>
                  </a:cubicBezTo>
                  <a:cubicBezTo>
                    <a:pt x="638" y="468"/>
                    <a:pt x="639" y="460"/>
                    <a:pt x="639" y="456"/>
                  </a:cubicBezTo>
                  <a:cubicBezTo>
                    <a:pt x="639" y="453"/>
                    <a:pt x="645" y="454"/>
                    <a:pt x="648" y="459"/>
                  </a:cubicBezTo>
                  <a:cubicBezTo>
                    <a:pt x="651" y="464"/>
                    <a:pt x="652" y="454"/>
                    <a:pt x="656" y="455"/>
                  </a:cubicBezTo>
                  <a:cubicBezTo>
                    <a:pt x="661" y="456"/>
                    <a:pt x="658" y="463"/>
                    <a:pt x="658" y="467"/>
                  </a:cubicBezTo>
                  <a:cubicBezTo>
                    <a:pt x="658" y="472"/>
                    <a:pt x="666" y="464"/>
                    <a:pt x="665" y="469"/>
                  </a:cubicBezTo>
                  <a:cubicBezTo>
                    <a:pt x="665" y="469"/>
                    <a:pt x="665" y="470"/>
                    <a:pt x="665" y="471"/>
                  </a:cubicBezTo>
                  <a:cubicBezTo>
                    <a:pt x="670" y="467"/>
                    <a:pt x="674" y="464"/>
                    <a:pt x="677" y="462"/>
                  </a:cubicBezTo>
                  <a:cubicBezTo>
                    <a:pt x="686" y="456"/>
                    <a:pt x="671" y="453"/>
                    <a:pt x="674" y="446"/>
                  </a:cubicBezTo>
                  <a:close/>
                  <a:moveTo>
                    <a:pt x="14" y="501"/>
                  </a:moveTo>
                  <a:cubicBezTo>
                    <a:pt x="23" y="498"/>
                    <a:pt x="27" y="493"/>
                    <a:pt x="23" y="488"/>
                  </a:cubicBezTo>
                  <a:cubicBezTo>
                    <a:pt x="19" y="483"/>
                    <a:pt x="6" y="504"/>
                    <a:pt x="14" y="501"/>
                  </a:cubicBezTo>
                  <a:close/>
                  <a:moveTo>
                    <a:pt x="80" y="466"/>
                  </a:moveTo>
                  <a:cubicBezTo>
                    <a:pt x="71" y="463"/>
                    <a:pt x="49" y="477"/>
                    <a:pt x="57" y="478"/>
                  </a:cubicBezTo>
                  <a:cubicBezTo>
                    <a:pt x="62" y="479"/>
                    <a:pt x="64" y="473"/>
                    <a:pt x="71" y="473"/>
                  </a:cubicBezTo>
                  <a:cubicBezTo>
                    <a:pt x="77" y="473"/>
                    <a:pt x="89" y="469"/>
                    <a:pt x="80" y="466"/>
                  </a:cubicBezTo>
                  <a:close/>
                  <a:moveTo>
                    <a:pt x="278" y="374"/>
                  </a:moveTo>
                  <a:cubicBezTo>
                    <a:pt x="279" y="370"/>
                    <a:pt x="273" y="370"/>
                    <a:pt x="265" y="379"/>
                  </a:cubicBezTo>
                  <a:cubicBezTo>
                    <a:pt x="257" y="388"/>
                    <a:pt x="250" y="393"/>
                    <a:pt x="249" y="397"/>
                  </a:cubicBezTo>
                  <a:cubicBezTo>
                    <a:pt x="248" y="402"/>
                    <a:pt x="239" y="397"/>
                    <a:pt x="236" y="402"/>
                  </a:cubicBezTo>
                  <a:cubicBezTo>
                    <a:pt x="233" y="408"/>
                    <a:pt x="238" y="420"/>
                    <a:pt x="244" y="416"/>
                  </a:cubicBezTo>
                  <a:cubicBezTo>
                    <a:pt x="249" y="412"/>
                    <a:pt x="249" y="416"/>
                    <a:pt x="253" y="416"/>
                  </a:cubicBezTo>
                  <a:cubicBezTo>
                    <a:pt x="256" y="416"/>
                    <a:pt x="273" y="405"/>
                    <a:pt x="276" y="399"/>
                  </a:cubicBezTo>
                  <a:cubicBezTo>
                    <a:pt x="280" y="394"/>
                    <a:pt x="270" y="392"/>
                    <a:pt x="269" y="389"/>
                  </a:cubicBezTo>
                  <a:cubicBezTo>
                    <a:pt x="269" y="385"/>
                    <a:pt x="278" y="385"/>
                    <a:pt x="282" y="383"/>
                  </a:cubicBezTo>
                  <a:cubicBezTo>
                    <a:pt x="286" y="381"/>
                    <a:pt x="278" y="379"/>
                    <a:pt x="278" y="374"/>
                  </a:cubicBezTo>
                  <a:close/>
                  <a:moveTo>
                    <a:pt x="29" y="328"/>
                  </a:moveTo>
                  <a:cubicBezTo>
                    <a:pt x="28" y="322"/>
                    <a:pt x="12" y="328"/>
                    <a:pt x="14" y="334"/>
                  </a:cubicBezTo>
                  <a:cubicBezTo>
                    <a:pt x="16" y="340"/>
                    <a:pt x="31" y="343"/>
                    <a:pt x="38" y="341"/>
                  </a:cubicBezTo>
                  <a:cubicBezTo>
                    <a:pt x="44" y="339"/>
                    <a:pt x="46" y="333"/>
                    <a:pt x="42" y="329"/>
                  </a:cubicBezTo>
                  <a:cubicBezTo>
                    <a:pt x="37" y="325"/>
                    <a:pt x="30" y="334"/>
                    <a:pt x="29" y="328"/>
                  </a:cubicBezTo>
                  <a:close/>
                  <a:moveTo>
                    <a:pt x="220" y="1192"/>
                  </a:moveTo>
                  <a:cubicBezTo>
                    <a:pt x="210" y="1193"/>
                    <a:pt x="215" y="1217"/>
                    <a:pt x="221" y="1213"/>
                  </a:cubicBezTo>
                  <a:cubicBezTo>
                    <a:pt x="224" y="1210"/>
                    <a:pt x="231" y="1210"/>
                    <a:pt x="233" y="1206"/>
                  </a:cubicBezTo>
                  <a:cubicBezTo>
                    <a:pt x="236" y="1201"/>
                    <a:pt x="230" y="1191"/>
                    <a:pt x="220" y="1192"/>
                  </a:cubicBezTo>
                  <a:close/>
                  <a:moveTo>
                    <a:pt x="207" y="1177"/>
                  </a:moveTo>
                  <a:cubicBezTo>
                    <a:pt x="201" y="1178"/>
                    <a:pt x="205" y="1188"/>
                    <a:pt x="209" y="1185"/>
                  </a:cubicBezTo>
                  <a:cubicBezTo>
                    <a:pt x="215" y="1181"/>
                    <a:pt x="213" y="1176"/>
                    <a:pt x="207" y="1177"/>
                  </a:cubicBezTo>
                  <a:close/>
                  <a:moveTo>
                    <a:pt x="146" y="1157"/>
                  </a:moveTo>
                  <a:cubicBezTo>
                    <a:pt x="151" y="1162"/>
                    <a:pt x="155" y="1161"/>
                    <a:pt x="156" y="1156"/>
                  </a:cubicBezTo>
                  <a:cubicBezTo>
                    <a:pt x="158" y="1151"/>
                    <a:pt x="140" y="1151"/>
                    <a:pt x="146" y="1157"/>
                  </a:cubicBezTo>
                  <a:close/>
                  <a:moveTo>
                    <a:pt x="174" y="1169"/>
                  </a:moveTo>
                  <a:cubicBezTo>
                    <a:pt x="177" y="1175"/>
                    <a:pt x="181" y="1176"/>
                    <a:pt x="184" y="1170"/>
                  </a:cubicBezTo>
                  <a:cubicBezTo>
                    <a:pt x="188" y="1165"/>
                    <a:pt x="169" y="1162"/>
                    <a:pt x="174" y="1169"/>
                  </a:cubicBezTo>
                  <a:close/>
                  <a:moveTo>
                    <a:pt x="1779" y="645"/>
                  </a:moveTo>
                  <a:cubicBezTo>
                    <a:pt x="1778" y="640"/>
                    <a:pt x="1762" y="644"/>
                    <a:pt x="1755" y="638"/>
                  </a:cubicBezTo>
                  <a:cubicBezTo>
                    <a:pt x="1748" y="633"/>
                    <a:pt x="1735" y="659"/>
                    <a:pt x="1733" y="670"/>
                  </a:cubicBezTo>
                  <a:cubicBezTo>
                    <a:pt x="1730" y="681"/>
                    <a:pt x="1711" y="693"/>
                    <a:pt x="1711" y="693"/>
                  </a:cubicBezTo>
                  <a:cubicBezTo>
                    <a:pt x="1711" y="693"/>
                    <a:pt x="1655" y="693"/>
                    <a:pt x="1650" y="693"/>
                  </a:cubicBezTo>
                  <a:cubicBezTo>
                    <a:pt x="1647" y="693"/>
                    <a:pt x="1634" y="704"/>
                    <a:pt x="1627" y="711"/>
                  </a:cubicBezTo>
                  <a:cubicBezTo>
                    <a:pt x="1627" y="711"/>
                    <a:pt x="1627" y="711"/>
                    <a:pt x="1627" y="712"/>
                  </a:cubicBezTo>
                  <a:cubicBezTo>
                    <a:pt x="1633" y="722"/>
                    <a:pt x="1613" y="728"/>
                    <a:pt x="1593" y="729"/>
                  </a:cubicBezTo>
                  <a:cubicBezTo>
                    <a:pt x="1587" y="729"/>
                    <a:pt x="1582" y="730"/>
                    <a:pt x="1579" y="730"/>
                  </a:cubicBezTo>
                  <a:cubicBezTo>
                    <a:pt x="1580" y="733"/>
                    <a:pt x="1580" y="735"/>
                    <a:pt x="1580" y="737"/>
                  </a:cubicBezTo>
                  <a:cubicBezTo>
                    <a:pt x="1580" y="739"/>
                    <a:pt x="1578" y="740"/>
                    <a:pt x="1575" y="742"/>
                  </a:cubicBezTo>
                  <a:cubicBezTo>
                    <a:pt x="1572" y="748"/>
                    <a:pt x="1548" y="760"/>
                    <a:pt x="1534" y="767"/>
                  </a:cubicBezTo>
                  <a:cubicBezTo>
                    <a:pt x="1519" y="774"/>
                    <a:pt x="1499" y="771"/>
                    <a:pt x="1499" y="759"/>
                  </a:cubicBezTo>
                  <a:cubicBezTo>
                    <a:pt x="1499" y="747"/>
                    <a:pt x="1510" y="749"/>
                    <a:pt x="1512" y="755"/>
                  </a:cubicBezTo>
                  <a:cubicBezTo>
                    <a:pt x="1513" y="757"/>
                    <a:pt x="1516" y="755"/>
                    <a:pt x="1520" y="753"/>
                  </a:cubicBezTo>
                  <a:cubicBezTo>
                    <a:pt x="1516" y="749"/>
                    <a:pt x="1516" y="743"/>
                    <a:pt x="1517" y="739"/>
                  </a:cubicBezTo>
                  <a:cubicBezTo>
                    <a:pt x="1512" y="737"/>
                    <a:pt x="1519" y="720"/>
                    <a:pt x="1510" y="717"/>
                  </a:cubicBezTo>
                  <a:cubicBezTo>
                    <a:pt x="1501" y="713"/>
                    <a:pt x="1490" y="730"/>
                    <a:pt x="1491" y="720"/>
                  </a:cubicBezTo>
                  <a:cubicBezTo>
                    <a:pt x="1493" y="710"/>
                    <a:pt x="1507" y="701"/>
                    <a:pt x="1498" y="688"/>
                  </a:cubicBezTo>
                  <a:cubicBezTo>
                    <a:pt x="1490" y="674"/>
                    <a:pt x="1474" y="674"/>
                    <a:pt x="1471" y="684"/>
                  </a:cubicBezTo>
                  <a:cubicBezTo>
                    <a:pt x="1468" y="695"/>
                    <a:pt x="1457" y="690"/>
                    <a:pt x="1453" y="698"/>
                  </a:cubicBezTo>
                  <a:cubicBezTo>
                    <a:pt x="1449" y="706"/>
                    <a:pt x="1445" y="723"/>
                    <a:pt x="1448" y="735"/>
                  </a:cubicBezTo>
                  <a:cubicBezTo>
                    <a:pt x="1451" y="748"/>
                    <a:pt x="1447" y="754"/>
                    <a:pt x="1436" y="761"/>
                  </a:cubicBezTo>
                  <a:cubicBezTo>
                    <a:pt x="1424" y="768"/>
                    <a:pt x="1418" y="750"/>
                    <a:pt x="1422" y="727"/>
                  </a:cubicBezTo>
                  <a:cubicBezTo>
                    <a:pt x="1426" y="712"/>
                    <a:pt x="1434" y="697"/>
                    <a:pt x="1426" y="697"/>
                  </a:cubicBezTo>
                  <a:cubicBezTo>
                    <a:pt x="1419" y="697"/>
                    <a:pt x="1437" y="678"/>
                    <a:pt x="1453" y="674"/>
                  </a:cubicBezTo>
                  <a:cubicBezTo>
                    <a:pt x="1469" y="670"/>
                    <a:pt x="1490" y="672"/>
                    <a:pt x="1490" y="667"/>
                  </a:cubicBezTo>
                  <a:cubicBezTo>
                    <a:pt x="1490" y="666"/>
                    <a:pt x="1490" y="666"/>
                    <a:pt x="1492" y="665"/>
                  </a:cubicBezTo>
                  <a:cubicBezTo>
                    <a:pt x="1488" y="663"/>
                    <a:pt x="1485" y="660"/>
                    <a:pt x="1482" y="658"/>
                  </a:cubicBezTo>
                  <a:cubicBezTo>
                    <a:pt x="1481" y="659"/>
                    <a:pt x="1481" y="660"/>
                    <a:pt x="1480" y="661"/>
                  </a:cubicBezTo>
                  <a:cubicBezTo>
                    <a:pt x="1473" y="666"/>
                    <a:pt x="1475" y="654"/>
                    <a:pt x="1463" y="654"/>
                  </a:cubicBezTo>
                  <a:cubicBezTo>
                    <a:pt x="1451" y="654"/>
                    <a:pt x="1440" y="665"/>
                    <a:pt x="1430" y="660"/>
                  </a:cubicBezTo>
                  <a:cubicBezTo>
                    <a:pt x="1421" y="656"/>
                    <a:pt x="1426" y="649"/>
                    <a:pt x="1417" y="649"/>
                  </a:cubicBezTo>
                  <a:cubicBezTo>
                    <a:pt x="1408" y="649"/>
                    <a:pt x="1423" y="633"/>
                    <a:pt x="1411" y="640"/>
                  </a:cubicBezTo>
                  <a:cubicBezTo>
                    <a:pt x="1398" y="647"/>
                    <a:pt x="1379" y="664"/>
                    <a:pt x="1371" y="656"/>
                  </a:cubicBezTo>
                  <a:cubicBezTo>
                    <a:pt x="1362" y="648"/>
                    <a:pt x="1354" y="659"/>
                    <a:pt x="1348" y="652"/>
                  </a:cubicBezTo>
                  <a:cubicBezTo>
                    <a:pt x="1342" y="646"/>
                    <a:pt x="1370" y="629"/>
                    <a:pt x="1383" y="630"/>
                  </a:cubicBezTo>
                  <a:cubicBezTo>
                    <a:pt x="1387" y="630"/>
                    <a:pt x="1390" y="628"/>
                    <a:pt x="1392" y="626"/>
                  </a:cubicBezTo>
                  <a:cubicBezTo>
                    <a:pt x="1385" y="624"/>
                    <a:pt x="1371" y="618"/>
                    <a:pt x="1367" y="623"/>
                  </a:cubicBezTo>
                  <a:cubicBezTo>
                    <a:pt x="1362" y="628"/>
                    <a:pt x="1356" y="625"/>
                    <a:pt x="1352" y="620"/>
                  </a:cubicBezTo>
                  <a:cubicBezTo>
                    <a:pt x="1348" y="615"/>
                    <a:pt x="1344" y="622"/>
                    <a:pt x="1337" y="614"/>
                  </a:cubicBezTo>
                  <a:cubicBezTo>
                    <a:pt x="1331" y="607"/>
                    <a:pt x="1325" y="612"/>
                    <a:pt x="1321" y="614"/>
                  </a:cubicBezTo>
                  <a:cubicBezTo>
                    <a:pt x="1318" y="615"/>
                    <a:pt x="1313" y="611"/>
                    <a:pt x="1306" y="609"/>
                  </a:cubicBezTo>
                  <a:cubicBezTo>
                    <a:pt x="1299" y="606"/>
                    <a:pt x="1305" y="599"/>
                    <a:pt x="1299" y="595"/>
                  </a:cubicBezTo>
                  <a:cubicBezTo>
                    <a:pt x="1293" y="591"/>
                    <a:pt x="1293" y="603"/>
                    <a:pt x="1293" y="603"/>
                  </a:cubicBezTo>
                  <a:cubicBezTo>
                    <a:pt x="807" y="606"/>
                    <a:pt x="807" y="606"/>
                    <a:pt x="807" y="606"/>
                  </a:cubicBezTo>
                  <a:cubicBezTo>
                    <a:pt x="807" y="606"/>
                    <a:pt x="808" y="607"/>
                    <a:pt x="808" y="608"/>
                  </a:cubicBezTo>
                  <a:cubicBezTo>
                    <a:pt x="814" y="614"/>
                    <a:pt x="810" y="619"/>
                    <a:pt x="811" y="626"/>
                  </a:cubicBezTo>
                  <a:cubicBezTo>
                    <a:pt x="813" y="634"/>
                    <a:pt x="812" y="644"/>
                    <a:pt x="806" y="644"/>
                  </a:cubicBezTo>
                  <a:cubicBezTo>
                    <a:pt x="800" y="644"/>
                    <a:pt x="799" y="638"/>
                    <a:pt x="804" y="635"/>
                  </a:cubicBezTo>
                  <a:cubicBezTo>
                    <a:pt x="808" y="633"/>
                    <a:pt x="806" y="624"/>
                    <a:pt x="801" y="624"/>
                  </a:cubicBezTo>
                  <a:cubicBezTo>
                    <a:pt x="799" y="624"/>
                    <a:pt x="798" y="621"/>
                    <a:pt x="798" y="618"/>
                  </a:cubicBezTo>
                  <a:cubicBezTo>
                    <a:pt x="790" y="620"/>
                    <a:pt x="781" y="619"/>
                    <a:pt x="770" y="618"/>
                  </a:cubicBezTo>
                  <a:cubicBezTo>
                    <a:pt x="770" y="618"/>
                    <a:pt x="770" y="619"/>
                    <a:pt x="770" y="619"/>
                  </a:cubicBezTo>
                  <a:cubicBezTo>
                    <a:pt x="771" y="624"/>
                    <a:pt x="773" y="634"/>
                    <a:pt x="779" y="643"/>
                  </a:cubicBezTo>
                  <a:cubicBezTo>
                    <a:pt x="786" y="651"/>
                    <a:pt x="781" y="656"/>
                    <a:pt x="787" y="659"/>
                  </a:cubicBezTo>
                  <a:cubicBezTo>
                    <a:pt x="793" y="662"/>
                    <a:pt x="793" y="666"/>
                    <a:pt x="787" y="665"/>
                  </a:cubicBezTo>
                  <a:cubicBezTo>
                    <a:pt x="782" y="664"/>
                    <a:pt x="786" y="669"/>
                    <a:pt x="784" y="681"/>
                  </a:cubicBezTo>
                  <a:cubicBezTo>
                    <a:pt x="782" y="693"/>
                    <a:pt x="782" y="717"/>
                    <a:pt x="781" y="724"/>
                  </a:cubicBezTo>
                  <a:cubicBezTo>
                    <a:pt x="780" y="732"/>
                    <a:pt x="771" y="744"/>
                    <a:pt x="776" y="752"/>
                  </a:cubicBezTo>
                  <a:cubicBezTo>
                    <a:pt x="781" y="760"/>
                    <a:pt x="785" y="771"/>
                    <a:pt x="782" y="780"/>
                  </a:cubicBezTo>
                  <a:cubicBezTo>
                    <a:pt x="779" y="790"/>
                    <a:pt x="780" y="796"/>
                    <a:pt x="784" y="803"/>
                  </a:cubicBezTo>
                  <a:cubicBezTo>
                    <a:pt x="788" y="811"/>
                    <a:pt x="785" y="824"/>
                    <a:pt x="790" y="826"/>
                  </a:cubicBezTo>
                  <a:cubicBezTo>
                    <a:pt x="794" y="829"/>
                    <a:pt x="799" y="835"/>
                    <a:pt x="803" y="842"/>
                  </a:cubicBezTo>
                  <a:cubicBezTo>
                    <a:pt x="807" y="849"/>
                    <a:pt x="811" y="844"/>
                    <a:pt x="812" y="851"/>
                  </a:cubicBezTo>
                  <a:cubicBezTo>
                    <a:pt x="813" y="859"/>
                    <a:pt x="813" y="860"/>
                    <a:pt x="819" y="862"/>
                  </a:cubicBezTo>
                  <a:cubicBezTo>
                    <a:pt x="825" y="865"/>
                    <a:pt x="821" y="872"/>
                    <a:pt x="821" y="876"/>
                  </a:cubicBezTo>
                  <a:cubicBezTo>
                    <a:pt x="821" y="880"/>
                    <a:pt x="829" y="887"/>
                    <a:pt x="840" y="896"/>
                  </a:cubicBezTo>
                  <a:cubicBezTo>
                    <a:pt x="850" y="905"/>
                    <a:pt x="841" y="913"/>
                    <a:pt x="849" y="913"/>
                  </a:cubicBezTo>
                  <a:cubicBezTo>
                    <a:pt x="856" y="913"/>
                    <a:pt x="863" y="917"/>
                    <a:pt x="871" y="922"/>
                  </a:cubicBezTo>
                  <a:cubicBezTo>
                    <a:pt x="878" y="926"/>
                    <a:pt x="880" y="923"/>
                    <a:pt x="885" y="925"/>
                  </a:cubicBezTo>
                  <a:cubicBezTo>
                    <a:pt x="891" y="926"/>
                    <a:pt x="900" y="937"/>
                    <a:pt x="902" y="944"/>
                  </a:cubicBezTo>
                  <a:cubicBezTo>
                    <a:pt x="903" y="948"/>
                    <a:pt x="904" y="951"/>
                    <a:pt x="906" y="955"/>
                  </a:cubicBezTo>
                  <a:cubicBezTo>
                    <a:pt x="946" y="950"/>
                    <a:pt x="946" y="950"/>
                    <a:pt x="946" y="950"/>
                  </a:cubicBezTo>
                  <a:cubicBezTo>
                    <a:pt x="946" y="950"/>
                    <a:pt x="959" y="959"/>
                    <a:pt x="966" y="960"/>
                  </a:cubicBezTo>
                  <a:cubicBezTo>
                    <a:pt x="973" y="962"/>
                    <a:pt x="1012" y="976"/>
                    <a:pt x="1012" y="976"/>
                  </a:cubicBezTo>
                  <a:cubicBezTo>
                    <a:pt x="1062" y="976"/>
                    <a:pt x="1062" y="976"/>
                    <a:pt x="1062" y="976"/>
                  </a:cubicBezTo>
                  <a:cubicBezTo>
                    <a:pt x="1068" y="968"/>
                    <a:pt x="1068" y="968"/>
                    <a:pt x="1068" y="968"/>
                  </a:cubicBezTo>
                  <a:cubicBezTo>
                    <a:pt x="1095" y="968"/>
                    <a:pt x="1095" y="968"/>
                    <a:pt x="1095" y="968"/>
                  </a:cubicBezTo>
                  <a:cubicBezTo>
                    <a:pt x="1095" y="968"/>
                    <a:pt x="1113" y="986"/>
                    <a:pt x="1115" y="986"/>
                  </a:cubicBezTo>
                  <a:cubicBezTo>
                    <a:pt x="1118" y="987"/>
                    <a:pt x="1126" y="995"/>
                    <a:pt x="1126" y="1000"/>
                  </a:cubicBezTo>
                  <a:cubicBezTo>
                    <a:pt x="1126" y="1005"/>
                    <a:pt x="1129" y="1009"/>
                    <a:pt x="1133" y="1011"/>
                  </a:cubicBezTo>
                  <a:cubicBezTo>
                    <a:pt x="1137" y="1014"/>
                    <a:pt x="1151" y="1023"/>
                    <a:pt x="1153" y="1022"/>
                  </a:cubicBezTo>
                  <a:cubicBezTo>
                    <a:pt x="1155" y="1021"/>
                    <a:pt x="1159" y="1005"/>
                    <a:pt x="1167" y="1006"/>
                  </a:cubicBezTo>
                  <a:cubicBezTo>
                    <a:pt x="1175" y="1006"/>
                    <a:pt x="1195" y="1012"/>
                    <a:pt x="1198" y="1024"/>
                  </a:cubicBezTo>
                  <a:cubicBezTo>
                    <a:pt x="1202" y="1035"/>
                    <a:pt x="1212" y="1045"/>
                    <a:pt x="1215" y="1047"/>
                  </a:cubicBezTo>
                  <a:cubicBezTo>
                    <a:pt x="1218" y="1050"/>
                    <a:pt x="1217" y="1057"/>
                    <a:pt x="1219" y="1061"/>
                  </a:cubicBezTo>
                  <a:cubicBezTo>
                    <a:pt x="1222" y="1064"/>
                    <a:pt x="1221" y="1072"/>
                    <a:pt x="1224" y="1072"/>
                  </a:cubicBezTo>
                  <a:cubicBezTo>
                    <a:pt x="1227" y="1072"/>
                    <a:pt x="1242" y="1081"/>
                    <a:pt x="1249" y="1080"/>
                  </a:cubicBezTo>
                  <a:cubicBezTo>
                    <a:pt x="1251" y="1080"/>
                    <a:pt x="1254" y="1081"/>
                    <a:pt x="1256" y="1083"/>
                  </a:cubicBezTo>
                  <a:cubicBezTo>
                    <a:pt x="1257" y="1069"/>
                    <a:pt x="1243" y="1067"/>
                    <a:pt x="1251" y="1060"/>
                  </a:cubicBezTo>
                  <a:cubicBezTo>
                    <a:pt x="1261" y="1053"/>
                    <a:pt x="1251" y="1047"/>
                    <a:pt x="1255" y="1044"/>
                  </a:cubicBezTo>
                  <a:cubicBezTo>
                    <a:pt x="1260" y="1040"/>
                    <a:pt x="1268" y="1037"/>
                    <a:pt x="1268" y="1033"/>
                  </a:cubicBezTo>
                  <a:cubicBezTo>
                    <a:pt x="1268" y="1028"/>
                    <a:pt x="1273" y="1028"/>
                    <a:pt x="1279" y="1029"/>
                  </a:cubicBezTo>
                  <a:cubicBezTo>
                    <a:pt x="1285" y="1029"/>
                    <a:pt x="1297" y="1019"/>
                    <a:pt x="1296" y="1014"/>
                  </a:cubicBezTo>
                  <a:cubicBezTo>
                    <a:pt x="1295" y="1010"/>
                    <a:pt x="1297" y="1009"/>
                    <a:pt x="1305" y="1011"/>
                  </a:cubicBezTo>
                  <a:cubicBezTo>
                    <a:pt x="1312" y="1012"/>
                    <a:pt x="1311" y="1002"/>
                    <a:pt x="1316" y="1004"/>
                  </a:cubicBezTo>
                  <a:cubicBezTo>
                    <a:pt x="1320" y="1005"/>
                    <a:pt x="1324" y="1008"/>
                    <a:pt x="1325" y="1004"/>
                  </a:cubicBezTo>
                  <a:cubicBezTo>
                    <a:pt x="1325" y="1001"/>
                    <a:pt x="1330" y="1002"/>
                    <a:pt x="1333" y="1006"/>
                  </a:cubicBezTo>
                  <a:cubicBezTo>
                    <a:pt x="1337" y="1011"/>
                    <a:pt x="1347" y="1012"/>
                    <a:pt x="1348" y="1007"/>
                  </a:cubicBezTo>
                  <a:cubicBezTo>
                    <a:pt x="1349" y="1001"/>
                    <a:pt x="1354" y="1007"/>
                    <a:pt x="1359" y="1012"/>
                  </a:cubicBezTo>
                  <a:cubicBezTo>
                    <a:pt x="1365" y="1018"/>
                    <a:pt x="1367" y="1016"/>
                    <a:pt x="1374" y="1017"/>
                  </a:cubicBezTo>
                  <a:cubicBezTo>
                    <a:pt x="1382" y="1017"/>
                    <a:pt x="1382" y="1015"/>
                    <a:pt x="1382" y="1010"/>
                  </a:cubicBezTo>
                  <a:cubicBezTo>
                    <a:pt x="1383" y="1006"/>
                    <a:pt x="1390" y="1020"/>
                    <a:pt x="1398" y="1021"/>
                  </a:cubicBezTo>
                  <a:cubicBezTo>
                    <a:pt x="1405" y="1022"/>
                    <a:pt x="1399" y="1017"/>
                    <a:pt x="1394" y="1012"/>
                  </a:cubicBezTo>
                  <a:cubicBezTo>
                    <a:pt x="1388" y="1008"/>
                    <a:pt x="1395" y="1006"/>
                    <a:pt x="1390" y="1002"/>
                  </a:cubicBezTo>
                  <a:cubicBezTo>
                    <a:pt x="1386" y="999"/>
                    <a:pt x="1396" y="994"/>
                    <a:pt x="1406" y="995"/>
                  </a:cubicBezTo>
                  <a:cubicBezTo>
                    <a:pt x="1415" y="995"/>
                    <a:pt x="1415" y="997"/>
                    <a:pt x="1418" y="992"/>
                  </a:cubicBezTo>
                  <a:cubicBezTo>
                    <a:pt x="1422" y="986"/>
                    <a:pt x="1425" y="992"/>
                    <a:pt x="1425" y="997"/>
                  </a:cubicBezTo>
                  <a:cubicBezTo>
                    <a:pt x="1425" y="1001"/>
                    <a:pt x="1440" y="994"/>
                    <a:pt x="1449" y="994"/>
                  </a:cubicBezTo>
                  <a:cubicBezTo>
                    <a:pt x="1457" y="994"/>
                    <a:pt x="1464" y="1001"/>
                    <a:pt x="1465" y="1006"/>
                  </a:cubicBezTo>
                  <a:cubicBezTo>
                    <a:pt x="1466" y="1010"/>
                    <a:pt x="1471" y="1013"/>
                    <a:pt x="1477" y="1008"/>
                  </a:cubicBezTo>
                  <a:cubicBezTo>
                    <a:pt x="1483" y="1002"/>
                    <a:pt x="1488" y="997"/>
                    <a:pt x="1494" y="1002"/>
                  </a:cubicBezTo>
                  <a:cubicBezTo>
                    <a:pt x="1499" y="1008"/>
                    <a:pt x="1505" y="1015"/>
                    <a:pt x="1511" y="1022"/>
                  </a:cubicBezTo>
                  <a:cubicBezTo>
                    <a:pt x="1518" y="1028"/>
                    <a:pt x="1508" y="1036"/>
                    <a:pt x="1512" y="1042"/>
                  </a:cubicBezTo>
                  <a:cubicBezTo>
                    <a:pt x="1515" y="1047"/>
                    <a:pt x="1511" y="1054"/>
                    <a:pt x="1519" y="1059"/>
                  </a:cubicBezTo>
                  <a:cubicBezTo>
                    <a:pt x="1527" y="1065"/>
                    <a:pt x="1520" y="1076"/>
                    <a:pt x="1526" y="1078"/>
                  </a:cubicBezTo>
                  <a:cubicBezTo>
                    <a:pt x="1532" y="1079"/>
                    <a:pt x="1537" y="1089"/>
                    <a:pt x="1538" y="1093"/>
                  </a:cubicBezTo>
                  <a:cubicBezTo>
                    <a:pt x="1539" y="1097"/>
                    <a:pt x="1551" y="1102"/>
                    <a:pt x="1552" y="1095"/>
                  </a:cubicBezTo>
                  <a:cubicBezTo>
                    <a:pt x="1552" y="1089"/>
                    <a:pt x="1559" y="1081"/>
                    <a:pt x="1559" y="1074"/>
                  </a:cubicBezTo>
                  <a:cubicBezTo>
                    <a:pt x="1560" y="1068"/>
                    <a:pt x="1555" y="1046"/>
                    <a:pt x="1550" y="1039"/>
                  </a:cubicBezTo>
                  <a:cubicBezTo>
                    <a:pt x="1544" y="1032"/>
                    <a:pt x="1551" y="1030"/>
                    <a:pt x="1544" y="1022"/>
                  </a:cubicBezTo>
                  <a:cubicBezTo>
                    <a:pt x="1538" y="1014"/>
                    <a:pt x="1534" y="999"/>
                    <a:pt x="1535" y="988"/>
                  </a:cubicBezTo>
                  <a:cubicBezTo>
                    <a:pt x="1535" y="976"/>
                    <a:pt x="1549" y="957"/>
                    <a:pt x="1555" y="951"/>
                  </a:cubicBezTo>
                  <a:cubicBezTo>
                    <a:pt x="1562" y="945"/>
                    <a:pt x="1570" y="948"/>
                    <a:pt x="1571" y="942"/>
                  </a:cubicBezTo>
                  <a:cubicBezTo>
                    <a:pt x="1573" y="936"/>
                    <a:pt x="1581" y="928"/>
                    <a:pt x="1586" y="928"/>
                  </a:cubicBezTo>
                  <a:cubicBezTo>
                    <a:pt x="1590" y="928"/>
                    <a:pt x="1595" y="929"/>
                    <a:pt x="1596" y="924"/>
                  </a:cubicBezTo>
                  <a:cubicBezTo>
                    <a:pt x="1597" y="919"/>
                    <a:pt x="1605" y="913"/>
                    <a:pt x="1615" y="911"/>
                  </a:cubicBezTo>
                  <a:cubicBezTo>
                    <a:pt x="1625" y="909"/>
                    <a:pt x="1619" y="904"/>
                    <a:pt x="1616" y="899"/>
                  </a:cubicBezTo>
                  <a:cubicBezTo>
                    <a:pt x="1614" y="895"/>
                    <a:pt x="1619" y="890"/>
                    <a:pt x="1621" y="893"/>
                  </a:cubicBezTo>
                  <a:cubicBezTo>
                    <a:pt x="1623" y="896"/>
                    <a:pt x="1629" y="896"/>
                    <a:pt x="1633" y="894"/>
                  </a:cubicBezTo>
                  <a:cubicBezTo>
                    <a:pt x="1637" y="891"/>
                    <a:pt x="1646" y="884"/>
                    <a:pt x="1637" y="883"/>
                  </a:cubicBezTo>
                  <a:cubicBezTo>
                    <a:pt x="1629" y="883"/>
                    <a:pt x="1627" y="879"/>
                    <a:pt x="1632" y="877"/>
                  </a:cubicBezTo>
                  <a:cubicBezTo>
                    <a:pt x="1637" y="875"/>
                    <a:pt x="1632" y="866"/>
                    <a:pt x="1625" y="865"/>
                  </a:cubicBezTo>
                  <a:cubicBezTo>
                    <a:pt x="1618" y="864"/>
                    <a:pt x="1621" y="861"/>
                    <a:pt x="1625" y="857"/>
                  </a:cubicBezTo>
                  <a:cubicBezTo>
                    <a:pt x="1629" y="852"/>
                    <a:pt x="1619" y="845"/>
                    <a:pt x="1614" y="842"/>
                  </a:cubicBezTo>
                  <a:cubicBezTo>
                    <a:pt x="1609" y="838"/>
                    <a:pt x="1617" y="836"/>
                    <a:pt x="1621" y="835"/>
                  </a:cubicBezTo>
                  <a:cubicBezTo>
                    <a:pt x="1625" y="835"/>
                    <a:pt x="1622" y="817"/>
                    <a:pt x="1623" y="812"/>
                  </a:cubicBezTo>
                  <a:cubicBezTo>
                    <a:pt x="1625" y="808"/>
                    <a:pt x="1632" y="808"/>
                    <a:pt x="1629" y="812"/>
                  </a:cubicBezTo>
                  <a:cubicBezTo>
                    <a:pt x="1627" y="817"/>
                    <a:pt x="1623" y="824"/>
                    <a:pt x="1628" y="830"/>
                  </a:cubicBezTo>
                  <a:cubicBezTo>
                    <a:pt x="1633" y="835"/>
                    <a:pt x="1634" y="842"/>
                    <a:pt x="1632" y="851"/>
                  </a:cubicBezTo>
                  <a:cubicBezTo>
                    <a:pt x="1631" y="860"/>
                    <a:pt x="1634" y="857"/>
                    <a:pt x="1640" y="846"/>
                  </a:cubicBezTo>
                  <a:cubicBezTo>
                    <a:pt x="1646" y="834"/>
                    <a:pt x="1647" y="824"/>
                    <a:pt x="1643" y="823"/>
                  </a:cubicBezTo>
                  <a:cubicBezTo>
                    <a:pt x="1639" y="821"/>
                    <a:pt x="1640" y="810"/>
                    <a:pt x="1644" y="815"/>
                  </a:cubicBezTo>
                  <a:cubicBezTo>
                    <a:pt x="1648" y="821"/>
                    <a:pt x="1650" y="821"/>
                    <a:pt x="1656" y="814"/>
                  </a:cubicBezTo>
                  <a:cubicBezTo>
                    <a:pt x="1663" y="807"/>
                    <a:pt x="1670" y="795"/>
                    <a:pt x="1666" y="792"/>
                  </a:cubicBezTo>
                  <a:cubicBezTo>
                    <a:pt x="1661" y="790"/>
                    <a:pt x="1668" y="787"/>
                    <a:pt x="1675" y="787"/>
                  </a:cubicBezTo>
                  <a:cubicBezTo>
                    <a:pt x="1683" y="788"/>
                    <a:pt x="1700" y="783"/>
                    <a:pt x="1701" y="780"/>
                  </a:cubicBezTo>
                  <a:cubicBezTo>
                    <a:pt x="1705" y="773"/>
                    <a:pt x="1674" y="784"/>
                    <a:pt x="1674" y="780"/>
                  </a:cubicBezTo>
                  <a:cubicBezTo>
                    <a:pt x="1674" y="775"/>
                    <a:pt x="1694" y="771"/>
                    <a:pt x="1703" y="771"/>
                  </a:cubicBezTo>
                  <a:cubicBezTo>
                    <a:pt x="1712" y="770"/>
                    <a:pt x="1708" y="758"/>
                    <a:pt x="1711" y="763"/>
                  </a:cubicBezTo>
                  <a:cubicBezTo>
                    <a:pt x="1715" y="768"/>
                    <a:pt x="1721" y="767"/>
                    <a:pt x="1726" y="764"/>
                  </a:cubicBezTo>
                  <a:cubicBezTo>
                    <a:pt x="1731" y="761"/>
                    <a:pt x="1728" y="752"/>
                    <a:pt x="1722" y="751"/>
                  </a:cubicBezTo>
                  <a:cubicBezTo>
                    <a:pt x="1716" y="749"/>
                    <a:pt x="1726" y="745"/>
                    <a:pt x="1724" y="742"/>
                  </a:cubicBezTo>
                  <a:cubicBezTo>
                    <a:pt x="1722" y="738"/>
                    <a:pt x="1728" y="724"/>
                    <a:pt x="1735" y="722"/>
                  </a:cubicBezTo>
                  <a:cubicBezTo>
                    <a:pt x="1743" y="721"/>
                    <a:pt x="1739" y="716"/>
                    <a:pt x="1746" y="716"/>
                  </a:cubicBezTo>
                  <a:cubicBezTo>
                    <a:pt x="1752" y="716"/>
                    <a:pt x="1753" y="709"/>
                    <a:pt x="1758" y="703"/>
                  </a:cubicBezTo>
                  <a:cubicBezTo>
                    <a:pt x="1764" y="698"/>
                    <a:pt x="1772" y="712"/>
                    <a:pt x="1780" y="704"/>
                  </a:cubicBezTo>
                  <a:cubicBezTo>
                    <a:pt x="1784" y="701"/>
                    <a:pt x="1789" y="697"/>
                    <a:pt x="1794" y="694"/>
                  </a:cubicBezTo>
                  <a:cubicBezTo>
                    <a:pt x="1773" y="668"/>
                    <a:pt x="1779" y="650"/>
                    <a:pt x="1779" y="645"/>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7" name="Freeform 1635">
              <a:extLst>
                <a:ext uri="{FF2B5EF4-FFF2-40B4-BE49-F238E27FC236}">
                  <a16:creationId xmlns:a16="http://schemas.microsoft.com/office/drawing/2014/main" id="{FB7C46F2-3101-470A-85C7-6A748FDF2631}"/>
                </a:ext>
              </a:extLst>
            </p:cNvPr>
            <p:cNvSpPr>
              <a:spLocks/>
            </p:cNvSpPr>
            <p:nvPr/>
          </p:nvSpPr>
          <p:spPr bwMode="auto">
            <a:xfrm>
              <a:off x="4194323" y="1530401"/>
              <a:ext cx="242896" cy="119067"/>
            </a:xfrm>
            <a:custGeom>
              <a:avLst/>
              <a:gdLst>
                <a:gd name="T0" fmla="*/ 159 w 189"/>
                <a:gd name="T1" fmla="*/ 67 h 95"/>
                <a:gd name="T2" fmla="*/ 173 w 189"/>
                <a:gd name="T3" fmla="*/ 56 h 95"/>
                <a:gd name="T4" fmla="*/ 186 w 189"/>
                <a:gd name="T5" fmla="*/ 43 h 95"/>
                <a:gd name="T6" fmla="*/ 177 w 189"/>
                <a:gd name="T7" fmla="*/ 28 h 95"/>
                <a:gd name="T8" fmla="*/ 168 w 189"/>
                <a:gd name="T9" fmla="*/ 20 h 95"/>
                <a:gd name="T10" fmla="*/ 165 w 189"/>
                <a:gd name="T11" fmla="*/ 9 h 95"/>
                <a:gd name="T12" fmla="*/ 153 w 189"/>
                <a:gd name="T13" fmla="*/ 10 h 95"/>
                <a:gd name="T14" fmla="*/ 136 w 189"/>
                <a:gd name="T15" fmla="*/ 2 h 95"/>
                <a:gd name="T16" fmla="*/ 133 w 189"/>
                <a:gd name="T17" fmla="*/ 12 h 95"/>
                <a:gd name="T18" fmla="*/ 123 w 189"/>
                <a:gd name="T19" fmla="*/ 13 h 95"/>
                <a:gd name="T20" fmla="*/ 116 w 189"/>
                <a:gd name="T21" fmla="*/ 13 h 95"/>
                <a:gd name="T22" fmla="*/ 106 w 189"/>
                <a:gd name="T23" fmla="*/ 15 h 95"/>
                <a:gd name="T24" fmla="*/ 97 w 189"/>
                <a:gd name="T25" fmla="*/ 12 h 95"/>
                <a:gd name="T26" fmla="*/ 85 w 189"/>
                <a:gd name="T27" fmla="*/ 20 h 95"/>
                <a:gd name="T28" fmla="*/ 78 w 189"/>
                <a:gd name="T29" fmla="*/ 16 h 95"/>
                <a:gd name="T30" fmla="*/ 70 w 189"/>
                <a:gd name="T31" fmla="*/ 22 h 95"/>
                <a:gd name="T32" fmla="*/ 68 w 189"/>
                <a:gd name="T33" fmla="*/ 30 h 95"/>
                <a:gd name="T34" fmla="*/ 56 w 189"/>
                <a:gd name="T35" fmla="*/ 35 h 95"/>
                <a:gd name="T36" fmla="*/ 51 w 189"/>
                <a:gd name="T37" fmla="*/ 21 h 95"/>
                <a:gd name="T38" fmla="*/ 24 w 189"/>
                <a:gd name="T39" fmla="*/ 3 h 95"/>
                <a:gd name="T40" fmla="*/ 27 w 189"/>
                <a:gd name="T41" fmla="*/ 13 h 95"/>
                <a:gd name="T42" fmla="*/ 21 w 189"/>
                <a:gd name="T43" fmla="*/ 13 h 95"/>
                <a:gd name="T44" fmla="*/ 9 w 189"/>
                <a:gd name="T45" fmla="*/ 17 h 95"/>
                <a:gd name="T46" fmla="*/ 0 w 189"/>
                <a:gd name="T47" fmla="*/ 29 h 95"/>
                <a:gd name="T48" fmla="*/ 17 w 189"/>
                <a:gd name="T49" fmla="*/ 33 h 95"/>
                <a:gd name="T50" fmla="*/ 39 w 189"/>
                <a:gd name="T51" fmla="*/ 33 h 95"/>
                <a:gd name="T52" fmla="*/ 35 w 189"/>
                <a:gd name="T53" fmla="*/ 42 h 95"/>
                <a:gd name="T54" fmla="*/ 26 w 189"/>
                <a:gd name="T55" fmla="*/ 46 h 95"/>
                <a:gd name="T56" fmla="*/ 6 w 189"/>
                <a:gd name="T57" fmla="*/ 52 h 95"/>
                <a:gd name="T58" fmla="*/ 32 w 189"/>
                <a:gd name="T59" fmla="*/ 52 h 95"/>
                <a:gd name="T60" fmla="*/ 38 w 189"/>
                <a:gd name="T61" fmla="*/ 59 h 95"/>
                <a:gd name="T62" fmla="*/ 43 w 189"/>
                <a:gd name="T63" fmla="*/ 65 h 95"/>
                <a:gd name="T64" fmla="*/ 37 w 189"/>
                <a:gd name="T65" fmla="*/ 73 h 95"/>
                <a:gd name="T66" fmla="*/ 28 w 189"/>
                <a:gd name="T67" fmla="*/ 79 h 95"/>
                <a:gd name="T68" fmla="*/ 51 w 189"/>
                <a:gd name="T69" fmla="*/ 78 h 95"/>
                <a:gd name="T70" fmla="*/ 83 w 189"/>
                <a:gd name="T71" fmla="*/ 91 h 95"/>
                <a:gd name="T72" fmla="*/ 113 w 189"/>
                <a:gd name="T73" fmla="*/ 84 h 95"/>
                <a:gd name="T74" fmla="*/ 135 w 189"/>
                <a:gd name="T75" fmla="*/ 76 h 95"/>
                <a:gd name="T76" fmla="*/ 159 w 189"/>
                <a:gd name="T77"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95">
                  <a:moveTo>
                    <a:pt x="159" y="67"/>
                  </a:moveTo>
                  <a:cubicBezTo>
                    <a:pt x="169" y="67"/>
                    <a:pt x="169" y="56"/>
                    <a:pt x="173" y="56"/>
                  </a:cubicBezTo>
                  <a:cubicBezTo>
                    <a:pt x="177" y="57"/>
                    <a:pt x="184" y="48"/>
                    <a:pt x="186" y="43"/>
                  </a:cubicBezTo>
                  <a:cubicBezTo>
                    <a:pt x="189" y="38"/>
                    <a:pt x="184" y="28"/>
                    <a:pt x="177" y="28"/>
                  </a:cubicBezTo>
                  <a:cubicBezTo>
                    <a:pt x="171" y="28"/>
                    <a:pt x="166" y="24"/>
                    <a:pt x="168" y="20"/>
                  </a:cubicBezTo>
                  <a:cubicBezTo>
                    <a:pt x="169" y="16"/>
                    <a:pt x="164" y="12"/>
                    <a:pt x="165" y="9"/>
                  </a:cubicBezTo>
                  <a:cubicBezTo>
                    <a:pt x="165" y="6"/>
                    <a:pt x="157" y="9"/>
                    <a:pt x="153" y="10"/>
                  </a:cubicBezTo>
                  <a:cubicBezTo>
                    <a:pt x="148" y="11"/>
                    <a:pt x="139" y="0"/>
                    <a:pt x="136" y="2"/>
                  </a:cubicBezTo>
                  <a:cubicBezTo>
                    <a:pt x="132" y="4"/>
                    <a:pt x="135" y="9"/>
                    <a:pt x="133" y="12"/>
                  </a:cubicBezTo>
                  <a:cubicBezTo>
                    <a:pt x="132" y="15"/>
                    <a:pt x="123" y="9"/>
                    <a:pt x="123" y="13"/>
                  </a:cubicBezTo>
                  <a:cubicBezTo>
                    <a:pt x="123" y="17"/>
                    <a:pt x="119" y="17"/>
                    <a:pt x="116" y="13"/>
                  </a:cubicBezTo>
                  <a:cubicBezTo>
                    <a:pt x="113" y="9"/>
                    <a:pt x="106" y="12"/>
                    <a:pt x="106" y="15"/>
                  </a:cubicBezTo>
                  <a:cubicBezTo>
                    <a:pt x="106" y="18"/>
                    <a:pt x="103" y="15"/>
                    <a:pt x="97" y="12"/>
                  </a:cubicBezTo>
                  <a:cubicBezTo>
                    <a:pt x="91" y="8"/>
                    <a:pt x="84" y="16"/>
                    <a:pt x="85" y="20"/>
                  </a:cubicBezTo>
                  <a:cubicBezTo>
                    <a:pt x="85" y="24"/>
                    <a:pt x="83" y="25"/>
                    <a:pt x="78" y="16"/>
                  </a:cubicBezTo>
                  <a:cubicBezTo>
                    <a:pt x="73" y="8"/>
                    <a:pt x="67" y="17"/>
                    <a:pt x="70" y="22"/>
                  </a:cubicBezTo>
                  <a:cubicBezTo>
                    <a:pt x="72" y="26"/>
                    <a:pt x="71" y="32"/>
                    <a:pt x="68" y="30"/>
                  </a:cubicBezTo>
                  <a:cubicBezTo>
                    <a:pt x="64" y="27"/>
                    <a:pt x="58" y="31"/>
                    <a:pt x="56" y="35"/>
                  </a:cubicBezTo>
                  <a:cubicBezTo>
                    <a:pt x="54" y="39"/>
                    <a:pt x="45" y="24"/>
                    <a:pt x="51" y="21"/>
                  </a:cubicBezTo>
                  <a:cubicBezTo>
                    <a:pt x="57" y="18"/>
                    <a:pt x="32" y="3"/>
                    <a:pt x="24" y="3"/>
                  </a:cubicBezTo>
                  <a:cubicBezTo>
                    <a:pt x="17" y="3"/>
                    <a:pt x="22" y="9"/>
                    <a:pt x="27" y="13"/>
                  </a:cubicBezTo>
                  <a:cubicBezTo>
                    <a:pt x="32" y="17"/>
                    <a:pt x="23" y="16"/>
                    <a:pt x="21" y="13"/>
                  </a:cubicBezTo>
                  <a:cubicBezTo>
                    <a:pt x="18" y="9"/>
                    <a:pt x="12" y="12"/>
                    <a:pt x="9" y="17"/>
                  </a:cubicBezTo>
                  <a:cubicBezTo>
                    <a:pt x="6" y="22"/>
                    <a:pt x="1" y="25"/>
                    <a:pt x="0" y="29"/>
                  </a:cubicBezTo>
                  <a:cubicBezTo>
                    <a:pt x="0" y="32"/>
                    <a:pt x="9" y="36"/>
                    <a:pt x="17" y="33"/>
                  </a:cubicBezTo>
                  <a:cubicBezTo>
                    <a:pt x="25" y="30"/>
                    <a:pt x="34" y="29"/>
                    <a:pt x="39" y="33"/>
                  </a:cubicBezTo>
                  <a:cubicBezTo>
                    <a:pt x="43" y="37"/>
                    <a:pt x="31" y="38"/>
                    <a:pt x="35" y="42"/>
                  </a:cubicBezTo>
                  <a:cubicBezTo>
                    <a:pt x="39" y="45"/>
                    <a:pt x="36" y="47"/>
                    <a:pt x="26" y="46"/>
                  </a:cubicBezTo>
                  <a:cubicBezTo>
                    <a:pt x="16" y="46"/>
                    <a:pt x="4" y="49"/>
                    <a:pt x="6" y="52"/>
                  </a:cubicBezTo>
                  <a:cubicBezTo>
                    <a:pt x="8" y="55"/>
                    <a:pt x="31" y="49"/>
                    <a:pt x="32" y="52"/>
                  </a:cubicBezTo>
                  <a:cubicBezTo>
                    <a:pt x="32" y="56"/>
                    <a:pt x="32" y="62"/>
                    <a:pt x="38" y="59"/>
                  </a:cubicBezTo>
                  <a:cubicBezTo>
                    <a:pt x="44" y="56"/>
                    <a:pt x="40" y="64"/>
                    <a:pt x="43" y="65"/>
                  </a:cubicBezTo>
                  <a:cubicBezTo>
                    <a:pt x="46" y="66"/>
                    <a:pt x="45" y="73"/>
                    <a:pt x="37" y="73"/>
                  </a:cubicBezTo>
                  <a:cubicBezTo>
                    <a:pt x="29" y="74"/>
                    <a:pt x="25" y="75"/>
                    <a:pt x="28" y="79"/>
                  </a:cubicBezTo>
                  <a:cubicBezTo>
                    <a:pt x="33" y="83"/>
                    <a:pt x="42" y="80"/>
                    <a:pt x="51" y="78"/>
                  </a:cubicBezTo>
                  <a:cubicBezTo>
                    <a:pt x="59" y="76"/>
                    <a:pt x="72" y="87"/>
                    <a:pt x="83" y="91"/>
                  </a:cubicBezTo>
                  <a:cubicBezTo>
                    <a:pt x="93" y="95"/>
                    <a:pt x="111" y="89"/>
                    <a:pt x="113" y="84"/>
                  </a:cubicBezTo>
                  <a:cubicBezTo>
                    <a:pt x="115" y="78"/>
                    <a:pt x="129" y="80"/>
                    <a:pt x="135" y="76"/>
                  </a:cubicBezTo>
                  <a:cubicBezTo>
                    <a:pt x="141" y="73"/>
                    <a:pt x="149" y="68"/>
                    <a:pt x="159" y="67"/>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8" name="Freeform 1636">
              <a:extLst>
                <a:ext uri="{FF2B5EF4-FFF2-40B4-BE49-F238E27FC236}">
                  <a16:creationId xmlns:a16="http://schemas.microsoft.com/office/drawing/2014/main" id="{CCCE4FF1-4991-4F9C-A347-5DAC895C45DD}"/>
                </a:ext>
              </a:extLst>
            </p:cNvPr>
            <p:cNvSpPr>
              <a:spLocks/>
            </p:cNvSpPr>
            <p:nvPr/>
          </p:nvSpPr>
          <p:spPr bwMode="auto">
            <a:xfrm>
              <a:off x="2956029" y="2711540"/>
              <a:ext cx="19051" cy="41276"/>
            </a:xfrm>
            <a:custGeom>
              <a:avLst/>
              <a:gdLst>
                <a:gd name="T0" fmla="*/ 13 w 15"/>
                <a:gd name="T1" fmla="*/ 30 h 33"/>
                <a:gd name="T2" fmla="*/ 6 w 15"/>
                <a:gd name="T3" fmla="*/ 23 h 33"/>
                <a:gd name="T4" fmla="*/ 0 w 15"/>
                <a:gd name="T5" fmla="*/ 11 h 33"/>
                <a:gd name="T6" fmla="*/ 6 w 15"/>
                <a:gd name="T7" fmla="*/ 6 h 33"/>
                <a:gd name="T8" fmla="*/ 8 w 15"/>
                <a:gd name="T9" fmla="*/ 19 h 33"/>
                <a:gd name="T10" fmla="*/ 13 w 15"/>
                <a:gd name="T11" fmla="*/ 30 h 33"/>
              </a:gdLst>
              <a:ahLst/>
              <a:cxnLst>
                <a:cxn ang="0">
                  <a:pos x="T0" y="T1"/>
                </a:cxn>
                <a:cxn ang="0">
                  <a:pos x="T2" y="T3"/>
                </a:cxn>
                <a:cxn ang="0">
                  <a:pos x="T4" y="T5"/>
                </a:cxn>
                <a:cxn ang="0">
                  <a:pos x="T6" y="T7"/>
                </a:cxn>
                <a:cxn ang="0">
                  <a:pos x="T8" y="T9"/>
                </a:cxn>
                <a:cxn ang="0">
                  <a:pos x="T10" y="T11"/>
                </a:cxn>
              </a:cxnLst>
              <a:rect l="0" t="0" r="r" b="b"/>
              <a:pathLst>
                <a:path w="15" h="33">
                  <a:moveTo>
                    <a:pt x="13" y="30"/>
                  </a:moveTo>
                  <a:cubicBezTo>
                    <a:pt x="12" y="33"/>
                    <a:pt x="6" y="27"/>
                    <a:pt x="6" y="23"/>
                  </a:cubicBezTo>
                  <a:cubicBezTo>
                    <a:pt x="6" y="19"/>
                    <a:pt x="0" y="18"/>
                    <a:pt x="0" y="11"/>
                  </a:cubicBezTo>
                  <a:cubicBezTo>
                    <a:pt x="0" y="4"/>
                    <a:pt x="3" y="0"/>
                    <a:pt x="6" y="6"/>
                  </a:cubicBezTo>
                  <a:cubicBezTo>
                    <a:pt x="10" y="12"/>
                    <a:pt x="8" y="16"/>
                    <a:pt x="8" y="19"/>
                  </a:cubicBezTo>
                  <a:cubicBezTo>
                    <a:pt x="9" y="22"/>
                    <a:pt x="15" y="26"/>
                    <a:pt x="13" y="3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9" name="Freeform 1637">
              <a:extLst>
                <a:ext uri="{FF2B5EF4-FFF2-40B4-BE49-F238E27FC236}">
                  <a16:creationId xmlns:a16="http://schemas.microsoft.com/office/drawing/2014/main" id="{DADF30A2-4AE9-4DDA-A348-ED82F4C5C330}"/>
                </a:ext>
              </a:extLst>
            </p:cNvPr>
            <p:cNvSpPr>
              <a:spLocks/>
            </p:cNvSpPr>
            <p:nvPr/>
          </p:nvSpPr>
          <p:spPr bwMode="auto">
            <a:xfrm>
              <a:off x="3054457" y="3175106"/>
              <a:ext cx="901732" cy="898555"/>
            </a:xfrm>
            <a:custGeom>
              <a:avLst/>
              <a:gdLst>
                <a:gd name="T0" fmla="*/ 395 w 703"/>
                <a:gd name="T1" fmla="*/ 667 h 718"/>
                <a:gd name="T2" fmla="*/ 406 w 703"/>
                <a:gd name="T3" fmla="*/ 670 h 718"/>
                <a:gd name="T4" fmla="*/ 451 w 703"/>
                <a:gd name="T5" fmla="*/ 591 h 718"/>
                <a:gd name="T6" fmla="*/ 480 w 703"/>
                <a:gd name="T7" fmla="*/ 535 h 718"/>
                <a:gd name="T8" fmla="*/ 526 w 703"/>
                <a:gd name="T9" fmla="*/ 509 h 718"/>
                <a:gd name="T10" fmla="*/ 581 w 703"/>
                <a:gd name="T11" fmla="*/ 494 h 718"/>
                <a:gd name="T12" fmla="*/ 603 w 703"/>
                <a:gd name="T13" fmla="*/ 452 h 718"/>
                <a:gd name="T14" fmla="*/ 621 w 703"/>
                <a:gd name="T15" fmla="*/ 412 h 718"/>
                <a:gd name="T16" fmla="*/ 627 w 703"/>
                <a:gd name="T17" fmla="*/ 329 h 718"/>
                <a:gd name="T18" fmla="*/ 640 w 703"/>
                <a:gd name="T19" fmla="*/ 321 h 718"/>
                <a:gd name="T20" fmla="*/ 695 w 703"/>
                <a:gd name="T21" fmla="*/ 246 h 718"/>
                <a:gd name="T22" fmla="*/ 634 w 703"/>
                <a:gd name="T23" fmla="*/ 162 h 718"/>
                <a:gd name="T24" fmla="*/ 525 w 703"/>
                <a:gd name="T25" fmla="*/ 149 h 718"/>
                <a:gd name="T26" fmla="*/ 461 w 703"/>
                <a:gd name="T27" fmla="*/ 115 h 718"/>
                <a:gd name="T28" fmla="*/ 455 w 703"/>
                <a:gd name="T29" fmla="*/ 103 h 718"/>
                <a:gd name="T30" fmla="*/ 413 w 703"/>
                <a:gd name="T31" fmla="*/ 93 h 718"/>
                <a:gd name="T32" fmla="*/ 403 w 703"/>
                <a:gd name="T33" fmla="*/ 19 h 718"/>
                <a:gd name="T34" fmla="*/ 346 w 703"/>
                <a:gd name="T35" fmla="*/ 49 h 718"/>
                <a:gd name="T36" fmla="*/ 298 w 703"/>
                <a:gd name="T37" fmla="*/ 59 h 718"/>
                <a:gd name="T38" fmla="*/ 258 w 703"/>
                <a:gd name="T39" fmla="*/ 62 h 718"/>
                <a:gd name="T40" fmla="*/ 246 w 703"/>
                <a:gd name="T41" fmla="*/ 1 h 718"/>
                <a:gd name="T42" fmla="*/ 201 w 703"/>
                <a:gd name="T43" fmla="*/ 26 h 718"/>
                <a:gd name="T44" fmla="*/ 167 w 703"/>
                <a:gd name="T45" fmla="*/ 22 h 718"/>
                <a:gd name="T46" fmla="*/ 187 w 703"/>
                <a:gd name="T47" fmla="*/ 49 h 718"/>
                <a:gd name="T48" fmla="*/ 164 w 703"/>
                <a:gd name="T49" fmla="*/ 72 h 718"/>
                <a:gd name="T50" fmla="*/ 131 w 703"/>
                <a:gd name="T51" fmla="*/ 75 h 718"/>
                <a:gd name="T52" fmla="*/ 74 w 703"/>
                <a:gd name="T53" fmla="*/ 65 h 718"/>
                <a:gd name="T54" fmla="*/ 70 w 703"/>
                <a:gd name="T55" fmla="*/ 91 h 718"/>
                <a:gd name="T56" fmla="*/ 71 w 703"/>
                <a:gd name="T57" fmla="*/ 168 h 718"/>
                <a:gd name="T58" fmla="*/ 19 w 703"/>
                <a:gd name="T59" fmla="*/ 187 h 718"/>
                <a:gd name="T60" fmla="*/ 3 w 703"/>
                <a:gd name="T61" fmla="*/ 224 h 718"/>
                <a:gd name="T62" fmla="*/ 24 w 703"/>
                <a:gd name="T63" fmla="*/ 261 h 718"/>
                <a:gd name="T64" fmla="*/ 60 w 703"/>
                <a:gd name="T65" fmla="*/ 267 h 718"/>
                <a:gd name="T66" fmla="*/ 102 w 703"/>
                <a:gd name="T67" fmla="*/ 287 h 718"/>
                <a:gd name="T68" fmla="*/ 154 w 703"/>
                <a:gd name="T69" fmla="*/ 271 h 718"/>
                <a:gd name="T70" fmla="*/ 194 w 703"/>
                <a:gd name="T71" fmla="*/ 320 h 718"/>
                <a:gd name="T72" fmla="*/ 235 w 703"/>
                <a:gd name="T73" fmla="*/ 338 h 718"/>
                <a:gd name="T74" fmla="*/ 246 w 703"/>
                <a:gd name="T75" fmla="*/ 378 h 718"/>
                <a:gd name="T76" fmla="*/ 291 w 703"/>
                <a:gd name="T77" fmla="*/ 413 h 718"/>
                <a:gd name="T78" fmla="*/ 284 w 703"/>
                <a:gd name="T79" fmla="*/ 457 h 718"/>
                <a:gd name="T80" fmla="*/ 311 w 703"/>
                <a:gd name="T81" fmla="*/ 495 h 718"/>
                <a:gd name="T82" fmla="*/ 347 w 703"/>
                <a:gd name="T83" fmla="*/ 526 h 718"/>
                <a:gd name="T84" fmla="*/ 360 w 703"/>
                <a:gd name="T85" fmla="*/ 585 h 718"/>
                <a:gd name="T86" fmla="*/ 292 w 703"/>
                <a:gd name="T87" fmla="*/ 648 h 718"/>
                <a:gd name="T88" fmla="*/ 321 w 703"/>
                <a:gd name="T89" fmla="*/ 665 h 718"/>
                <a:gd name="T90" fmla="*/ 362 w 703"/>
                <a:gd name="T91" fmla="*/ 69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3" h="718">
                  <a:moveTo>
                    <a:pt x="372" y="710"/>
                  </a:moveTo>
                  <a:cubicBezTo>
                    <a:pt x="383" y="702"/>
                    <a:pt x="381" y="697"/>
                    <a:pt x="386" y="688"/>
                  </a:cubicBezTo>
                  <a:cubicBezTo>
                    <a:pt x="391" y="679"/>
                    <a:pt x="386" y="675"/>
                    <a:pt x="395" y="667"/>
                  </a:cubicBezTo>
                  <a:cubicBezTo>
                    <a:pt x="404" y="658"/>
                    <a:pt x="394" y="653"/>
                    <a:pt x="404" y="648"/>
                  </a:cubicBezTo>
                  <a:cubicBezTo>
                    <a:pt x="415" y="643"/>
                    <a:pt x="414" y="652"/>
                    <a:pt x="405" y="664"/>
                  </a:cubicBezTo>
                  <a:cubicBezTo>
                    <a:pt x="396" y="675"/>
                    <a:pt x="394" y="678"/>
                    <a:pt x="406" y="670"/>
                  </a:cubicBezTo>
                  <a:cubicBezTo>
                    <a:pt x="418" y="661"/>
                    <a:pt x="422" y="649"/>
                    <a:pt x="429" y="635"/>
                  </a:cubicBezTo>
                  <a:cubicBezTo>
                    <a:pt x="435" y="622"/>
                    <a:pt x="440" y="617"/>
                    <a:pt x="446" y="617"/>
                  </a:cubicBezTo>
                  <a:cubicBezTo>
                    <a:pt x="452" y="616"/>
                    <a:pt x="452" y="601"/>
                    <a:pt x="451" y="591"/>
                  </a:cubicBezTo>
                  <a:cubicBezTo>
                    <a:pt x="451" y="581"/>
                    <a:pt x="448" y="572"/>
                    <a:pt x="452" y="565"/>
                  </a:cubicBezTo>
                  <a:cubicBezTo>
                    <a:pt x="456" y="558"/>
                    <a:pt x="452" y="552"/>
                    <a:pt x="457" y="552"/>
                  </a:cubicBezTo>
                  <a:cubicBezTo>
                    <a:pt x="463" y="552"/>
                    <a:pt x="471" y="544"/>
                    <a:pt x="480" y="535"/>
                  </a:cubicBezTo>
                  <a:cubicBezTo>
                    <a:pt x="488" y="527"/>
                    <a:pt x="494" y="526"/>
                    <a:pt x="503" y="525"/>
                  </a:cubicBezTo>
                  <a:cubicBezTo>
                    <a:pt x="512" y="524"/>
                    <a:pt x="507" y="521"/>
                    <a:pt x="512" y="520"/>
                  </a:cubicBezTo>
                  <a:cubicBezTo>
                    <a:pt x="518" y="518"/>
                    <a:pt x="522" y="512"/>
                    <a:pt x="526" y="509"/>
                  </a:cubicBezTo>
                  <a:cubicBezTo>
                    <a:pt x="530" y="505"/>
                    <a:pt x="546" y="509"/>
                    <a:pt x="555" y="509"/>
                  </a:cubicBezTo>
                  <a:cubicBezTo>
                    <a:pt x="565" y="509"/>
                    <a:pt x="571" y="510"/>
                    <a:pt x="571" y="504"/>
                  </a:cubicBezTo>
                  <a:cubicBezTo>
                    <a:pt x="571" y="498"/>
                    <a:pt x="575" y="494"/>
                    <a:pt x="581" y="494"/>
                  </a:cubicBezTo>
                  <a:cubicBezTo>
                    <a:pt x="586" y="494"/>
                    <a:pt x="589" y="492"/>
                    <a:pt x="589" y="484"/>
                  </a:cubicBezTo>
                  <a:cubicBezTo>
                    <a:pt x="589" y="476"/>
                    <a:pt x="591" y="472"/>
                    <a:pt x="596" y="468"/>
                  </a:cubicBezTo>
                  <a:cubicBezTo>
                    <a:pt x="600" y="465"/>
                    <a:pt x="601" y="457"/>
                    <a:pt x="603" y="452"/>
                  </a:cubicBezTo>
                  <a:cubicBezTo>
                    <a:pt x="604" y="447"/>
                    <a:pt x="609" y="450"/>
                    <a:pt x="609" y="442"/>
                  </a:cubicBezTo>
                  <a:cubicBezTo>
                    <a:pt x="609" y="435"/>
                    <a:pt x="612" y="427"/>
                    <a:pt x="612" y="421"/>
                  </a:cubicBezTo>
                  <a:cubicBezTo>
                    <a:pt x="612" y="415"/>
                    <a:pt x="618" y="416"/>
                    <a:pt x="621" y="412"/>
                  </a:cubicBezTo>
                  <a:cubicBezTo>
                    <a:pt x="624" y="407"/>
                    <a:pt x="619" y="402"/>
                    <a:pt x="623" y="390"/>
                  </a:cubicBezTo>
                  <a:cubicBezTo>
                    <a:pt x="627" y="378"/>
                    <a:pt x="623" y="366"/>
                    <a:pt x="623" y="355"/>
                  </a:cubicBezTo>
                  <a:cubicBezTo>
                    <a:pt x="623" y="344"/>
                    <a:pt x="623" y="333"/>
                    <a:pt x="627" y="329"/>
                  </a:cubicBezTo>
                  <a:cubicBezTo>
                    <a:pt x="631" y="326"/>
                    <a:pt x="629" y="324"/>
                    <a:pt x="626" y="322"/>
                  </a:cubicBezTo>
                  <a:cubicBezTo>
                    <a:pt x="623" y="321"/>
                    <a:pt x="626" y="317"/>
                    <a:pt x="629" y="317"/>
                  </a:cubicBezTo>
                  <a:cubicBezTo>
                    <a:pt x="632" y="318"/>
                    <a:pt x="635" y="324"/>
                    <a:pt x="640" y="321"/>
                  </a:cubicBezTo>
                  <a:cubicBezTo>
                    <a:pt x="645" y="318"/>
                    <a:pt x="650" y="304"/>
                    <a:pt x="654" y="293"/>
                  </a:cubicBezTo>
                  <a:cubicBezTo>
                    <a:pt x="658" y="282"/>
                    <a:pt x="665" y="283"/>
                    <a:pt x="671" y="281"/>
                  </a:cubicBezTo>
                  <a:cubicBezTo>
                    <a:pt x="676" y="278"/>
                    <a:pt x="688" y="265"/>
                    <a:pt x="695" y="246"/>
                  </a:cubicBezTo>
                  <a:cubicBezTo>
                    <a:pt x="703" y="227"/>
                    <a:pt x="695" y="208"/>
                    <a:pt x="692" y="194"/>
                  </a:cubicBezTo>
                  <a:cubicBezTo>
                    <a:pt x="689" y="181"/>
                    <a:pt x="685" y="184"/>
                    <a:pt x="677" y="184"/>
                  </a:cubicBezTo>
                  <a:cubicBezTo>
                    <a:pt x="669" y="185"/>
                    <a:pt x="654" y="183"/>
                    <a:pt x="634" y="162"/>
                  </a:cubicBezTo>
                  <a:cubicBezTo>
                    <a:pt x="615" y="141"/>
                    <a:pt x="596" y="142"/>
                    <a:pt x="583" y="146"/>
                  </a:cubicBezTo>
                  <a:cubicBezTo>
                    <a:pt x="570" y="149"/>
                    <a:pt x="557" y="139"/>
                    <a:pt x="548" y="137"/>
                  </a:cubicBezTo>
                  <a:cubicBezTo>
                    <a:pt x="539" y="135"/>
                    <a:pt x="531" y="146"/>
                    <a:pt x="525" y="149"/>
                  </a:cubicBezTo>
                  <a:cubicBezTo>
                    <a:pt x="519" y="151"/>
                    <a:pt x="528" y="139"/>
                    <a:pt x="528" y="132"/>
                  </a:cubicBezTo>
                  <a:cubicBezTo>
                    <a:pt x="529" y="124"/>
                    <a:pt x="505" y="114"/>
                    <a:pt x="487" y="107"/>
                  </a:cubicBezTo>
                  <a:cubicBezTo>
                    <a:pt x="469" y="100"/>
                    <a:pt x="461" y="103"/>
                    <a:pt x="461" y="115"/>
                  </a:cubicBezTo>
                  <a:cubicBezTo>
                    <a:pt x="461" y="126"/>
                    <a:pt x="454" y="111"/>
                    <a:pt x="449" y="123"/>
                  </a:cubicBezTo>
                  <a:cubicBezTo>
                    <a:pt x="443" y="135"/>
                    <a:pt x="433" y="128"/>
                    <a:pt x="440" y="124"/>
                  </a:cubicBezTo>
                  <a:cubicBezTo>
                    <a:pt x="446" y="120"/>
                    <a:pt x="453" y="111"/>
                    <a:pt x="455" y="103"/>
                  </a:cubicBezTo>
                  <a:cubicBezTo>
                    <a:pt x="457" y="96"/>
                    <a:pt x="429" y="90"/>
                    <a:pt x="419" y="94"/>
                  </a:cubicBezTo>
                  <a:cubicBezTo>
                    <a:pt x="410" y="98"/>
                    <a:pt x="416" y="112"/>
                    <a:pt x="408" y="108"/>
                  </a:cubicBezTo>
                  <a:cubicBezTo>
                    <a:pt x="400" y="103"/>
                    <a:pt x="406" y="93"/>
                    <a:pt x="413" y="93"/>
                  </a:cubicBezTo>
                  <a:cubicBezTo>
                    <a:pt x="419" y="94"/>
                    <a:pt x="426" y="81"/>
                    <a:pt x="430" y="71"/>
                  </a:cubicBezTo>
                  <a:cubicBezTo>
                    <a:pt x="435" y="62"/>
                    <a:pt x="423" y="60"/>
                    <a:pt x="416" y="52"/>
                  </a:cubicBezTo>
                  <a:cubicBezTo>
                    <a:pt x="409" y="45"/>
                    <a:pt x="410" y="22"/>
                    <a:pt x="403" y="19"/>
                  </a:cubicBezTo>
                  <a:cubicBezTo>
                    <a:pt x="396" y="26"/>
                    <a:pt x="385" y="38"/>
                    <a:pt x="382" y="47"/>
                  </a:cubicBezTo>
                  <a:cubicBezTo>
                    <a:pt x="379" y="58"/>
                    <a:pt x="374" y="52"/>
                    <a:pt x="364" y="55"/>
                  </a:cubicBezTo>
                  <a:cubicBezTo>
                    <a:pt x="354" y="58"/>
                    <a:pt x="349" y="54"/>
                    <a:pt x="346" y="49"/>
                  </a:cubicBezTo>
                  <a:cubicBezTo>
                    <a:pt x="344" y="45"/>
                    <a:pt x="334" y="49"/>
                    <a:pt x="327" y="49"/>
                  </a:cubicBezTo>
                  <a:cubicBezTo>
                    <a:pt x="320" y="48"/>
                    <a:pt x="324" y="57"/>
                    <a:pt x="319" y="60"/>
                  </a:cubicBezTo>
                  <a:cubicBezTo>
                    <a:pt x="315" y="63"/>
                    <a:pt x="302" y="55"/>
                    <a:pt x="298" y="59"/>
                  </a:cubicBezTo>
                  <a:cubicBezTo>
                    <a:pt x="294" y="64"/>
                    <a:pt x="291" y="59"/>
                    <a:pt x="289" y="64"/>
                  </a:cubicBezTo>
                  <a:cubicBezTo>
                    <a:pt x="287" y="68"/>
                    <a:pt x="280" y="65"/>
                    <a:pt x="278" y="68"/>
                  </a:cubicBezTo>
                  <a:cubicBezTo>
                    <a:pt x="275" y="71"/>
                    <a:pt x="268" y="72"/>
                    <a:pt x="258" y="62"/>
                  </a:cubicBezTo>
                  <a:cubicBezTo>
                    <a:pt x="249" y="51"/>
                    <a:pt x="250" y="34"/>
                    <a:pt x="255" y="30"/>
                  </a:cubicBezTo>
                  <a:cubicBezTo>
                    <a:pt x="259" y="27"/>
                    <a:pt x="259" y="18"/>
                    <a:pt x="253" y="15"/>
                  </a:cubicBezTo>
                  <a:cubicBezTo>
                    <a:pt x="247" y="13"/>
                    <a:pt x="253" y="2"/>
                    <a:pt x="246" y="1"/>
                  </a:cubicBezTo>
                  <a:cubicBezTo>
                    <a:pt x="238" y="0"/>
                    <a:pt x="239" y="9"/>
                    <a:pt x="235" y="11"/>
                  </a:cubicBezTo>
                  <a:cubicBezTo>
                    <a:pt x="230" y="12"/>
                    <a:pt x="218" y="20"/>
                    <a:pt x="213" y="19"/>
                  </a:cubicBezTo>
                  <a:cubicBezTo>
                    <a:pt x="208" y="18"/>
                    <a:pt x="201" y="20"/>
                    <a:pt x="201" y="26"/>
                  </a:cubicBezTo>
                  <a:cubicBezTo>
                    <a:pt x="201" y="32"/>
                    <a:pt x="195" y="30"/>
                    <a:pt x="194" y="26"/>
                  </a:cubicBezTo>
                  <a:cubicBezTo>
                    <a:pt x="193" y="21"/>
                    <a:pt x="182" y="23"/>
                    <a:pt x="178" y="20"/>
                  </a:cubicBezTo>
                  <a:cubicBezTo>
                    <a:pt x="175" y="17"/>
                    <a:pt x="160" y="19"/>
                    <a:pt x="167" y="22"/>
                  </a:cubicBezTo>
                  <a:cubicBezTo>
                    <a:pt x="173" y="26"/>
                    <a:pt x="174" y="30"/>
                    <a:pt x="174" y="36"/>
                  </a:cubicBezTo>
                  <a:cubicBezTo>
                    <a:pt x="174" y="41"/>
                    <a:pt x="178" y="40"/>
                    <a:pt x="178" y="47"/>
                  </a:cubicBezTo>
                  <a:cubicBezTo>
                    <a:pt x="178" y="54"/>
                    <a:pt x="184" y="49"/>
                    <a:pt x="187" y="49"/>
                  </a:cubicBezTo>
                  <a:cubicBezTo>
                    <a:pt x="191" y="49"/>
                    <a:pt x="191" y="55"/>
                    <a:pt x="185" y="56"/>
                  </a:cubicBezTo>
                  <a:cubicBezTo>
                    <a:pt x="180" y="57"/>
                    <a:pt x="177" y="61"/>
                    <a:pt x="175" y="66"/>
                  </a:cubicBezTo>
                  <a:cubicBezTo>
                    <a:pt x="174" y="71"/>
                    <a:pt x="168" y="67"/>
                    <a:pt x="164" y="72"/>
                  </a:cubicBezTo>
                  <a:cubicBezTo>
                    <a:pt x="159" y="76"/>
                    <a:pt x="155" y="80"/>
                    <a:pt x="151" y="78"/>
                  </a:cubicBezTo>
                  <a:cubicBezTo>
                    <a:pt x="148" y="76"/>
                    <a:pt x="146" y="77"/>
                    <a:pt x="142" y="80"/>
                  </a:cubicBezTo>
                  <a:cubicBezTo>
                    <a:pt x="138" y="82"/>
                    <a:pt x="137" y="80"/>
                    <a:pt x="131" y="75"/>
                  </a:cubicBezTo>
                  <a:cubicBezTo>
                    <a:pt x="127" y="72"/>
                    <a:pt x="125" y="65"/>
                    <a:pt x="118" y="58"/>
                  </a:cubicBezTo>
                  <a:cubicBezTo>
                    <a:pt x="114" y="60"/>
                    <a:pt x="105" y="63"/>
                    <a:pt x="101" y="63"/>
                  </a:cubicBezTo>
                  <a:cubicBezTo>
                    <a:pt x="94" y="63"/>
                    <a:pt x="75" y="61"/>
                    <a:pt x="74" y="65"/>
                  </a:cubicBezTo>
                  <a:cubicBezTo>
                    <a:pt x="73" y="68"/>
                    <a:pt x="75" y="74"/>
                    <a:pt x="79" y="74"/>
                  </a:cubicBezTo>
                  <a:cubicBezTo>
                    <a:pt x="82" y="75"/>
                    <a:pt x="88" y="77"/>
                    <a:pt x="82" y="81"/>
                  </a:cubicBezTo>
                  <a:cubicBezTo>
                    <a:pt x="76" y="86"/>
                    <a:pt x="70" y="80"/>
                    <a:pt x="70" y="91"/>
                  </a:cubicBezTo>
                  <a:cubicBezTo>
                    <a:pt x="70" y="102"/>
                    <a:pt x="84" y="109"/>
                    <a:pt x="81" y="120"/>
                  </a:cubicBezTo>
                  <a:cubicBezTo>
                    <a:pt x="80" y="125"/>
                    <a:pt x="78" y="138"/>
                    <a:pt x="78" y="144"/>
                  </a:cubicBezTo>
                  <a:cubicBezTo>
                    <a:pt x="78" y="149"/>
                    <a:pt x="76" y="167"/>
                    <a:pt x="71" y="168"/>
                  </a:cubicBezTo>
                  <a:cubicBezTo>
                    <a:pt x="66" y="169"/>
                    <a:pt x="62" y="163"/>
                    <a:pt x="56" y="169"/>
                  </a:cubicBezTo>
                  <a:cubicBezTo>
                    <a:pt x="50" y="174"/>
                    <a:pt x="42" y="171"/>
                    <a:pt x="34" y="176"/>
                  </a:cubicBezTo>
                  <a:cubicBezTo>
                    <a:pt x="27" y="182"/>
                    <a:pt x="19" y="180"/>
                    <a:pt x="19" y="187"/>
                  </a:cubicBezTo>
                  <a:cubicBezTo>
                    <a:pt x="18" y="194"/>
                    <a:pt x="12" y="197"/>
                    <a:pt x="13" y="204"/>
                  </a:cubicBezTo>
                  <a:cubicBezTo>
                    <a:pt x="15" y="210"/>
                    <a:pt x="10" y="208"/>
                    <a:pt x="5" y="213"/>
                  </a:cubicBezTo>
                  <a:cubicBezTo>
                    <a:pt x="1" y="218"/>
                    <a:pt x="6" y="221"/>
                    <a:pt x="3" y="224"/>
                  </a:cubicBezTo>
                  <a:cubicBezTo>
                    <a:pt x="0" y="228"/>
                    <a:pt x="4" y="234"/>
                    <a:pt x="7" y="240"/>
                  </a:cubicBezTo>
                  <a:cubicBezTo>
                    <a:pt x="11" y="245"/>
                    <a:pt x="15" y="249"/>
                    <a:pt x="15" y="255"/>
                  </a:cubicBezTo>
                  <a:cubicBezTo>
                    <a:pt x="14" y="260"/>
                    <a:pt x="18" y="262"/>
                    <a:pt x="24" y="261"/>
                  </a:cubicBezTo>
                  <a:cubicBezTo>
                    <a:pt x="29" y="261"/>
                    <a:pt x="25" y="271"/>
                    <a:pt x="33" y="271"/>
                  </a:cubicBezTo>
                  <a:cubicBezTo>
                    <a:pt x="41" y="271"/>
                    <a:pt x="50" y="273"/>
                    <a:pt x="52" y="269"/>
                  </a:cubicBezTo>
                  <a:cubicBezTo>
                    <a:pt x="54" y="264"/>
                    <a:pt x="60" y="260"/>
                    <a:pt x="60" y="267"/>
                  </a:cubicBezTo>
                  <a:cubicBezTo>
                    <a:pt x="60" y="274"/>
                    <a:pt x="58" y="292"/>
                    <a:pt x="64" y="290"/>
                  </a:cubicBezTo>
                  <a:cubicBezTo>
                    <a:pt x="69" y="288"/>
                    <a:pt x="81" y="289"/>
                    <a:pt x="87" y="291"/>
                  </a:cubicBezTo>
                  <a:cubicBezTo>
                    <a:pt x="92" y="293"/>
                    <a:pt x="98" y="291"/>
                    <a:pt x="102" y="287"/>
                  </a:cubicBezTo>
                  <a:cubicBezTo>
                    <a:pt x="105" y="283"/>
                    <a:pt x="110" y="283"/>
                    <a:pt x="117" y="279"/>
                  </a:cubicBezTo>
                  <a:cubicBezTo>
                    <a:pt x="124" y="275"/>
                    <a:pt x="131" y="270"/>
                    <a:pt x="138" y="270"/>
                  </a:cubicBezTo>
                  <a:cubicBezTo>
                    <a:pt x="145" y="270"/>
                    <a:pt x="156" y="266"/>
                    <a:pt x="154" y="271"/>
                  </a:cubicBezTo>
                  <a:cubicBezTo>
                    <a:pt x="153" y="276"/>
                    <a:pt x="152" y="295"/>
                    <a:pt x="160" y="305"/>
                  </a:cubicBezTo>
                  <a:cubicBezTo>
                    <a:pt x="169" y="315"/>
                    <a:pt x="173" y="319"/>
                    <a:pt x="181" y="318"/>
                  </a:cubicBezTo>
                  <a:cubicBezTo>
                    <a:pt x="189" y="317"/>
                    <a:pt x="188" y="321"/>
                    <a:pt x="194" y="320"/>
                  </a:cubicBezTo>
                  <a:cubicBezTo>
                    <a:pt x="199" y="320"/>
                    <a:pt x="196" y="327"/>
                    <a:pt x="201" y="327"/>
                  </a:cubicBezTo>
                  <a:cubicBezTo>
                    <a:pt x="206" y="327"/>
                    <a:pt x="215" y="328"/>
                    <a:pt x="215" y="333"/>
                  </a:cubicBezTo>
                  <a:cubicBezTo>
                    <a:pt x="215" y="339"/>
                    <a:pt x="231" y="334"/>
                    <a:pt x="235" y="338"/>
                  </a:cubicBezTo>
                  <a:cubicBezTo>
                    <a:pt x="238" y="341"/>
                    <a:pt x="243" y="343"/>
                    <a:pt x="242" y="350"/>
                  </a:cubicBezTo>
                  <a:cubicBezTo>
                    <a:pt x="240" y="356"/>
                    <a:pt x="249" y="361"/>
                    <a:pt x="244" y="363"/>
                  </a:cubicBezTo>
                  <a:cubicBezTo>
                    <a:pt x="239" y="366"/>
                    <a:pt x="246" y="371"/>
                    <a:pt x="246" y="378"/>
                  </a:cubicBezTo>
                  <a:cubicBezTo>
                    <a:pt x="247" y="385"/>
                    <a:pt x="254" y="387"/>
                    <a:pt x="266" y="387"/>
                  </a:cubicBezTo>
                  <a:cubicBezTo>
                    <a:pt x="277" y="386"/>
                    <a:pt x="280" y="387"/>
                    <a:pt x="280" y="396"/>
                  </a:cubicBezTo>
                  <a:cubicBezTo>
                    <a:pt x="280" y="404"/>
                    <a:pt x="288" y="405"/>
                    <a:pt x="291" y="413"/>
                  </a:cubicBezTo>
                  <a:cubicBezTo>
                    <a:pt x="293" y="421"/>
                    <a:pt x="287" y="429"/>
                    <a:pt x="288" y="436"/>
                  </a:cubicBezTo>
                  <a:cubicBezTo>
                    <a:pt x="289" y="440"/>
                    <a:pt x="286" y="446"/>
                    <a:pt x="283" y="448"/>
                  </a:cubicBezTo>
                  <a:cubicBezTo>
                    <a:pt x="287" y="453"/>
                    <a:pt x="287" y="455"/>
                    <a:pt x="284" y="457"/>
                  </a:cubicBezTo>
                  <a:cubicBezTo>
                    <a:pt x="279" y="460"/>
                    <a:pt x="290" y="467"/>
                    <a:pt x="287" y="479"/>
                  </a:cubicBezTo>
                  <a:cubicBezTo>
                    <a:pt x="284" y="490"/>
                    <a:pt x="284" y="493"/>
                    <a:pt x="296" y="493"/>
                  </a:cubicBezTo>
                  <a:cubicBezTo>
                    <a:pt x="308" y="494"/>
                    <a:pt x="307" y="497"/>
                    <a:pt x="311" y="495"/>
                  </a:cubicBezTo>
                  <a:cubicBezTo>
                    <a:pt x="316" y="492"/>
                    <a:pt x="322" y="504"/>
                    <a:pt x="324" y="510"/>
                  </a:cubicBezTo>
                  <a:cubicBezTo>
                    <a:pt x="325" y="515"/>
                    <a:pt x="330" y="529"/>
                    <a:pt x="332" y="529"/>
                  </a:cubicBezTo>
                  <a:cubicBezTo>
                    <a:pt x="334" y="529"/>
                    <a:pt x="341" y="523"/>
                    <a:pt x="347" y="526"/>
                  </a:cubicBezTo>
                  <a:cubicBezTo>
                    <a:pt x="353" y="529"/>
                    <a:pt x="345" y="549"/>
                    <a:pt x="345" y="557"/>
                  </a:cubicBezTo>
                  <a:cubicBezTo>
                    <a:pt x="350" y="557"/>
                    <a:pt x="355" y="557"/>
                    <a:pt x="357" y="558"/>
                  </a:cubicBezTo>
                  <a:cubicBezTo>
                    <a:pt x="360" y="560"/>
                    <a:pt x="362" y="581"/>
                    <a:pt x="360" y="585"/>
                  </a:cubicBezTo>
                  <a:cubicBezTo>
                    <a:pt x="358" y="589"/>
                    <a:pt x="345" y="593"/>
                    <a:pt x="339" y="597"/>
                  </a:cubicBezTo>
                  <a:cubicBezTo>
                    <a:pt x="332" y="601"/>
                    <a:pt x="316" y="617"/>
                    <a:pt x="308" y="629"/>
                  </a:cubicBezTo>
                  <a:cubicBezTo>
                    <a:pt x="304" y="636"/>
                    <a:pt x="297" y="642"/>
                    <a:pt x="292" y="648"/>
                  </a:cubicBezTo>
                  <a:cubicBezTo>
                    <a:pt x="295" y="648"/>
                    <a:pt x="297" y="648"/>
                    <a:pt x="298" y="647"/>
                  </a:cubicBezTo>
                  <a:cubicBezTo>
                    <a:pt x="301" y="646"/>
                    <a:pt x="307" y="646"/>
                    <a:pt x="313" y="653"/>
                  </a:cubicBezTo>
                  <a:cubicBezTo>
                    <a:pt x="319" y="660"/>
                    <a:pt x="318" y="666"/>
                    <a:pt x="321" y="665"/>
                  </a:cubicBezTo>
                  <a:cubicBezTo>
                    <a:pt x="323" y="665"/>
                    <a:pt x="326" y="656"/>
                    <a:pt x="331" y="662"/>
                  </a:cubicBezTo>
                  <a:cubicBezTo>
                    <a:pt x="335" y="669"/>
                    <a:pt x="348" y="674"/>
                    <a:pt x="350" y="678"/>
                  </a:cubicBezTo>
                  <a:cubicBezTo>
                    <a:pt x="353" y="681"/>
                    <a:pt x="362" y="683"/>
                    <a:pt x="362" y="691"/>
                  </a:cubicBezTo>
                  <a:cubicBezTo>
                    <a:pt x="362" y="697"/>
                    <a:pt x="360" y="709"/>
                    <a:pt x="364" y="718"/>
                  </a:cubicBezTo>
                  <a:cubicBezTo>
                    <a:pt x="366" y="715"/>
                    <a:pt x="369" y="712"/>
                    <a:pt x="372" y="710"/>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0" name="Freeform 1638">
              <a:extLst>
                <a:ext uri="{FF2B5EF4-FFF2-40B4-BE49-F238E27FC236}">
                  <a16:creationId xmlns:a16="http://schemas.microsoft.com/office/drawing/2014/main" id="{B325ECC5-7D16-49F0-870B-623E0850B17C}"/>
                </a:ext>
              </a:extLst>
            </p:cNvPr>
            <p:cNvSpPr>
              <a:spLocks/>
            </p:cNvSpPr>
            <p:nvPr/>
          </p:nvSpPr>
          <p:spPr bwMode="auto">
            <a:xfrm>
              <a:off x="3408483" y="3983171"/>
              <a:ext cx="112717" cy="120654"/>
            </a:xfrm>
            <a:custGeom>
              <a:avLst/>
              <a:gdLst>
                <a:gd name="T0" fmla="*/ 86 w 88"/>
                <a:gd name="T1" fmla="*/ 45 h 96"/>
                <a:gd name="T2" fmla="*/ 74 w 88"/>
                <a:gd name="T3" fmla="*/ 32 h 96"/>
                <a:gd name="T4" fmla="*/ 55 w 88"/>
                <a:gd name="T5" fmla="*/ 16 h 96"/>
                <a:gd name="T6" fmla="*/ 45 w 88"/>
                <a:gd name="T7" fmla="*/ 19 h 96"/>
                <a:gd name="T8" fmla="*/ 37 w 88"/>
                <a:gd name="T9" fmla="*/ 7 h 96"/>
                <a:gd name="T10" fmla="*/ 22 w 88"/>
                <a:gd name="T11" fmla="*/ 1 h 96"/>
                <a:gd name="T12" fmla="*/ 16 w 88"/>
                <a:gd name="T13" fmla="*/ 2 h 96"/>
                <a:gd name="T14" fmla="*/ 11 w 88"/>
                <a:gd name="T15" fmla="*/ 12 h 96"/>
                <a:gd name="T16" fmla="*/ 5 w 88"/>
                <a:gd name="T17" fmla="*/ 42 h 96"/>
                <a:gd name="T18" fmla="*/ 0 w 88"/>
                <a:gd name="T19" fmla="*/ 65 h 96"/>
                <a:gd name="T20" fmla="*/ 6 w 88"/>
                <a:gd name="T21" fmla="*/ 75 h 96"/>
                <a:gd name="T22" fmla="*/ 4 w 88"/>
                <a:gd name="T23" fmla="*/ 83 h 96"/>
                <a:gd name="T24" fmla="*/ 11 w 88"/>
                <a:gd name="T25" fmla="*/ 86 h 96"/>
                <a:gd name="T26" fmla="*/ 34 w 88"/>
                <a:gd name="T27" fmla="*/ 92 h 96"/>
                <a:gd name="T28" fmla="*/ 48 w 88"/>
                <a:gd name="T29" fmla="*/ 92 h 96"/>
                <a:gd name="T30" fmla="*/ 74 w 88"/>
                <a:gd name="T31" fmla="*/ 89 h 96"/>
                <a:gd name="T32" fmla="*/ 88 w 88"/>
                <a:gd name="T33" fmla="*/ 72 h 96"/>
                <a:gd name="T34" fmla="*/ 86 w 88"/>
                <a:gd name="T35"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96">
                  <a:moveTo>
                    <a:pt x="86" y="45"/>
                  </a:moveTo>
                  <a:cubicBezTo>
                    <a:pt x="86" y="37"/>
                    <a:pt x="77" y="35"/>
                    <a:pt x="74" y="32"/>
                  </a:cubicBezTo>
                  <a:cubicBezTo>
                    <a:pt x="72" y="28"/>
                    <a:pt x="59" y="23"/>
                    <a:pt x="55" y="16"/>
                  </a:cubicBezTo>
                  <a:cubicBezTo>
                    <a:pt x="50" y="10"/>
                    <a:pt x="47" y="19"/>
                    <a:pt x="45" y="19"/>
                  </a:cubicBezTo>
                  <a:cubicBezTo>
                    <a:pt x="42" y="20"/>
                    <a:pt x="43" y="14"/>
                    <a:pt x="37" y="7"/>
                  </a:cubicBezTo>
                  <a:cubicBezTo>
                    <a:pt x="31" y="0"/>
                    <a:pt x="25" y="0"/>
                    <a:pt x="22" y="1"/>
                  </a:cubicBezTo>
                  <a:cubicBezTo>
                    <a:pt x="21" y="2"/>
                    <a:pt x="19" y="2"/>
                    <a:pt x="16" y="2"/>
                  </a:cubicBezTo>
                  <a:cubicBezTo>
                    <a:pt x="13" y="5"/>
                    <a:pt x="11" y="9"/>
                    <a:pt x="11" y="12"/>
                  </a:cubicBezTo>
                  <a:cubicBezTo>
                    <a:pt x="11" y="19"/>
                    <a:pt x="6" y="28"/>
                    <a:pt x="5" y="42"/>
                  </a:cubicBezTo>
                  <a:cubicBezTo>
                    <a:pt x="5" y="56"/>
                    <a:pt x="1" y="54"/>
                    <a:pt x="0" y="65"/>
                  </a:cubicBezTo>
                  <a:cubicBezTo>
                    <a:pt x="0" y="76"/>
                    <a:pt x="4" y="74"/>
                    <a:pt x="6" y="75"/>
                  </a:cubicBezTo>
                  <a:cubicBezTo>
                    <a:pt x="6" y="76"/>
                    <a:pt x="5" y="80"/>
                    <a:pt x="4" y="83"/>
                  </a:cubicBezTo>
                  <a:cubicBezTo>
                    <a:pt x="6" y="84"/>
                    <a:pt x="8" y="87"/>
                    <a:pt x="11" y="86"/>
                  </a:cubicBezTo>
                  <a:cubicBezTo>
                    <a:pt x="18" y="85"/>
                    <a:pt x="25" y="88"/>
                    <a:pt x="34" y="92"/>
                  </a:cubicBezTo>
                  <a:cubicBezTo>
                    <a:pt x="42" y="96"/>
                    <a:pt x="39" y="91"/>
                    <a:pt x="48" y="92"/>
                  </a:cubicBezTo>
                  <a:cubicBezTo>
                    <a:pt x="56" y="93"/>
                    <a:pt x="65" y="94"/>
                    <a:pt x="74" y="89"/>
                  </a:cubicBezTo>
                  <a:cubicBezTo>
                    <a:pt x="80" y="85"/>
                    <a:pt x="83" y="78"/>
                    <a:pt x="88" y="72"/>
                  </a:cubicBezTo>
                  <a:cubicBezTo>
                    <a:pt x="84" y="63"/>
                    <a:pt x="86" y="51"/>
                    <a:pt x="86" y="4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1" name="Freeform 1639">
              <a:extLst>
                <a:ext uri="{FF2B5EF4-FFF2-40B4-BE49-F238E27FC236}">
                  <a16:creationId xmlns:a16="http://schemas.microsoft.com/office/drawing/2014/main" id="{4075A309-DD12-4C8C-BACE-3241CC648377}"/>
                </a:ext>
              </a:extLst>
            </p:cNvPr>
            <p:cNvSpPr>
              <a:spLocks noEditPoints="1"/>
            </p:cNvSpPr>
            <p:nvPr/>
          </p:nvSpPr>
          <p:spPr bwMode="auto">
            <a:xfrm>
              <a:off x="3059220" y="3781551"/>
              <a:ext cx="458804" cy="882680"/>
            </a:xfrm>
            <a:custGeom>
              <a:avLst/>
              <a:gdLst>
                <a:gd name="T0" fmla="*/ 101 w 358"/>
                <a:gd name="T1" fmla="*/ 668 h 705"/>
                <a:gd name="T2" fmla="*/ 94 w 358"/>
                <a:gd name="T3" fmla="*/ 652 h 705"/>
                <a:gd name="T4" fmla="*/ 88 w 358"/>
                <a:gd name="T5" fmla="*/ 701 h 705"/>
                <a:gd name="T6" fmla="*/ 126 w 358"/>
                <a:gd name="T7" fmla="*/ 702 h 705"/>
                <a:gd name="T8" fmla="*/ 136 w 358"/>
                <a:gd name="T9" fmla="*/ 691 h 705"/>
                <a:gd name="T10" fmla="*/ 341 w 358"/>
                <a:gd name="T11" fmla="*/ 72 h 705"/>
                <a:gd name="T12" fmla="*/ 332 w 358"/>
                <a:gd name="T13" fmla="*/ 100 h 705"/>
                <a:gd name="T14" fmla="*/ 303 w 358"/>
                <a:gd name="T15" fmla="*/ 110 h 705"/>
                <a:gd name="T16" fmla="*/ 270 w 358"/>
                <a:gd name="T17" fmla="*/ 105 h 705"/>
                <a:gd name="T18" fmla="*/ 289 w 358"/>
                <a:gd name="T19" fmla="*/ 70 h 705"/>
                <a:gd name="T20" fmla="*/ 237 w 358"/>
                <a:gd name="T21" fmla="*/ 43 h 705"/>
                <a:gd name="T22" fmla="*/ 193 w 358"/>
                <a:gd name="T23" fmla="*/ 6 h 705"/>
                <a:gd name="T24" fmla="*/ 165 w 358"/>
                <a:gd name="T25" fmla="*/ 16 h 705"/>
                <a:gd name="T26" fmla="*/ 129 w 358"/>
                <a:gd name="T27" fmla="*/ 9 h 705"/>
                <a:gd name="T28" fmla="*/ 113 w 358"/>
                <a:gd name="T29" fmla="*/ 40 h 705"/>
                <a:gd name="T30" fmla="*/ 91 w 358"/>
                <a:gd name="T31" fmla="*/ 68 h 705"/>
                <a:gd name="T32" fmla="*/ 93 w 358"/>
                <a:gd name="T33" fmla="*/ 99 h 705"/>
                <a:gd name="T34" fmla="*/ 78 w 358"/>
                <a:gd name="T35" fmla="*/ 122 h 705"/>
                <a:gd name="T36" fmla="*/ 65 w 358"/>
                <a:gd name="T37" fmla="*/ 148 h 705"/>
                <a:gd name="T38" fmla="*/ 57 w 358"/>
                <a:gd name="T39" fmla="*/ 180 h 705"/>
                <a:gd name="T40" fmla="*/ 63 w 358"/>
                <a:gd name="T41" fmla="*/ 216 h 705"/>
                <a:gd name="T42" fmla="*/ 63 w 358"/>
                <a:gd name="T43" fmla="*/ 246 h 705"/>
                <a:gd name="T44" fmla="*/ 57 w 358"/>
                <a:gd name="T45" fmla="*/ 281 h 705"/>
                <a:gd name="T46" fmla="*/ 45 w 358"/>
                <a:gd name="T47" fmla="*/ 322 h 705"/>
                <a:gd name="T48" fmla="*/ 39 w 358"/>
                <a:gd name="T49" fmla="*/ 339 h 705"/>
                <a:gd name="T50" fmla="*/ 33 w 358"/>
                <a:gd name="T51" fmla="*/ 363 h 705"/>
                <a:gd name="T52" fmla="*/ 32 w 358"/>
                <a:gd name="T53" fmla="*/ 388 h 705"/>
                <a:gd name="T54" fmla="*/ 28 w 358"/>
                <a:gd name="T55" fmla="*/ 425 h 705"/>
                <a:gd name="T56" fmla="*/ 33 w 358"/>
                <a:gd name="T57" fmla="*/ 446 h 705"/>
                <a:gd name="T58" fmla="*/ 41 w 358"/>
                <a:gd name="T59" fmla="*/ 463 h 705"/>
                <a:gd name="T60" fmla="*/ 36 w 358"/>
                <a:gd name="T61" fmla="*/ 478 h 705"/>
                <a:gd name="T62" fmla="*/ 33 w 358"/>
                <a:gd name="T63" fmla="*/ 506 h 705"/>
                <a:gd name="T64" fmla="*/ 20 w 358"/>
                <a:gd name="T65" fmla="*/ 530 h 705"/>
                <a:gd name="T66" fmla="*/ 14 w 358"/>
                <a:gd name="T67" fmla="*/ 556 h 705"/>
                <a:gd name="T68" fmla="*/ 5 w 358"/>
                <a:gd name="T69" fmla="*/ 584 h 705"/>
                <a:gd name="T70" fmla="*/ 24 w 358"/>
                <a:gd name="T71" fmla="*/ 601 h 705"/>
                <a:gd name="T72" fmla="*/ 34 w 358"/>
                <a:gd name="T73" fmla="*/ 628 h 705"/>
                <a:gd name="T74" fmla="*/ 74 w 358"/>
                <a:gd name="T75" fmla="*/ 633 h 705"/>
                <a:gd name="T76" fmla="*/ 82 w 358"/>
                <a:gd name="T77" fmla="*/ 619 h 705"/>
                <a:gd name="T78" fmla="*/ 83 w 358"/>
                <a:gd name="T79" fmla="*/ 589 h 705"/>
                <a:gd name="T80" fmla="*/ 104 w 358"/>
                <a:gd name="T81" fmla="*/ 570 h 705"/>
                <a:gd name="T82" fmla="*/ 137 w 358"/>
                <a:gd name="T83" fmla="*/ 533 h 705"/>
                <a:gd name="T84" fmla="*/ 122 w 358"/>
                <a:gd name="T85" fmla="*/ 511 h 705"/>
                <a:gd name="T86" fmla="*/ 139 w 358"/>
                <a:gd name="T87" fmla="*/ 467 h 705"/>
                <a:gd name="T88" fmla="*/ 148 w 358"/>
                <a:gd name="T89" fmla="*/ 446 h 705"/>
                <a:gd name="T90" fmla="*/ 160 w 358"/>
                <a:gd name="T91" fmla="*/ 422 h 705"/>
                <a:gd name="T92" fmla="*/ 171 w 358"/>
                <a:gd name="T93" fmla="*/ 421 h 705"/>
                <a:gd name="T94" fmla="*/ 165 w 358"/>
                <a:gd name="T95" fmla="*/ 410 h 705"/>
                <a:gd name="T96" fmla="*/ 153 w 358"/>
                <a:gd name="T97" fmla="*/ 392 h 705"/>
                <a:gd name="T98" fmla="*/ 180 w 358"/>
                <a:gd name="T99" fmla="*/ 383 h 705"/>
                <a:gd name="T100" fmla="*/ 202 w 358"/>
                <a:gd name="T101" fmla="*/ 356 h 705"/>
                <a:gd name="T102" fmla="*/ 208 w 358"/>
                <a:gd name="T103" fmla="*/ 337 h 705"/>
                <a:gd name="T104" fmla="*/ 287 w 358"/>
                <a:gd name="T105" fmla="*/ 318 h 705"/>
                <a:gd name="T106" fmla="*/ 295 w 358"/>
                <a:gd name="T107" fmla="*/ 283 h 705"/>
                <a:gd name="T108" fmla="*/ 282 w 358"/>
                <a:gd name="T109" fmla="*/ 257 h 705"/>
                <a:gd name="T110" fmla="*/ 276 w 358"/>
                <a:gd name="T111" fmla="*/ 244 h 705"/>
                <a:gd name="T112" fmla="*/ 272 w 358"/>
                <a:gd name="T113" fmla="*/ 226 h 705"/>
                <a:gd name="T114" fmla="*/ 283 w 358"/>
                <a:gd name="T115" fmla="*/ 173 h 705"/>
                <a:gd name="T116" fmla="*/ 335 w 358"/>
                <a:gd name="T117" fmla="*/ 112 h 705"/>
                <a:gd name="T118" fmla="*/ 353 w 358"/>
                <a:gd name="T119" fmla="*/ 7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705">
                  <a:moveTo>
                    <a:pt x="136" y="691"/>
                  </a:moveTo>
                  <a:cubicBezTo>
                    <a:pt x="126" y="690"/>
                    <a:pt x="107" y="672"/>
                    <a:pt x="101" y="668"/>
                  </a:cubicBezTo>
                  <a:cubicBezTo>
                    <a:pt x="95" y="663"/>
                    <a:pt x="100" y="658"/>
                    <a:pt x="93" y="660"/>
                  </a:cubicBezTo>
                  <a:cubicBezTo>
                    <a:pt x="86" y="661"/>
                    <a:pt x="90" y="654"/>
                    <a:pt x="94" y="652"/>
                  </a:cubicBezTo>
                  <a:cubicBezTo>
                    <a:pt x="98" y="650"/>
                    <a:pt x="93" y="644"/>
                    <a:pt x="88" y="643"/>
                  </a:cubicBezTo>
                  <a:cubicBezTo>
                    <a:pt x="88" y="653"/>
                    <a:pt x="85" y="700"/>
                    <a:pt x="88" y="701"/>
                  </a:cubicBezTo>
                  <a:cubicBezTo>
                    <a:pt x="91" y="701"/>
                    <a:pt x="112" y="698"/>
                    <a:pt x="118" y="702"/>
                  </a:cubicBezTo>
                  <a:cubicBezTo>
                    <a:pt x="120" y="703"/>
                    <a:pt x="123" y="705"/>
                    <a:pt x="126" y="702"/>
                  </a:cubicBezTo>
                  <a:cubicBezTo>
                    <a:pt x="130" y="698"/>
                    <a:pt x="142" y="700"/>
                    <a:pt x="148" y="696"/>
                  </a:cubicBezTo>
                  <a:cubicBezTo>
                    <a:pt x="154" y="692"/>
                    <a:pt x="146" y="691"/>
                    <a:pt x="136" y="691"/>
                  </a:cubicBezTo>
                  <a:close/>
                  <a:moveTo>
                    <a:pt x="353" y="73"/>
                  </a:moveTo>
                  <a:cubicBezTo>
                    <a:pt x="351" y="72"/>
                    <a:pt x="346" y="72"/>
                    <a:pt x="341" y="72"/>
                  </a:cubicBezTo>
                  <a:cubicBezTo>
                    <a:pt x="341" y="73"/>
                    <a:pt x="341" y="74"/>
                    <a:pt x="341" y="74"/>
                  </a:cubicBezTo>
                  <a:cubicBezTo>
                    <a:pt x="342" y="82"/>
                    <a:pt x="338" y="101"/>
                    <a:pt x="332" y="100"/>
                  </a:cubicBezTo>
                  <a:cubicBezTo>
                    <a:pt x="327" y="100"/>
                    <a:pt x="323" y="108"/>
                    <a:pt x="319" y="107"/>
                  </a:cubicBezTo>
                  <a:cubicBezTo>
                    <a:pt x="314" y="106"/>
                    <a:pt x="308" y="113"/>
                    <a:pt x="303" y="110"/>
                  </a:cubicBezTo>
                  <a:cubicBezTo>
                    <a:pt x="298" y="107"/>
                    <a:pt x="290" y="111"/>
                    <a:pt x="286" y="109"/>
                  </a:cubicBezTo>
                  <a:cubicBezTo>
                    <a:pt x="282" y="106"/>
                    <a:pt x="270" y="108"/>
                    <a:pt x="270" y="105"/>
                  </a:cubicBezTo>
                  <a:cubicBezTo>
                    <a:pt x="270" y="102"/>
                    <a:pt x="276" y="103"/>
                    <a:pt x="276" y="93"/>
                  </a:cubicBezTo>
                  <a:cubicBezTo>
                    <a:pt x="276" y="84"/>
                    <a:pt x="292" y="73"/>
                    <a:pt x="289" y="70"/>
                  </a:cubicBezTo>
                  <a:cubicBezTo>
                    <a:pt x="287" y="66"/>
                    <a:pt x="260" y="58"/>
                    <a:pt x="257" y="53"/>
                  </a:cubicBezTo>
                  <a:cubicBezTo>
                    <a:pt x="253" y="48"/>
                    <a:pt x="248" y="44"/>
                    <a:pt x="237" y="43"/>
                  </a:cubicBezTo>
                  <a:cubicBezTo>
                    <a:pt x="226" y="42"/>
                    <a:pt x="227" y="37"/>
                    <a:pt x="217" y="31"/>
                  </a:cubicBezTo>
                  <a:cubicBezTo>
                    <a:pt x="209" y="26"/>
                    <a:pt x="197" y="13"/>
                    <a:pt x="193" y="6"/>
                  </a:cubicBezTo>
                  <a:cubicBezTo>
                    <a:pt x="186" y="5"/>
                    <a:pt x="177" y="4"/>
                    <a:pt x="175" y="6"/>
                  </a:cubicBezTo>
                  <a:cubicBezTo>
                    <a:pt x="173" y="9"/>
                    <a:pt x="169" y="24"/>
                    <a:pt x="165" y="16"/>
                  </a:cubicBezTo>
                  <a:cubicBezTo>
                    <a:pt x="161" y="9"/>
                    <a:pt x="153" y="9"/>
                    <a:pt x="145" y="8"/>
                  </a:cubicBezTo>
                  <a:cubicBezTo>
                    <a:pt x="137" y="7"/>
                    <a:pt x="137" y="0"/>
                    <a:pt x="129" y="9"/>
                  </a:cubicBezTo>
                  <a:cubicBezTo>
                    <a:pt x="125" y="13"/>
                    <a:pt x="121" y="16"/>
                    <a:pt x="116" y="19"/>
                  </a:cubicBezTo>
                  <a:cubicBezTo>
                    <a:pt x="116" y="28"/>
                    <a:pt x="114" y="37"/>
                    <a:pt x="113" y="40"/>
                  </a:cubicBezTo>
                  <a:cubicBezTo>
                    <a:pt x="110" y="44"/>
                    <a:pt x="93" y="51"/>
                    <a:pt x="92" y="56"/>
                  </a:cubicBezTo>
                  <a:cubicBezTo>
                    <a:pt x="92" y="60"/>
                    <a:pt x="95" y="66"/>
                    <a:pt x="91" y="68"/>
                  </a:cubicBezTo>
                  <a:cubicBezTo>
                    <a:pt x="88" y="71"/>
                    <a:pt x="99" y="84"/>
                    <a:pt x="93" y="88"/>
                  </a:cubicBezTo>
                  <a:cubicBezTo>
                    <a:pt x="87" y="91"/>
                    <a:pt x="97" y="96"/>
                    <a:pt x="93" y="99"/>
                  </a:cubicBezTo>
                  <a:cubicBezTo>
                    <a:pt x="90" y="102"/>
                    <a:pt x="83" y="104"/>
                    <a:pt x="83" y="108"/>
                  </a:cubicBezTo>
                  <a:cubicBezTo>
                    <a:pt x="83" y="111"/>
                    <a:pt x="82" y="120"/>
                    <a:pt x="78" y="122"/>
                  </a:cubicBezTo>
                  <a:cubicBezTo>
                    <a:pt x="73" y="125"/>
                    <a:pt x="70" y="133"/>
                    <a:pt x="70" y="138"/>
                  </a:cubicBezTo>
                  <a:cubicBezTo>
                    <a:pt x="70" y="144"/>
                    <a:pt x="62" y="140"/>
                    <a:pt x="65" y="148"/>
                  </a:cubicBezTo>
                  <a:cubicBezTo>
                    <a:pt x="68" y="155"/>
                    <a:pt x="71" y="164"/>
                    <a:pt x="65" y="166"/>
                  </a:cubicBezTo>
                  <a:cubicBezTo>
                    <a:pt x="59" y="167"/>
                    <a:pt x="61" y="180"/>
                    <a:pt x="57" y="180"/>
                  </a:cubicBezTo>
                  <a:cubicBezTo>
                    <a:pt x="54" y="180"/>
                    <a:pt x="53" y="192"/>
                    <a:pt x="57" y="199"/>
                  </a:cubicBezTo>
                  <a:cubicBezTo>
                    <a:pt x="62" y="205"/>
                    <a:pt x="63" y="210"/>
                    <a:pt x="63" y="216"/>
                  </a:cubicBezTo>
                  <a:cubicBezTo>
                    <a:pt x="63" y="222"/>
                    <a:pt x="70" y="225"/>
                    <a:pt x="68" y="232"/>
                  </a:cubicBezTo>
                  <a:cubicBezTo>
                    <a:pt x="65" y="238"/>
                    <a:pt x="66" y="244"/>
                    <a:pt x="63" y="246"/>
                  </a:cubicBezTo>
                  <a:cubicBezTo>
                    <a:pt x="59" y="249"/>
                    <a:pt x="62" y="257"/>
                    <a:pt x="57" y="259"/>
                  </a:cubicBezTo>
                  <a:cubicBezTo>
                    <a:pt x="53" y="261"/>
                    <a:pt x="61" y="278"/>
                    <a:pt x="57" y="281"/>
                  </a:cubicBezTo>
                  <a:cubicBezTo>
                    <a:pt x="54" y="284"/>
                    <a:pt x="44" y="287"/>
                    <a:pt x="44" y="299"/>
                  </a:cubicBezTo>
                  <a:cubicBezTo>
                    <a:pt x="44" y="310"/>
                    <a:pt x="46" y="317"/>
                    <a:pt x="45" y="322"/>
                  </a:cubicBezTo>
                  <a:cubicBezTo>
                    <a:pt x="44" y="326"/>
                    <a:pt x="50" y="325"/>
                    <a:pt x="49" y="332"/>
                  </a:cubicBezTo>
                  <a:cubicBezTo>
                    <a:pt x="48" y="339"/>
                    <a:pt x="39" y="335"/>
                    <a:pt x="39" y="339"/>
                  </a:cubicBezTo>
                  <a:cubicBezTo>
                    <a:pt x="38" y="343"/>
                    <a:pt x="41" y="352"/>
                    <a:pt x="38" y="352"/>
                  </a:cubicBezTo>
                  <a:cubicBezTo>
                    <a:pt x="35" y="353"/>
                    <a:pt x="33" y="356"/>
                    <a:pt x="33" y="363"/>
                  </a:cubicBezTo>
                  <a:cubicBezTo>
                    <a:pt x="33" y="371"/>
                    <a:pt x="29" y="372"/>
                    <a:pt x="28" y="376"/>
                  </a:cubicBezTo>
                  <a:cubicBezTo>
                    <a:pt x="28" y="379"/>
                    <a:pt x="32" y="383"/>
                    <a:pt x="32" y="388"/>
                  </a:cubicBezTo>
                  <a:cubicBezTo>
                    <a:pt x="32" y="392"/>
                    <a:pt x="35" y="406"/>
                    <a:pt x="31" y="407"/>
                  </a:cubicBezTo>
                  <a:cubicBezTo>
                    <a:pt x="27" y="407"/>
                    <a:pt x="25" y="423"/>
                    <a:pt x="28" y="425"/>
                  </a:cubicBezTo>
                  <a:cubicBezTo>
                    <a:pt x="32" y="427"/>
                    <a:pt x="32" y="432"/>
                    <a:pt x="30" y="435"/>
                  </a:cubicBezTo>
                  <a:cubicBezTo>
                    <a:pt x="28" y="438"/>
                    <a:pt x="37" y="441"/>
                    <a:pt x="33" y="446"/>
                  </a:cubicBezTo>
                  <a:cubicBezTo>
                    <a:pt x="28" y="451"/>
                    <a:pt x="32" y="457"/>
                    <a:pt x="38" y="455"/>
                  </a:cubicBezTo>
                  <a:cubicBezTo>
                    <a:pt x="43" y="453"/>
                    <a:pt x="46" y="463"/>
                    <a:pt x="41" y="463"/>
                  </a:cubicBezTo>
                  <a:cubicBezTo>
                    <a:pt x="35" y="463"/>
                    <a:pt x="29" y="463"/>
                    <a:pt x="34" y="467"/>
                  </a:cubicBezTo>
                  <a:cubicBezTo>
                    <a:pt x="38" y="470"/>
                    <a:pt x="43" y="476"/>
                    <a:pt x="36" y="478"/>
                  </a:cubicBezTo>
                  <a:cubicBezTo>
                    <a:pt x="29" y="481"/>
                    <a:pt x="35" y="486"/>
                    <a:pt x="34" y="492"/>
                  </a:cubicBezTo>
                  <a:cubicBezTo>
                    <a:pt x="32" y="498"/>
                    <a:pt x="38" y="504"/>
                    <a:pt x="33" y="506"/>
                  </a:cubicBezTo>
                  <a:cubicBezTo>
                    <a:pt x="28" y="507"/>
                    <a:pt x="35" y="517"/>
                    <a:pt x="28" y="518"/>
                  </a:cubicBezTo>
                  <a:cubicBezTo>
                    <a:pt x="20" y="519"/>
                    <a:pt x="25" y="526"/>
                    <a:pt x="20" y="530"/>
                  </a:cubicBezTo>
                  <a:cubicBezTo>
                    <a:pt x="16" y="533"/>
                    <a:pt x="27" y="540"/>
                    <a:pt x="21" y="543"/>
                  </a:cubicBezTo>
                  <a:cubicBezTo>
                    <a:pt x="15" y="547"/>
                    <a:pt x="19" y="556"/>
                    <a:pt x="14" y="556"/>
                  </a:cubicBezTo>
                  <a:cubicBezTo>
                    <a:pt x="8" y="556"/>
                    <a:pt x="5" y="564"/>
                    <a:pt x="4" y="567"/>
                  </a:cubicBezTo>
                  <a:cubicBezTo>
                    <a:pt x="3" y="571"/>
                    <a:pt x="0" y="578"/>
                    <a:pt x="5" y="584"/>
                  </a:cubicBezTo>
                  <a:cubicBezTo>
                    <a:pt x="9" y="589"/>
                    <a:pt x="3" y="593"/>
                    <a:pt x="8" y="595"/>
                  </a:cubicBezTo>
                  <a:cubicBezTo>
                    <a:pt x="12" y="597"/>
                    <a:pt x="26" y="594"/>
                    <a:pt x="24" y="601"/>
                  </a:cubicBezTo>
                  <a:cubicBezTo>
                    <a:pt x="22" y="607"/>
                    <a:pt x="23" y="621"/>
                    <a:pt x="25" y="621"/>
                  </a:cubicBezTo>
                  <a:cubicBezTo>
                    <a:pt x="28" y="621"/>
                    <a:pt x="29" y="629"/>
                    <a:pt x="34" y="628"/>
                  </a:cubicBezTo>
                  <a:cubicBezTo>
                    <a:pt x="38" y="628"/>
                    <a:pt x="57" y="625"/>
                    <a:pt x="65" y="628"/>
                  </a:cubicBezTo>
                  <a:cubicBezTo>
                    <a:pt x="69" y="629"/>
                    <a:pt x="72" y="631"/>
                    <a:pt x="74" y="633"/>
                  </a:cubicBezTo>
                  <a:cubicBezTo>
                    <a:pt x="79" y="631"/>
                    <a:pt x="89" y="638"/>
                    <a:pt x="91" y="635"/>
                  </a:cubicBezTo>
                  <a:cubicBezTo>
                    <a:pt x="94" y="633"/>
                    <a:pt x="81" y="622"/>
                    <a:pt x="82" y="619"/>
                  </a:cubicBezTo>
                  <a:cubicBezTo>
                    <a:pt x="82" y="615"/>
                    <a:pt x="80" y="609"/>
                    <a:pt x="80" y="606"/>
                  </a:cubicBezTo>
                  <a:cubicBezTo>
                    <a:pt x="80" y="602"/>
                    <a:pt x="78" y="593"/>
                    <a:pt x="83" y="589"/>
                  </a:cubicBezTo>
                  <a:cubicBezTo>
                    <a:pt x="89" y="585"/>
                    <a:pt x="89" y="581"/>
                    <a:pt x="93" y="582"/>
                  </a:cubicBezTo>
                  <a:cubicBezTo>
                    <a:pt x="96" y="583"/>
                    <a:pt x="103" y="579"/>
                    <a:pt x="104" y="570"/>
                  </a:cubicBezTo>
                  <a:cubicBezTo>
                    <a:pt x="104" y="560"/>
                    <a:pt x="108" y="557"/>
                    <a:pt x="116" y="550"/>
                  </a:cubicBezTo>
                  <a:cubicBezTo>
                    <a:pt x="125" y="543"/>
                    <a:pt x="139" y="536"/>
                    <a:pt x="137" y="533"/>
                  </a:cubicBezTo>
                  <a:cubicBezTo>
                    <a:pt x="135" y="530"/>
                    <a:pt x="140" y="520"/>
                    <a:pt x="140" y="516"/>
                  </a:cubicBezTo>
                  <a:cubicBezTo>
                    <a:pt x="140" y="512"/>
                    <a:pt x="127" y="512"/>
                    <a:pt x="122" y="511"/>
                  </a:cubicBezTo>
                  <a:cubicBezTo>
                    <a:pt x="118" y="509"/>
                    <a:pt x="102" y="498"/>
                    <a:pt x="110" y="484"/>
                  </a:cubicBezTo>
                  <a:cubicBezTo>
                    <a:pt x="118" y="469"/>
                    <a:pt x="135" y="468"/>
                    <a:pt x="139" y="467"/>
                  </a:cubicBezTo>
                  <a:cubicBezTo>
                    <a:pt x="144" y="467"/>
                    <a:pt x="140" y="460"/>
                    <a:pt x="144" y="458"/>
                  </a:cubicBezTo>
                  <a:cubicBezTo>
                    <a:pt x="147" y="456"/>
                    <a:pt x="148" y="452"/>
                    <a:pt x="148" y="446"/>
                  </a:cubicBezTo>
                  <a:cubicBezTo>
                    <a:pt x="148" y="439"/>
                    <a:pt x="148" y="429"/>
                    <a:pt x="155" y="428"/>
                  </a:cubicBezTo>
                  <a:cubicBezTo>
                    <a:pt x="162" y="427"/>
                    <a:pt x="164" y="423"/>
                    <a:pt x="160" y="422"/>
                  </a:cubicBezTo>
                  <a:cubicBezTo>
                    <a:pt x="156" y="421"/>
                    <a:pt x="154" y="416"/>
                    <a:pt x="161" y="415"/>
                  </a:cubicBezTo>
                  <a:cubicBezTo>
                    <a:pt x="168" y="414"/>
                    <a:pt x="165" y="421"/>
                    <a:pt x="171" y="421"/>
                  </a:cubicBezTo>
                  <a:cubicBezTo>
                    <a:pt x="176" y="421"/>
                    <a:pt x="184" y="412"/>
                    <a:pt x="178" y="407"/>
                  </a:cubicBezTo>
                  <a:cubicBezTo>
                    <a:pt x="171" y="402"/>
                    <a:pt x="169" y="410"/>
                    <a:pt x="165" y="410"/>
                  </a:cubicBezTo>
                  <a:cubicBezTo>
                    <a:pt x="162" y="411"/>
                    <a:pt x="159" y="406"/>
                    <a:pt x="156" y="406"/>
                  </a:cubicBezTo>
                  <a:cubicBezTo>
                    <a:pt x="152" y="406"/>
                    <a:pt x="154" y="396"/>
                    <a:pt x="153" y="392"/>
                  </a:cubicBezTo>
                  <a:cubicBezTo>
                    <a:pt x="151" y="389"/>
                    <a:pt x="149" y="380"/>
                    <a:pt x="152" y="376"/>
                  </a:cubicBezTo>
                  <a:cubicBezTo>
                    <a:pt x="155" y="372"/>
                    <a:pt x="169" y="383"/>
                    <a:pt x="180" y="383"/>
                  </a:cubicBezTo>
                  <a:cubicBezTo>
                    <a:pt x="192" y="384"/>
                    <a:pt x="201" y="378"/>
                    <a:pt x="201" y="373"/>
                  </a:cubicBezTo>
                  <a:cubicBezTo>
                    <a:pt x="201" y="369"/>
                    <a:pt x="195" y="361"/>
                    <a:pt x="202" y="356"/>
                  </a:cubicBezTo>
                  <a:cubicBezTo>
                    <a:pt x="209" y="352"/>
                    <a:pt x="203" y="350"/>
                    <a:pt x="201" y="344"/>
                  </a:cubicBezTo>
                  <a:cubicBezTo>
                    <a:pt x="199" y="338"/>
                    <a:pt x="205" y="334"/>
                    <a:pt x="208" y="337"/>
                  </a:cubicBezTo>
                  <a:cubicBezTo>
                    <a:pt x="211" y="340"/>
                    <a:pt x="234" y="338"/>
                    <a:pt x="253" y="334"/>
                  </a:cubicBezTo>
                  <a:cubicBezTo>
                    <a:pt x="272" y="330"/>
                    <a:pt x="285" y="323"/>
                    <a:pt x="287" y="318"/>
                  </a:cubicBezTo>
                  <a:cubicBezTo>
                    <a:pt x="288" y="312"/>
                    <a:pt x="300" y="299"/>
                    <a:pt x="303" y="295"/>
                  </a:cubicBezTo>
                  <a:cubicBezTo>
                    <a:pt x="305" y="290"/>
                    <a:pt x="303" y="284"/>
                    <a:pt x="295" y="283"/>
                  </a:cubicBezTo>
                  <a:cubicBezTo>
                    <a:pt x="287" y="282"/>
                    <a:pt x="288" y="273"/>
                    <a:pt x="292" y="268"/>
                  </a:cubicBezTo>
                  <a:cubicBezTo>
                    <a:pt x="296" y="263"/>
                    <a:pt x="290" y="258"/>
                    <a:pt x="282" y="257"/>
                  </a:cubicBezTo>
                  <a:cubicBezTo>
                    <a:pt x="275" y="256"/>
                    <a:pt x="263" y="251"/>
                    <a:pt x="270" y="245"/>
                  </a:cubicBezTo>
                  <a:cubicBezTo>
                    <a:pt x="273" y="242"/>
                    <a:pt x="275" y="243"/>
                    <a:pt x="276" y="244"/>
                  </a:cubicBezTo>
                  <a:cubicBezTo>
                    <a:pt x="277" y="241"/>
                    <a:pt x="278" y="237"/>
                    <a:pt x="278" y="236"/>
                  </a:cubicBezTo>
                  <a:cubicBezTo>
                    <a:pt x="276" y="235"/>
                    <a:pt x="272" y="237"/>
                    <a:pt x="272" y="226"/>
                  </a:cubicBezTo>
                  <a:cubicBezTo>
                    <a:pt x="273" y="215"/>
                    <a:pt x="277" y="217"/>
                    <a:pt x="277" y="203"/>
                  </a:cubicBezTo>
                  <a:cubicBezTo>
                    <a:pt x="278" y="189"/>
                    <a:pt x="283" y="180"/>
                    <a:pt x="283" y="173"/>
                  </a:cubicBezTo>
                  <a:cubicBezTo>
                    <a:pt x="283" y="165"/>
                    <a:pt x="297" y="156"/>
                    <a:pt x="304" y="144"/>
                  </a:cubicBezTo>
                  <a:cubicBezTo>
                    <a:pt x="312" y="132"/>
                    <a:pt x="328" y="116"/>
                    <a:pt x="335" y="112"/>
                  </a:cubicBezTo>
                  <a:cubicBezTo>
                    <a:pt x="341" y="108"/>
                    <a:pt x="354" y="104"/>
                    <a:pt x="356" y="100"/>
                  </a:cubicBezTo>
                  <a:cubicBezTo>
                    <a:pt x="358" y="96"/>
                    <a:pt x="356" y="75"/>
                    <a:pt x="353" y="73"/>
                  </a:cubicBezTo>
                  <a:close/>
                </a:path>
              </a:pathLst>
            </a:custGeom>
            <a:pattFill prst="wdDnDiag">
              <a:fgClr>
                <a:srgbClr val="70AD47">
                  <a:lumMod val="20000"/>
                  <a:lumOff val="80000"/>
                </a:srgbClr>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2" name="Freeform 1640">
              <a:extLst>
                <a:ext uri="{FF2B5EF4-FFF2-40B4-BE49-F238E27FC236}">
                  <a16:creationId xmlns:a16="http://schemas.microsoft.com/office/drawing/2014/main" id="{4BE4CB3B-F84C-45D6-8C9D-FCAB3121E5CF}"/>
                </a:ext>
              </a:extLst>
            </p:cNvPr>
            <p:cNvSpPr>
              <a:spLocks/>
            </p:cNvSpPr>
            <p:nvPr/>
          </p:nvSpPr>
          <p:spPr bwMode="auto">
            <a:xfrm>
              <a:off x="3010006" y="3683123"/>
              <a:ext cx="201620" cy="998571"/>
            </a:xfrm>
            <a:custGeom>
              <a:avLst/>
              <a:gdLst>
                <a:gd name="T0" fmla="*/ 62 w 156"/>
                <a:gd name="T1" fmla="*/ 680 h 797"/>
                <a:gd name="T2" fmla="*/ 42 w 156"/>
                <a:gd name="T3" fmla="*/ 646 h 797"/>
                <a:gd name="T4" fmla="*/ 58 w 156"/>
                <a:gd name="T5" fmla="*/ 609 h 797"/>
                <a:gd name="T6" fmla="*/ 72 w 156"/>
                <a:gd name="T7" fmla="*/ 571 h 797"/>
                <a:gd name="T8" fmla="*/ 79 w 156"/>
                <a:gd name="T9" fmla="*/ 542 h 797"/>
                <a:gd name="T10" fmla="*/ 68 w 156"/>
                <a:gd name="T11" fmla="*/ 514 h 797"/>
                <a:gd name="T12" fmla="*/ 70 w 156"/>
                <a:gd name="T13" fmla="*/ 467 h 797"/>
                <a:gd name="T14" fmla="*/ 76 w 156"/>
                <a:gd name="T15" fmla="*/ 431 h 797"/>
                <a:gd name="T16" fmla="*/ 83 w 156"/>
                <a:gd name="T17" fmla="*/ 401 h 797"/>
                <a:gd name="T18" fmla="*/ 95 w 156"/>
                <a:gd name="T19" fmla="*/ 338 h 797"/>
                <a:gd name="T20" fmla="*/ 101 w 156"/>
                <a:gd name="T21" fmla="*/ 295 h 797"/>
                <a:gd name="T22" fmla="*/ 103 w 156"/>
                <a:gd name="T23" fmla="*/ 245 h 797"/>
                <a:gd name="T24" fmla="*/ 116 w 156"/>
                <a:gd name="T25" fmla="*/ 201 h 797"/>
                <a:gd name="T26" fmla="*/ 131 w 156"/>
                <a:gd name="T27" fmla="*/ 167 h 797"/>
                <a:gd name="T28" fmla="*/ 151 w 156"/>
                <a:gd name="T29" fmla="*/ 119 h 797"/>
                <a:gd name="T30" fmla="*/ 139 w 156"/>
                <a:gd name="T31" fmla="*/ 82 h 797"/>
                <a:gd name="T32" fmla="*/ 130 w 156"/>
                <a:gd name="T33" fmla="*/ 39 h 797"/>
                <a:gd name="T34" fmla="*/ 111 w 156"/>
                <a:gd name="T35" fmla="*/ 3 h 797"/>
                <a:gd name="T36" fmla="*/ 100 w 156"/>
                <a:gd name="T37" fmla="*/ 35 h 797"/>
                <a:gd name="T38" fmla="*/ 96 w 156"/>
                <a:gd name="T39" fmla="*/ 117 h 797"/>
                <a:gd name="T40" fmla="*/ 82 w 156"/>
                <a:gd name="T41" fmla="*/ 200 h 797"/>
                <a:gd name="T42" fmla="*/ 74 w 156"/>
                <a:gd name="T43" fmla="*/ 255 h 797"/>
                <a:gd name="T44" fmla="*/ 64 w 156"/>
                <a:gd name="T45" fmla="*/ 328 h 797"/>
                <a:gd name="T46" fmla="*/ 40 w 156"/>
                <a:gd name="T47" fmla="*/ 392 h 797"/>
                <a:gd name="T48" fmla="*/ 37 w 156"/>
                <a:gd name="T49" fmla="*/ 448 h 797"/>
                <a:gd name="T50" fmla="*/ 26 w 156"/>
                <a:gd name="T51" fmla="*/ 498 h 797"/>
                <a:gd name="T52" fmla="*/ 49 w 156"/>
                <a:gd name="T53" fmla="*/ 471 h 797"/>
                <a:gd name="T54" fmla="*/ 53 w 156"/>
                <a:gd name="T55" fmla="*/ 501 h 797"/>
                <a:gd name="T56" fmla="*/ 46 w 156"/>
                <a:gd name="T57" fmla="*/ 535 h 797"/>
                <a:gd name="T58" fmla="*/ 38 w 156"/>
                <a:gd name="T59" fmla="*/ 558 h 797"/>
                <a:gd name="T60" fmla="*/ 36 w 156"/>
                <a:gd name="T61" fmla="*/ 553 h 797"/>
                <a:gd name="T62" fmla="*/ 23 w 156"/>
                <a:gd name="T63" fmla="*/ 559 h 797"/>
                <a:gd name="T64" fmla="*/ 2 w 156"/>
                <a:gd name="T65" fmla="*/ 585 h 797"/>
                <a:gd name="T66" fmla="*/ 25 w 156"/>
                <a:gd name="T67" fmla="*/ 587 h 797"/>
                <a:gd name="T68" fmla="*/ 38 w 156"/>
                <a:gd name="T69" fmla="*/ 609 h 797"/>
                <a:gd name="T70" fmla="*/ 16 w 156"/>
                <a:gd name="T71" fmla="*/ 614 h 797"/>
                <a:gd name="T72" fmla="*/ 19 w 156"/>
                <a:gd name="T73" fmla="*/ 626 h 797"/>
                <a:gd name="T74" fmla="*/ 8 w 156"/>
                <a:gd name="T75" fmla="*/ 645 h 797"/>
                <a:gd name="T76" fmla="*/ 22 w 156"/>
                <a:gd name="T77" fmla="*/ 651 h 797"/>
                <a:gd name="T78" fmla="*/ 24 w 156"/>
                <a:gd name="T79" fmla="*/ 668 h 797"/>
                <a:gd name="T80" fmla="*/ 13 w 156"/>
                <a:gd name="T81" fmla="*/ 690 h 797"/>
                <a:gd name="T82" fmla="*/ 35 w 156"/>
                <a:gd name="T83" fmla="*/ 694 h 797"/>
                <a:gd name="T84" fmla="*/ 43 w 156"/>
                <a:gd name="T85" fmla="*/ 701 h 797"/>
                <a:gd name="T86" fmla="*/ 34 w 156"/>
                <a:gd name="T87" fmla="*/ 722 h 797"/>
                <a:gd name="T88" fmla="*/ 63 w 156"/>
                <a:gd name="T89" fmla="*/ 722 h 797"/>
                <a:gd name="T90" fmla="*/ 43 w 156"/>
                <a:gd name="T91" fmla="*/ 738 h 797"/>
                <a:gd name="T92" fmla="*/ 65 w 156"/>
                <a:gd name="T93" fmla="*/ 735 h 797"/>
                <a:gd name="T94" fmla="*/ 40 w 156"/>
                <a:gd name="T95" fmla="*/ 753 h 797"/>
                <a:gd name="T96" fmla="*/ 63 w 156"/>
                <a:gd name="T97" fmla="*/ 755 h 797"/>
                <a:gd name="T98" fmla="*/ 99 w 156"/>
                <a:gd name="T99" fmla="*/ 721 h 797"/>
                <a:gd name="T100" fmla="*/ 110 w 156"/>
                <a:gd name="T101" fmla="*/ 740 h 797"/>
                <a:gd name="T102" fmla="*/ 94 w 156"/>
                <a:gd name="T103" fmla="*/ 746 h 797"/>
                <a:gd name="T104" fmla="*/ 77 w 156"/>
                <a:gd name="T105" fmla="*/ 760 h 797"/>
                <a:gd name="T106" fmla="*/ 90 w 156"/>
                <a:gd name="T107" fmla="*/ 786 h 797"/>
                <a:gd name="T108" fmla="*/ 115 w 156"/>
                <a:gd name="T109" fmla="*/ 782 h 797"/>
                <a:gd name="T110" fmla="*/ 141 w 156"/>
                <a:gd name="T111" fmla="*/ 784 h 797"/>
                <a:gd name="T112" fmla="*/ 126 w 156"/>
                <a:gd name="T113" fmla="*/ 780 h 797"/>
                <a:gd name="T114" fmla="*/ 110 w 156"/>
                <a:gd name="T115" fmla="*/ 715 h 797"/>
                <a:gd name="T116" fmla="*/ 72 w 156"/>
                <a:gd name="T117" fmla="*/ 70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97">
                  <a:moveTo>
                    <a:pt x="72" y="707"/>
                  </a:moveTo>
                  <a:cubicBezTo>
                    <a:pt x="67" y="708"/>
                    <a:pt x="66" y="700"/>
                    <a:pt x="63" y="700"/>
                  </a:cubicBezTo>
                  <a:cubicBezTo>
                    <a:pt x="61" y="700"/>
                    <a:pt x="60" y="686"/>
                    <a:pt x="62" y="680"/>
                  </a:cubicBezTo>
                  <a:cubicBezTo>
                    <a:pt x="64" y="673"/>
                    <a:pt x="50" y="676"/>
                    <a:pt x="46" y="674"/>
                  </a:cubicBezTo>
                  <a:cubicBezTo>
                    <a:pt x="41" y="672"/>
                    <a:pt x="47" y="668"/>
                    <a:pt x="43" y="663"/>
                  </a:cubicBezTo>
                  <a:cubicBezTo>
                    <a:pt x="38" y="657"/>
                    <a:pt x="41" y="650"/>
                    <a:pt x="42" y="646"/>
                  </a:cubicBezTo>
                  <a:cubicBezTo>
                    <a:pt x="43" y="643"/>
                    <a:pt x="46" y="635"/>
                    <a:pt x="52" y="635"/>
                  </a:cubicBezTo>
                  <a:cubicBezTo>
                    <a:pt x="57" y="635"/>
                    <a:pt x="53" y="626"/>
                    <a:pt x="59" y="622"/>
                  </a:cubicBezTo>
                  <a:cubicBezTo>
                    <a:pt x="65" y="619"/>
                    <a:pt x="54" y="612"/>
                    <a:pt x="58" y="609"/>
                  </a:cubicBezTo>
                  <a:cubicBezTo>
                    <a:pt x="63" y="605"/>
                    <a:pt x="58" y="598"/>
                    <a:pt x="66" y="597"/>
                  </a:cubicBezTo>
                  <a:cubicBezTo>
                    <a:pt x="73" y="596"/>
                    <a:pt x="66" y="586"/>
                    <a:pt x="71" y="585"/>
                  </a:cubicBezTo>
                  <a:cubicBezTo>
                    <a:pt x="76" y="583"/>
                    <a:pt x="70" y="577"/>
                    <a:pt x="72" y="571"/>
                  </a:cubicBezTo>
                  <a:cubicBezTo>
                    <a:pt x="73" y="565"/>
                    <a:pt x="67" y="560"/>
                    <a:pt x="74" y="557"/>
                  </a:cubicBezTo>
                  <a:cubicBezTo>
                    <a:pt x="81" y="555"/>
                    <a:pt x="76" y="549"/>
                    <a:pt x="72" y="546"/>
                  </a:cubicBezTo>
                  <a:cubicBezTo>
                    <a:pt x="67" y="542"/>
                    <a:pt x="73" y="542"/>
                    <a:pt x="79" y="542"/>
                  </a:cubicBezTo>
                  <a:cubicBezTo>
                    <a:pt x="84" y="542"/>
                    <a:pt x="81" y="532"/>
                    <a:pt x="76" y="534"/>
                  </a:cubicBezTo>
                  <a:cubicBezTo>
                    <a:pt x="70" y="536"/>
                    <a:pt x="66" y="530"/>
                    <a:pt x="71" y="525"/>
                  </a:cubicBezTo>
                  <a:cubicBezTo>
                    <a:pt x="75" y="520"/>
                    <a:pt x="66" y="517"/>
                    <a:pt x="68" y="514"/>
                  </a:cubicBezTo>
                  <a:cubicBezTo>
                    <a:pt x="70" y="511"/>
                    <a:pt x="70" y="506"/>
                    <a:pt x="66" y="504"/>
                  </a:cubicBezTo>
                  <a:cubicBezTo>
                    <a:pt x="63" y="502"/>
                    <a:pt x="65" y="486"/>
                    <a:pt x="69" y="486"/>
                  </a:cubicBezTo>
                  <a:cubicBezTo>
                    <a:pt x="73" y="485"/>
                    <a:pt x="70" y="471"/>
                    <a:pt x="70" y="467"/>
                  </a:cubicBezTo>
                  <a:cubicBezTo>
                    <a:pt x="70" y="462"/>
                    <a:pt x="66" y="458"/>
                    <a:pt x="66" y="455"/>
                  </a:cubicBezTo>
                  <a:cubicBezTo>
                    <a:pt x="67" y="451"/>
                    <a:pt x="71" y="450"/>
                    <a:pt x="71" y="442"/>
                  </a:cubicBezTo>
                  <a:cubicBezTo>
                    <a:pt x="71" y="435"/>
                    <a:pt x="73" y="432"/>
                    <a:pt x="76" y="431"/>
                  </a:cubicBezTo>
                  <a:cubicBezTo>
                    <a:pt x="79" y="431"/>
                    <a:pt x="76" y="422"/>
                    <a:pt x="77" y="418"/>
                  </a:cubicBezTo>
                  <a:cubicBezTo>
                    <a:pt x="77" y="414"/>
                    <a:pt x="86" y="418"/>
                    <a:pt x="87" y="411"/>
                  </a:cubicBezTo>
                  <a:cubicBezTo>
                    <a:pt x="88" y="404"/>
                    <a:pt x="82" y="405"/>
                    <a:pt x="83" y="401"/>
                  </a:cubicBezTo>
                  <a:cubicBezTo>
                    <a:pt x="84" y="396"/>
                    <a:pt x="82" y="389"/>
                    <a:pt x="82" y="378"/>
                  </a:cubicBezTo>
                  <a:cubicBezTo>
                    <a:pt x="82" y="366"/>
                    <a:pt x="92" y="363"/>
                    <a:pt x="95" y="360"/>
                  </a:cubicBezTo>
                  <a:cubicBezTo>
                    <a:pt x="99" y="357"/>
                    <a:pt x="91" y="340"/>
                    <a:pt x="95" y="338"/>
                  </a:cubicBezTo>
                  <a:cubicBezTo>
                    <a:pt x="100" y="336"/>
                    <a:pt x="97" y="328"/>
                    <a:pt x="101" y="325"/>
                  </a:cubicBezTo>
                  <a:cubicBezTo>
                    <a:pt x="104" y="323"/>
                    <a:pt x="103" y="317"/>
                    <a:pt x="106" y="311"/>
                  </a:cubicBezTo>
                  <a:cubicBezTo>
                    <a:pt x="108" y="304"/>
                    <a:pt x="101" y="301"/>
                    <a:pt x="101" y="295"/>
                  </a:cubicBezTo>
                  <a:cubicBezTo>
                    <a:pt x="101" y="289"/>
                    <a:pt x="100" y="284"/>
                    <a:pt x="95" y="278"/>
                  </a:cubicBezTo>
                  <a:cubicBezTo>
                    <a:pt x="91" y="271"/>
                    <a:pt x="92" y="259"/>
                    <a:pt x="95" y="259"/>
                  </a:cubicBezTo>
                  <a:cubicBezTo>
                    <a:pt x="99" y="259"/>
                    <a:pt x="97" y="246"/>
                    <a:pt x="103" y="245"/>
                  </a:cubicBezTo>
                  <a:cubicBezTo>
                    <a:pt x="109" y="243"/>
                    <a:pt x="106" y="234"/>
                    <a:pt x="103" y="227"/>
                  </a:cubicBezTo>
                  <a:cubicBezTo>
                    <a:pt x="100" y="219"/>
                    <a:pt x="108" y="223"/>
                    <a:pt x="108" y="217"/>
                  </a:cubicBezTo>
                  <a:cubicBezTo>
                    <a:pt x="108" y="212"/>
                    <a:pt x="111" y="204"/>
                    <a:pt x="116" y="201"/>
                  </a:cubicBezTo>
                  <a:cubicBezTo>
                    <a:pt x="120" y="199"/>
                    <a:pt x="121" y="190"/>
                    <a:pt x="121" y="187"/>
                  </a:cubicBezTo>
                  <a:cubicBezTo>
                    <a:pt x="121" y="183"/>
                    <a:pt x="128" y="181"/>
                    <a:pt x="131" y="178"/>
                  </a:cubicBezTo>
                  <a:cubicBezTo>
                    <a:pt x="135" y="175"/>
                    <a:pt x="125" y="170"/>
                    <a:pt x="131" y="167"/>
                  </a:cubicBezTo>
                  <a:cubicBezTo>
                    <a:pt x="137" y="163"/>
                    <a:pt x="126" y="150"/>
                    <a:pt x="129" y="147"/>
                  </a:cubicBezTo>
                  <a:cubicBezTo>
                    <a:pt x="133" y="145"/>
                    <a:pt x="130" y="139"/>
                    <a:pt x="130" y="135"/>
                  </a:cubicBezTo>
                  <a:cubicBezTo>
                    <a:pt x="131" y="130"/>
                    <a:pt x="148" y="123"/>
                    <a:pt x="151" y="119"/>
                  </a:cubicBezTo>
                  <a:cubicBezTo>
                    <a:pt x="152" y="116"/>
                    <a:pt x="154" y="107"/>
                    <a:pt x="154" y="98"/>
                  </a:cubicBezTo>
                  <a:cubicBezTo>
                    <a:pt x="149" y="102"/>
                    <a:pt x="144" y="104"/>
                    <a:pt x="143" y="102"/>
                  </a:cubicBezTo>
                  <a:cubicBezTo>
                    <a:pt x="142" y="98"/>
                    <a:pt x="144" y="87"/>
                    <a:pt x="139" y="82"/>
                  </a:cubicBezTo>
                  <a:cubicBezTo>
                    <a:pt x="134" y="78"/>
                    <a:pt x="137" y="68"/>
                    <a:pt x="133" y="66"/>
                  </a:cubicBezTo>
                  <a:cubicBezTo>
                    <a:pt x="128" y="64"/>
                    <a:pt x="122" y="55"/>
                    <a:pt x="126" y="52"/>
                  </a:cubicBezTo>
                  <a:cubicBezTo>
                    <a:pt x="131" y="48"/>
                    <a:pt x="126" y="42"/>
                    <a:pt x="130" y="39"/>
                  </a:cubicBezTo>
                  <a:cubicBezTo>
                    <a:pt x="134" y="36"/>
                    <a:pt x="128" y="35"/>
                    <a:pt x="123" y="29"/>
                  </a:cubicBezTo>
                  <a:cubicBezTo>
                    <a:pt x="118" y="23"/>
                    <a:pt x="125" y="15"/>
                    <a:pt x="119" y="10"/>
                  </a:cubicBezTo>
                  <a:cubicBezTo>
                    <a:pt x="112" y="6"/>
                    <a:pt x="112" y="0"/>
                    <a:pt x="111" y="3"/>
                  </a:cubicBezTo>
                  <a:cubicBezTo>
                    <a:pt x="109" y="5"/>
                    <a:pt x="109" y="14"/>
                    <a:pt x="103" y="17"/>
                  </a:cubicBezTo>
                  <a:cubicBezTo>
                    <a:pt x="103" y="17"/>
                    <a:pt x="101" y="18"/>
                    <a:pt x="100" y="19"/>
                  </a:cubicBezTo>
                  <a:cubicBezTo>
                    <a:pt x="100" y="24"/>
                    <a:pt x="98" y="31"/>
                    <a:pt x="100" y="35"/>
                  </a:cubicBezTo>
                  <a:cubicBezTo>
                    <a:pt x="102" y="41"/>
                    <a:pt x="103" y="70"/>
                    <a:pt x="101" y="81"/>
                  </a:cubicBezTo>
                  <a:cubicBezTo>
                    <a:pt x="99" y="92"/>
                    <a:pt x="96" y="101"/>
                    <a:pt x="94" y="107"/>
                  </a:cubicBezTo>
                  <a:cubicBezTo>
                    <a:pt x="92" y="114"/>
                    <a:pt x="99" y="114"/>
                    <a:pt x="96" y="117"/>
                  </a:cubicBezTo>
                  <a:cubicBezTo>
                    <a:pt x="93" y="121"/>
                    <a:pt x="94" y="128"/>
                    <a:pt x="94" y="141"/>
                  </a:cubicBezTo>
                  <a:cubicBezTo>
                    <a:pt x="94" y="153"/>
                    <a:pt x="87" y="175"/>
                    <a:pt x="86" y="181"/>
                  </a:cubicBezTo>
                  <a:cubicBezTo>
                    <a:pt x="86" y="188"/>
                    <a:pt x="81" y="192"/>
                    <a:pt x="82" y="200"/>
                  </a:cubicBezTo>
                  <a:cubicBezTo>
                    <a:pt x="83" y="207"/>
                    <a:pt x="78" y="211"/>
                    <a:pt x="74" y="215"/>
                  </a:cubicBezTo>
                  <a:cubicBezTo>
                    <a:pt x="70" y="218"/>
                    <a:pt x="81" y="230"/>
                    <a:pt x="81" y="236"/>
                  </a:cubicBezTo>
                  <a:cubicBezTo>
                    <a:pt x="80" y="242"/>
                    <a:pt x="72" y="245"/>
                    <a:pt x="74" y="255"/>
                  </a:cubicBezTo>
                  <a:cubicBezTo>
                    <a:pt x="76" y="268"/>
                    <a:pt x="74" y="290"/>
                    <a:pt x="74" y="294"/>
                  </a:cubicBezTo>
                  <a:cubicBezTo>
                    <a:pt x="74" y="298"/>
                    <a:pt x="69" y="298"/>
                    <a:pt x="70" y="306"/>
                  </a:cubicBezTo>
                  <a:cubicBezTo>
                    <a:pt x="71" y="314"/>
                    <a:pt x="65" y="316"/>
                    <a:pt x="64" y="328"/>
                  </a:cubicBezTo>
                  <a:cubicBezTo>
                    <a:pt x="63" y="340"/>
                    <a:pt x="54" y="356"/>
                    <a:pt x="50" y="365"/>
                  </a:cubicBezTo>
                  <a:cubicBezTo>
                    <a:pt x="47" y="374"/>
                    <a:pt x="47" y="379"/>
                    <a:pt x="42" y="379"/>
                  </a:cubicBezTo>
                  <a:cubicBezTo>
                    <a:pt x="37" y="379"/>
                    <a:pt x="36" y="385"/>
                    <a:pt x="40" y="392"/>
                  </a:cubicBezTo>
                  <a:cubicBezTo>
                    <a:pt x="43" y="400"/>
                    <a:pt x="37" y="407"/>
                    <a:pt x="42" y="415"/>
                  </a:cubicBezTo>
                  <a:cubicBezTo>
                    <a:pt x="47" y="423"/>
                    <a:pt x="45" y="425"/>
                    <a:pt x="43" y="433"/>
                  </a:cubicBezTo>
                  <a:cubicBezTo>
                    <a:pt x="40" y="440"/>
                    <a:pt x="37" y="440"/>
                    <a:pt x="37" y="448"/>
                  </a:cubicBezTo>
                  <a:cubicBezTo>
                    <a:pt x="37" y="455"/>
                    <a:pt x="32" y="460"/>
                    <a:pt x="35" y="468"/>
                  </a:cubicBezTo>
                  <a:cubicBezTo>
                    <a:pt x="38" y="476"/>
                    <a:pt x="37" y="479"/>
                    <a:pt x="33" y="479"/>
                  </a:cubicBezTo>
                  <a:cubicBezTo>
                    <a:pt x="29" y="479"/>
                    <a:pt x="27" y="485"/>
                    <a:pt x="26" y="498"/>
                  </a:cubicBezTo>
                  <a:cubicBezTo>
                    <a:pt x="24" y="511"/>
                    <a:pt x="25" y="511"/>
                    <a:pt x="34" y="510"/>
                  </a:cubicBezTo>
                  <a:cubicBezTo>
                    <a:pt x="43" y="509"/>
                    <a:pt x="36" y="478"/>
                    <a:pt x="42" y="478"/>
                  </a:cubicBezTo>
                  <a:cubicBezTo>
                    <a:pt x="48" y="478"/>
                    <a:pt x="43" y="473"/>
                    <a:pt x="49" y="471"/>
                  </a:cubicBezTo>
                  <a:cubicBezTo>
                    <a:pt x="54" y="470"/>
                    <a:pt x="49" y="477"/>
                    <a:pt x="53" y="478"/>
                  </a:cubicBezTo>
                  <a:cubicBezTo>
                    <a:pt x="57" y="479"/>
                    <a:pt x="60" y="482"/>
                    <a:pt x="54" y="486"/>
                  </a:cubicBezTo>
                  <a:cubicBezTo>
                    <a:pt x="49" y="489"/>
                    <a:pt x="56" y="496"/>
                    <a:pt x="53" y="501"/>
                  </a:cubicBezTo>
                  <a:cubicBezTo>
                    <a:pt x="50" y="505"/>
                    <a:pt x="46" y="510"/>
                    <a:pt x="49" y="515"/>
                  </a:cubicBezTo>
                  <a:cubicBezTo>
                    <a:pt x="51" y="520"/>
                    <a:pt x="46" y="519"/>
                    <a:pt x="45" y="526"/>
                  </a:cubicBezTo>
                  <a:cubicBezTo>
                    <a:pt x="45" y="533"/>
                    <a:pt x="49" y="533"/>
                    <a:pt x="46" y="535"/>
                  </a:cubicBezTo>
                  <a:cubicBezTo>
                    <a:pt x="43" y="536"/>
                    <a:pt x="50" y="541"/>
                    <a:pt x="46" y="542"/>
                  </a:cubicBezTo>
                  <a:cubicBezTo>
                    <a:pt x="42" y="543"/>
                    <a:pt x="44" y="548"/>
                    <a:pt x="47" y="553"/>
                  </a:cubicBezTo>
                  <a:cubicBezTo>
                    <a:pt x="49" y="557"/>
                    <a:pt x="41" y="555"/>
                    <a:pt x="38" y="558"/>
                  </a:cubicBezTo>
                  <a:cubicBezTo>
                    <a:pt x="34" y="561"/>
                    <a:pt x="41" y="565"/>
                    <a:pt x="39" y="570"/>
                  </a:cubicBezTo>
                  <a:cubicBezTo>
                    <a:pt x="37" y="574"/>
                    <a:pt x="31" y="567"/>
                    <a:pt x="28" y="565"/>
                  </a:cubicBezTo>
                  <a:cubicBezTo>
                    <a:pt x="25" y="563"/>
                    <a:pt x="32" y="558"/>
                    <a:pt x="36" y="553"/>
                  </a:cubicBezTo>
                  <a:cubicBezTo>
                    <a:pt x="39" y="548"/>
                    <a:pt x="32" y="538"/>
                    <a:pt x="26" y="540"/>
                  </a:cubicBezTo>
                  <a:cubicBezTo>
                    <a:pt x="20" y="543"/>
                    <a:pt x="32" y="549"/>
                    <a:pt x="32" y="554"/>
                  </a:cubicBezTo>
                  <a:cubicBezTo>
                    <a:pt x="32" y="559"/>
                    <a:pt x="22" y="553"/>
                    <a:pt x="23" y="559"/>
                  </a:cubicBezTo>
                  <a:cubicBezTo>
                    <a:pt x="23" y="564"/>
                    <a:pt x="16" y="562"/>
                    <a:pt x="13" y="566"/>
                  </a:cubicBezTo>
                  <a:cubicBezTo>
                    <a:pt x="9" y="570"/>
                    <a:pt x="17" y="573"/>
                    <a:pt x="13" y="575"/>
                  </a:cubicBezTo>
                  <a:cubicBezTo>
                    <a:pt x="9" y="576"/>
                    <a:pt x="3" y="581"/>
                    <a:pt x="2" y="585"/>
                  </a:cubicBezTo>
                  <a:cubicBezTo>
                    <a:pt x="2" y="589"/>
                    <a:pt x="7" y="590"/>
                    <a:pt x="7" y="586"/>
                  </a:cubicBezTo>
                  <a:cubicBezTo>
                    <a:pt x="7" y="582"/>
                    <a:pt x="13" y="581"/>
                    <a:pt x="15" y="586"/>
                  </a:cubicBezTo>
                  <a:cubicBezTo>
                    <a:pt x="17" y="591"/>
                    <a:pt x="20" y="586"/>
                    <a:pt x="25" y="587"/>
                  </a:cubicBezTo>
                  <a:cubicBezTo>
                    <a:pt x="31" y="588"/>
                    <a:pt x="30" y="597"/>
                    <a:pt x="27" y="596"/>
                  </a:cubicBezTo>
                  <a:cubicBezTo>
                    <a:pt x="24" y="596"/>
                    <a:pt x="20" y="601"/>
                    <a:pt x="21" y="607"/>
                  </a:cubicBezTo>
                  <a:cubicBezTo>
                    <a:pt x="22" y="613"/>
                    <a:pt x="33" y="607"/>
                    <a:pt x="38" y="609"/>
                  </a:cubicBezTo>
                  <a:cubicBezTo>
                    <a:pt x="42" y="610"/>
                    <a:pt x="41" y="618"/>
                    <a:pt x="38" y="616"/>
                  </a:cubicBezTo>
                  <a:cubicBezTo>
                    <a:pt x="35" y="613"/>
                    <a:pt x="29" y="608"/>
                    <a:pt x="26" y="613"/>
                  </a:cubicBezTo>
                  <a:cubicBezTo>
                    <a:pt x="24" y="618"/>
                    <a:pt x="19" y="615"/>
                    <a:pt x="16" y="614"/>
                  </a:cubicBezTo>
                  <a:cubicBezTo>
                    <a:pt x="12" y="612"/>
                    <a:pt x="0" y="620"/>
                    <a:pt x="4" y="624"/>
                  </a:cubicBezTo>
                  <a:cubicBezTo>
                    <a:pt x="8" y="627"/>
                    <a:pt x="8" y="632"/>
                    <a:pt x="11" y="631"/>
                  </a:cubicBezTo>
                  <a:cubicBezTo>
                    <a:pt x="13" y="631"/>
                    <a:pt x="18" y="629"/>
                    <a:pt x="19" y="626"/>
                  </a:cubicBezTo>
                  <a:cubicBezTo>
                    <a:pt x="21" y="623"/>
                    <a:pt x="26" y="620"/>
                    <a:pt x="27" y="627"/>
                  </a:cubicBezTo>
                  <a:cubicBezTo>
                    <a:pt x="27" y="634"/>
                    <a:pt x="19" y="630"/>
                    <a:pt x="18" y="634"/>
                  </a:cubicBezTo>
                  <a:cubicBezTo>
                    <a:pt x="16" y="638"/>
                    <a:pt x="13" y="641"/>
                    <a:pt x="8" y="645"/>
                  </a:cubicBezTo>
                  <a:cubicBezTo>
                    <a:pt x="4" y="648"/>
                    <a:pt x="8" y="654"/>
                    <a:pt x="12" y="652"/>
                  </a:cubicBezTo>
                  <a:cubicBezTo>
                    <a:pt x="16" y="650"/>
                    <a:pt x="11" y="657"/>
                    <a:pt x="16" y="658"/>
                  </a:cubicBezTo>
                  <a:cubicBezTo>
                    <a:pt x="22" y="658"/>
                    <a:pt x="23" y="654"/>
                    <a:pt x="22" y="651"/>
                  </a:cubicBezTo>
                  <a:cubicBezTo>
                    <a:pt x="21" y="647"/>
                    <a:pt x="25" y="638"/>
                    <a:pt x="29" y="642"/>
                  </a:cubicBezTo>
                  <a:cubicBezTo>
                    <a:pt x="34" y="647"/>
                    <a:pt x="27" y="651"/>
                    <a:pt x="27" y="655"/>
                  </a:cubicBezTo>
                  <a:cubicBezTo>
                    <a:pt x="27" y="659"/>
                    <a:pt x="24" y="664"/>
                    <a:pt x="24" y="668"/>
                  </a:cubicBezTo>
                  <a:cubicBezTo>
                    <a:pt x="24" y="672"/>
                    <a:pt x="19" y="670"/>
                    <a:pt x="20" y="675"/>
                  </a:cubicBezTo>
                  <a:cubicBezTo>
                    <a:pt x="20" y="679"/>
                    <a:pt x="9" y="676"/>
                    <a:pt x="14" y="679"/>
                  </a:cubicBezTo>
                  <a:cubicBezTo>
                    <a:pt x="19" y="683"/>
                    <a:pt x="11" y="687"/>
                    <a:pt x="13" y="690"/>
                  </a:cubicBezTo>
                  <a:cubicBezTo>
                    <a:pt x="16" y="693"/>
                    <a:pt x="18" y="686"/>
                    <a:pt x="23" y="687"/>
                  </a:cubicBezTo>
                  <a:cubicBezTo>
                    <a:pt x="27" y="689"/>
                    <a:pt x="26" y="690"/>
                    <a:pt x="32" y="688"/>
                  </a:cubicBezTo>
                  <a:cubicBezTo>
                    <a:pt x="37" y="685"/>
                    <a:pt x="40" y="692"/>
                    <a:pt x="35" y="694"/>
                  </a:cubicBezTo>
                  <a:cubicBezTo>
                    <a:pt x="30" y="695"/>
                    <a:pt x="25" y="701"/>
                    <a:pt x="27" y="702"/>
                  </a:cubicBezTo>
                  <a:cubicBezTo>
                    <a:pt x="29" y="703"/>
                    <a:pt x="36" y="698"/>
                    <a:pt x="38" y="703"/>
                  </a:cubicBezTo>
                  <a:cubicBezTo>
                    <a:pt x="39" y="708"/>
                    <a:pt x="43" y="706"/>
                    <a:pt x="43" y="701"/>
                  </a:cubicBezTo>
                  <a:cubicBezTo>
                    <a:pt x="44" y="695"/>
                    <a:pt x="53" y="700"/>
                    <a:pt x="55" y="705"/>
                  </a:cubicBezTo>
                  <a:cubicBezTo>
                    <a:pt x="56" y="710"/>
                    <a:pt x="45" y="712"/>
                    <a:pt x="39" y="711"/>
                  </a:cubicBezTo>
                  <a:cubicBezTo>
                    <a:pt x="33" y="710"/>
                    <a:pt x="30" y="717"/>
                    <a:pt x="34" y="722"/>
                  </a:cubicBezTo>
                  <a:cubicBezTo>
                    <a:pt x="38" y="727"/>
                    <a:pt x="43" y="722"/>
                    <a:pt x="47" y="717"/>
                  </a:cubicBezTo>
                  <a:cubicBezTo>
                    <a:pt x="51" y="713"/>
                    <a:pt x="72" y="714"/>
                    <a:pt x="74" y="719"/>
                  </a:cubicBezTo>
                  <a:cubicBezTo>
                    <a:pt x="76" y="724"/>
                    <a:pt x="64" y="720"/>
                    <a:pt x="63" y="722"/>
                  </a:cubicBezTo>
                  <a:cubicBezTo>
                    <a:pt x="62" y="725"/>
                    <a:pt x="53" y="728"/>
                    <a:pt x="52" y="724"/>
                  </a:cubicBezTo>
                  <a:cubicBezTo>
                    <a:pt x="51" y="721"/>
                    <a:pt x="43" y="726"/>
                    <a:pt x="42" y="731"/>
                  </a:cubicBezTo>
                  <a:cubicBezTo>
                    <a:pt x="42" y="736"/>
                    <a:pt x="36" y="736"/>
                    <a:pt x="43" y="738"/>
                  </a:cubicBezTo>
                  <a:cubicBezTo>
                    <a:pt x="50" y="740"/>
                    <a:pt x="48" y="730"/>
                    <a:pt x="59" y="731"/>
                  </a:cubicBezTo>
                  <a:cubicBezTo>
                    <a:pt x="70" y="732"/>
                    <a:pt x="76" y="721"/>
                    <a:pt x="79" y="727"/>
                  </a:cubicBezTo>
                  <a:cubicBezTo>
                    <a:pt x="82" y="733"/>
                    <a:pt x="70" y="739"/>
                    <a:pt x="65" y="735"/>
                  </a:cubicBezTo>
                  <a:cubicBezTo>
                    <a:pt x="61" y="731"/>
                    <a:pt x="56" y="737"/>
                    <a:pt x="56" y="743"/>
                  </a:cubicBezTo>
                  <a:cubicBezTo>
                    <a:pt x="57" y="749"/>
                    <a:pt x="44" y="742"/>
                    <a:pt x="38" y="741"/>
                  </a:cubicBezTo>
                  <a:cubicBezTo>
                    <a:pt x="31" y="740"/>
                    <a:pt x="34" y="747"/>
                    <a:pt x="40" y="753"/>
                  </a:cubicBezTo>
                  <a:cubicBezTo>
                    <a:pt x="45" y="758"/>
                    <a:pt x="48" y="752"/>
                    <a:pt x="55" y="756"/>
                  </a:cubicBezTo>
                  <a:cubicBezTo>
                    <a:pt x="61" y="760"/>
                    <a:pt x="61" y="765"/>
                    <a:pt x="66" y="761"/>
                  </a:cubicBezTo>
                  <a:cubicBezTo>
                    <a:pt x="71" y="757"/>
                    <a:pt x="66" y="757"/>
                    <a:pt x="63" y="755"/>
                  </a:cubicBezTo>
                  <a:cubicBezTo>
                    <a:pt x="60" y="753"/>
                    <a:pt x="63" y="746"/>
                    <a:pt x="70" y="750"/>
                  </a:cubicBezTo>
                  <a:cubicBezTo>
                    <a:pt x="77" y="753"/>
                    <a:pt x="86" y="747"/>
                    <a:pt x="84" y="737"/>
                  </a:cubicBezTo>
                  <a:cubicBezTo>
                    <a:pt x="81" y="728"/>
                    <a:pt x="90" y="724"/>
                    <a:pt x="99" y="721"/>
                  </a:cubicBezTo>
                  <a:cubicBezTo>
                    <a:pt x="108" y="717"/>
                    <a:pt x="104" y="726"/>
                    <a:pt x="97" y="729"/>
                  </a:cubicBezTo>
                  <a:cubicBezTo>
                    <a:pt x="90" y="732"/>
                    <a:pt x="89" y="734"/>
                    <a:pt x="94" y="739"/>
                  </a:cubicBezTo>
                  <a:cubicBezTo>
                    <a:pt x="99" y="745"/>
                    <a:pt x="106" y="736"/>
                    <a:pt x="110" y="740"/>
                  </a:cubicBezTo>
                  <a:cubicBezTo>
                    <a:pt x="115" y="744"/>
                    <a:pt x="103" y="744"/>
                    <a:pt x="101" y="748"/>
                  </a:cubicBezTo>
                  <a:cubicBezTo>
                    <a:pt x="99" y="752"/>
                    <a:pt x="108" y="757"/>
                    <a:pt x="101" y="760"/>
                  </a:cubicBezTo>
                  <a:cubicBezTo>
                    <a:pt x="95" y="764"/>
                    <a:pt x="98" y="748"/>
                    <a:pt x="94" y="746"/>
                  </a:cubicBezTo>
                  <a:cubicBezTo>
                    <a:pt x="90" y="744"/>
                    <a:pt x="86" y="748"/>
                    <a:pt x="90" y="757"/>
                  </a:cubicBezTo>
                  <a:cubicBezTo>
                    <a:pt x="94" y="766"/>
                    <a:pt x="86" y="758"/>
                    <a:pt x="82" y="754"/>
                  </a:cubicBezTo>
                  <a:cubicBezTo>
                    <a:pt x="78" y="749"/>
                    <a:pt x="72" y="756"/>
                    <a:pt x="77" y="760"/>
                  </a:cubicBezTo>
                  <a:cubicBezTo>
                    <a:pt x="82" y="765"/>
                    <a:pt x="68" y="760"/>
                    <a:pt x="68" y="767"/>
                  </a:cubicBezTo>
                  <a:cubicBezTo>
                    <a:pt x="68" y="775"/>
                    <a:pt x="74" y="769"/>
                    <a:pt x="81" y="770"/>
                  </a:cubicBezTo>
                  <a:cubicBezTo>
                    <a:pt x="88" y="772"/>
                    <a:pt x="85" y="782"/>
                    <a:pt x="90" y="786"/>
                  </a:cubicBezTo>
                  <a:cubicBezTo>
                    <a:pt x="95" y="790"/>
                    <a:pt x="91" y="773"/>
                    <a:pt x="96" y="772"/>
                  </a:cubicBezTo>
                  <a:cubicBezTo>
                    <a:pt x="102" y="771"/>
                    <a:pt x="97" y="785"/>
                    <a:pt x="109" y="789"/>
                  </a:cubicBezTo>
                  <a:cubicBezTo>
                    <a:pt x="121" y="792"/>
                    <a:pt x="110" y="786"/>
                    <a:pt x="115" y="782"/>
                  </a:cubicBezTo>
                  <a:cubicBezTo>
                    <a:pt x="121" y="778"/>
                    <a:pt x="128" y="794"/>
                    <a:pt x="133" y="796"/>
                  </a:cubicBezTo>
                  <a:cubicBezTo>
                    <a:pt x="139" y="797"/>
                    <a:pt x="135" y="789"/>
                    <a:pt x="131" y="784"/>
                  </a:cubicBezTo>
                  <a:cubicBezTo>
                    <a:pt x="127" y="779"/>
                    <a:pt x="135" y="782"/>
                    <a:pt x="141" y="784"/>
                  </a:cubicBezTo>
                  <a:cubicBezTo>
                    <a:pt x="147" y="786"/>
                    <a:pt x="152" y="787"/>
                    <a:pt x="153" y="782"/>
                  </a:cubicBezTo>
                  <a:cubicBezTo>
                    <a:pt x="153" y="781"/>
                    <a:pt x="155" y="781"/>
                    <a:pt x="156" y="781"/>
                  </a:cubicBezTo>
                  <a:cubicBezTo>
                    <a:pt x="150" y="777"/>
                    <a:pt x="129" y="780"/>
                    <a:pt x="126" y="780"/>
                  </a:cubicBezTo>
                  <a:cubicBezTo>
                    <a:pt x="123" y="779"/>
                    <a:pt x="126" y="732"/>
                    <a:pt x="126" y="722"/>
                  </a:cubicBezTo>
                  <a:cubicBezTo>
                    <a:pt x="126" y="721"/>
                    <a:pt x="125" y="721"/>
                    <a:pt x="125" y="721"/>
                  </a:cubicBezTo>
                  <a:cubicBezTo>
                    <a:pt x="120" y="721"/>
                    <a:pt x="108" y="722"/>
                    <a:pt x="110" y="715"/>
                  </a:cubicBezTo>
                  <a:cubicBezTo>
                    <a:pt x="111" y="713"/>
                    <a:pt x="111" y="713"/>
                    <a:pt x="112" y="712"/>
                  </a:cubicBezTo>
                  <a:cubicBezTo>
                    <a:pt x="110" y="710"/>
                    <a:pt x="107" y="708"/>
                    <a:pt x="103" y="707"/>
                  </a:cubicBezTo>
                  <a:cubicBezTo>
                    <a:pt x="95" y="704"/>
                    <a:pt x="76" y="707"/>
                    <a:pt x="72" y="707"/>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3" name="Freeform 1641">
              <a:extLst>
                <a:ext uri="{FF2B5EF4-FFF2-40B4-BE49-F238E27FC236}">
                  <a16:creationId xmlns:a16="http://schemas.microsoft.com/office/drawing/2014/main" id="{03803D17-F6F2-491E-A0B4-0009D71972A1}"/>
                </a:ext>
              </a:extLst>
            </p:cNvPr>
            <p:cNvSpPr>
              <a:spLocks/>
            </p:cNvSpPr>
            <p:nvPr/>
          </p:nvSpPr>
          <p:spPr bwMode="auto">
            <a:xfrm>
              <a:off x="3306879" y="3725987"/>
              <a:ext cx="200032" cy="196857"/>
            </a:xfrm>
            <a:custGeom>
              <a:avLst/>
              <a:gdLst>
                <a:gd name="T0" fmla="*/ 150 w 156"/>
                <a:gd name="T1" fmla="*/ 85 h 157"/>
                <a:gd name="T2" fmla="*/ 135 w 156"/>
                <a:gd name="T3" fmla="*/ 88 h 157"/>
                <a:gd name="T4" fmla="*/ 127 w 156"/>
                <a:gd name="T5" fmla="*/ 69 h 157"/>
                <a:gd name="T6" fmla="*/ 114 w 156"/>
                <a:gd name="T7" fmla="*/ 54 h 157"/>
                <a:gd name="T8" fmla="*/ 99 w 156"/>
                <a:gd name="T9" fmla="*/ 52 h 157"/>
                <a:gd name="T10" fmla="*/ 90 w 156"/>
                <a:gd name="T11" fmla="*/ 38 h 157"/>
                <a:gd name="T12" fmla="*/ 87 w 156"/>
                <a:gd name="T13" fmla="*/ 16 h 157"/>
                <a:gd name="T14" fmla="*/ 86 w 156"/>
                <a:gd name="T15" fmla="*/ 7 h 157"/>
                <a:gd name="T16" fmla="*/ 83 w 156"/>
                <a:gd name="T17" fmla="*/ 8 h 157"/>
                <a:gd name="T18" fmla="*/ 66 w 156"/>
                <a:gd name="T19" fmla="*/ 0 h 157"/>
                <a:gd name="T20" fmla="*/ 46 w 156"/>
                <a:gd name="T21" fmla="*/ 2 h 157"/>
                <a:gd name="T22" fmla="*/ 25 w 156"/>
                <a:gd name="T23" fmla="*/ 6 h 157"/>
                <a:gd name="T24" fmla="*/ 11 w 156"/>
                <a:gd name="T25" fmla="*/ 23 h 157"/>
                <a:gd name="T26" fmla="*/ 6 w 156"/>
                <a:gd name="T27" fmla="*/ 50 h 157"/>
                <a:gd name="T28" fmla="*/ 0 w 156"/>
                <a:gd name="T29" fmla="*/ 50 h 157"/>
                <a:gd name="T30" fmla="*/ 24 w 156"/>
                <a:gd name="T31" fmla="*/ 75 h 157"/>
                <a:gd name="T32" fmla="*/ 44 w 156"/>
                <a:gd name="T33" fmla="*/ 87 h 157"/>
                <a:gd name="T34" fmla="*/ 64 w 156"/>
                <a:gd name="T35" fmla="*/ 97 h 157"/>
                <a:gd name="T36" fmla="*/ 96 w 156"/>
                <a:gd name="T37" fmla="*/ 114 h 157"/>
                <a:gd name="T38" fmla="*/ 83 w 156"/>
                <a:gd name="T39" fmla="*/ 137 h 157"/>
                <a:gd name="T40" fmla="*/ 77 w 156"/>
                <a:gd name="T41" fmla="*/ 149 h 157"/>
                <a:gd name="T42" fmla="*/ 93 w 156"/>
                <a:gd name="T43" fmla="*/ 153 h 157"/>
                <a:gd name="T44" fmla="*/ 110 w 156"/>
                <a:gd name="T45" fmla="*/ 154 h 157"/>
                <a:gd name="T46" fmla="*/ 126 w 156"/>
                <a:gd name="T47" fmla="*/ 151 h 157"/>
                <a:gd name="T48" fmla="*/ 139 w 156"/>
                <a:gd name="T49" fmla="*/ 144 h 157"/>
                <a:gd name="T50" fmla="*/ 148 w 156"/>
                <a:gd name="T51" fmla="*/ 118 h 157"/>
                <a:gd name="T52" fmla="*/ 150 w 156"/>
                <a:gd name="T5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7">
                  <a:moveTo>
                    <a:pt x="150" y="85"/>
                  </a:moveTo>
                  <a:cubicBezTo>
                    <a:pt x="144" y="82"/>
                    <a:pt x="137" y="88"/>
                    <a:pt x="135" y="88"/>
                  </a:cubicBezTo>
                  <a:cubicBezTo>
                    <a:pt x="133" y="88"/>
                    <a:pt x="128" y="74"/>
                    <a:pt x="127" y="69"/>
                  </a:cubicBezTo>
                  <a:cubicBezTo>
                    <a:pt x="125" y="63"/>
                    <a:pt x="119" y="51"/>
                    <a:pt x="114" y="54"/>
                  </a:cubicBezTo>
                  <a:cubicBezTo>
                    <a:pt x="110" y="56"/>
                    <a:pt x="111" y="53"/>
                    <a:pt x="99" y="52"/>
                  </a:cubicBezTo>
                  <a:cubicBezTo>
                    <a:pt x="87" y="52"/>
                    <a:pt x="87" y="49"/>
                    <a:pt x="90" y="38"/>
                  </a:cubicBezTo>
                  <a:cubicBezTo>
                    <a:pt x="93" y="26"/>
                    <a:pt x="82" y="19"/>
                    <a:pt x="87" y="16"/>
                  </a:cubicBezTo>
                  <a:cubicBezTo>
                    <a:pt x="90" y="14"/>
                    <a:pt x="90" y="12"/>
                    <a:pt x="86" y="7"/>
                  </a:cubicBezTo>
                  <a:cubicBezTo>
                    <a:pt x="85" y="7"/>
                    <a:pt x="84" y="8"/>
                    <a:pt x="83" y="8"/>
                  </a:cubicBezTo>
                  <a:cubicBezTo>
                    <a:pt x="79" y="8"/>
                    <a:pt x="74" y="0"/>
                    <a:pt x="66" y="0"/>
                  </a:cubicBezTo>
                  <a:cubicBezTo>
                    <a:pt x="59" y="0"/>
                    <a:pt x="51" y="0"/>
                    <a:pt x="46" y="2"/>
                  </a:cubicBezTo>
                  <a:cubicBezTo>
                    <a:pt x="41" y="5"/>
                    <a:pt x="31" y="2"/>
                    <a:pt x="25" y="6"/>
                  </a:cubicBezTo>
                  <a:cubicBezTo>
                    <a:pt x="18" y="10"/>
                    <a:pt x="11" y="19"/>
                    <a:pt x="11" y="23"/>
                  </a:cubicBezTo>
                  <a:cubicBezTo>
                    <a:pt x="12" y="26"/>
                    <a:pt x="9" y="49"/>
                    <a:pt x="6" y="50"/>
                  </a:cubicBezTo>
                  <a:cubicBezTo>
                    <a:pt x="5" y="50"/>
                    <a:pt x="3" y="50"/>
                    <a:pt x="0" y="50"/>
                  </a:cubicBezTo>
                  <a:cubicBezTo>
                    <a:pt x="4" y="57"/>
                    <a:pt x="16" y="70"/>
                    <a:pt x="24" y="75"/>
                  </a:cubicBezTo>
                  <a:cubicBezTo>
                    <a:pt x="34" y="81"/>
                    <a:pt x="33" y="86"/>
                    <a:pt x="44" y="87"/>
                  </a:cubicBezTo>
                  <a:cubicBezTo>
                    <a:pt x="55" y="88"/>
                    <a:pt x="60" y="92"/>
                    <a:pt x="64" y="97"/>
                  </a:cubicBezTo>
                  <a:cubicBezTo>
                    <a:pt x="67" y="102"/>
                    <a:pt x="94" y="110"/>
                    <a:pt x="96" y="114"/>
                  </a:cubicBezTo>
                  <a:cubicBezTo>
                    <a:pt x="99" y="117"/>
                    <a:pt x="83" y="128"/>
                    <a:pt x="83" y="137"/>
                  </a:cubicBezTo>
                  <a:cubicBezTo>
                    <a:pt x="83" y="147"/>
                    <a:pt x="77" y="146"/>
                    <a:pt x="77" y="149"/>
                  </a:cubicBezTo>
                  <a:cubicBezTo>
                    <a:pt x="77" y="152"/>
                    <a:pt x="89" y="150"/>
                    <a:pt x="93" y="153"/>
                  </a:cubicBezTo>
                  <a:cubicBezTo>
                    <a:pt x="97" y="155"/>
                    <a:pt x="105" y="151"/>
                    <a:pt x="110" y="154"/>
                  </a:cubicBezTo>
                  <a:cubicBezTo>
                    <a:pt x="115" y="157"/>
                    <a:pt x="121" y="150"/>
                    <a:pt x="126" y="151"/>
                  </a:cubicBezTo>
                  <a:cubicBezTo>
                    <a:pt x="130" y="152"/>
                    <a:pt x="134" y="144"/>
                    <a:pt x="139" y="144"/>
                  </a:cubicBezTo>
                  <a:cubicBezTo>
                    <a:pt x="145" y="145"/>
                    <a:pt x="149" y="126"/>
                    <a:pt x="148" y="118"/>
                  </a:cubicBezTo>
                  <a:cubicBezTo>
                    <a:pt x="147" y="111"/>
                    <a:pt x="156" y="88"/>
                    <a:pt x="150" y="8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4" name="Freeform 1642">
              <a:extLst>
                <a:ext uri="{FF2B5EF4-FFF2-40B4-BE49-F238E27FC236}">
                  <a16:creationId xmlns:a16="http://schemas.microsoft.com/office/drawing/2014/main" id="{50A89BE9-AEF8-47AC-8FD2-F904D903D8F1}"/>
                </a:ext>
              </a:extLst>
            </p:cNvPr>
            <p:cNvSpPr>
              <a:spLocks/>
            </p:cNvSpPr>
            <p:nvPr/>
          </p:nvSpPr>
          <p:spPr bwMode="auto">
            <a:xfrm>
              <a:off x="2940153" y="3008413"/>
              <a:ext cx="271472" cy="376250"/>
            </a:xfrm>
            <a:custGeom>
              <a:avLst/>
              <a:gdLst>
                <a:gd name="T0" fmla="*/ 32 w 211"/>
                <a:gd name="T1" fmla="*/ 219 h 301"/>
                <a:gd name="T2" fmla="*/ 46 w 211"/>
                <a:gd name="T3" fmla="*/ 219 h 301"/>
                <a:gd name="T4" fmla="*/ 58 w 211"/>
                <a:gd name="T5" fmla="*/ 229 h 301"/>
                <a:gd name="T6" fmla="*/ 59 w 211"/>
                <a:gd name="T7" fmla="*/ 230 h 301"/>
                <a:gd name="T8" fmla="*/ 74 w 211"/>
                <a:gd name="T9" fmla="*/ 230 h 301"/>
                <a:gd name="T10" fmla="*/ 85 w 211"/>
                <a:gd name="T11" fmla="*/ 244 h 301"/>
                <a:gd name="T12" fmla="*/ 96 w 211"/>
                <a:gd name="T13" fmla="*/ 255 h 301"/>
                <a:gd name="T14" fmla="*/ 103 w 211"/>
                <a:gd name="T15" fmla="*/ 267 h 301"/>
                <a:gd name="T16" fmla="*/ 123 w 211"/>
                <a:gd name="T17" fmla="*/ 269 h 301"/>
                <a:gd name="T18" fmla="*/ 133 w 211"/>
                <a:gd name="T19" fmla="*/ 268 h 301"/>
                <a:gd name="T20" fmla="*/ 145 w 211"/>
                <a:gd name="T21" fmla="*/ 267 h 301"/>
                <a:gd name="T22" fmla="*/ 158 w 211"/>
                <a:gd name="T23" fmla="*/ 278 h 301"/>
                <a:gd name="T24" fmla="*/ 149 w 211"/>
                <a:gd name="T25" fmla="*/ 292 h 301"/>
                <a:gd name="T26" fmla="*/ 159 w 211"/>
                <a:gd name="T27" fmla="*/ 301 h 301"/>
                <a:gd name="T28" fmla="*/ 160 w 211"/>
                <a:gd name="T29" fmla="*/ 301 h 301"/>
                <a:gd name="T30" fmla="*/ 167 w 211"/>
                <a:gd name="T31" fmla="*/ 277 h 301"/>
                <a:gd name="T32" fmla="*/ 170 w 211"/>
                <a:gd name="T33" fmla="*/ 253 h 301"/>
                <a:gd name="T34" fmla="*/ 159 w 211"/>
                <a:gd name="T35" fmla="*/ 224 h 301"/>
                <a:gd name="T36" fmla="*/ 171 w 211"/>
                <a:gd name="T37" fmla="*/ 214 h 301"/>
                <a:gd name="T38" fmla="*/ 168 w 211"/>
                <a:gd name="T39" fmla="*/ 207 h 301"/>
                <a:gd name="T40" fmla="*/ 163 w 211"/>
                <a:gd name="T41" fmla="*/ 198 h 301"/>
                <a:gd name="T42" fmla="*/ 190 w 211"/>
                <a:gd name="T43" fmla="*/ 196 h 301"/>
                <a:gd name="T44" fmla="*/ 209 w 211"/>
                <a:gd name="T45" fmla="*/ 189 h 301"/>
                <a:gd name="T46" fmla="*/ 206 w 211"/>
                <a:gd name="T47" fmla="*/ 180 h 301"/>
                <a:gd name="T48" fmla="*/ 207 w 211"/>
                <a:gd name="T49" fmla="*/ 167 h 301"/>
                <a:gd name="T50" fmla="*/ 200 w 211"/>
                <a:gd name="T51" fmla="*/ 153 h 301"/>
                <a:gd name="T52" fmla="*/ 204 w 211"/>
                <a:gd name="T53" fmla="*/ 121 h 301"/>
                <a:gd name="T54" fmla="*/ 184 w 211"/>
                <a:gd name="T55" fmla="*/ 115 h 301"/>
                <a:gd name="T56" fmla="*/ 159 w 211"/>
                <a:gd name="T57" fmla="*/ 105 h 301"/>
                <a:gd name="T58" fmla="*/ 129 w 211"/>
                <a:gd name="T59" fmla="*/ 102 h 301"/>
                <a:gd name="T60" fmla="*/ 117 w 211"/>
                <a:gd name="T61" fmla="*/ 79 h 301"/>
                <a:gd name="T62" fmla="*/ 110 w 211"/>
                <a:gd name="T63" fmla="*/ 67 h 301"/>
                <a:gd name="T64" fmla="*/ 101 w 211"/>
                <a:gd name="T65" fmla="*/ 63 h 301"/>
                <a:gd name="T66" fmla="*/ 104 w 211"/>
                <a:gd name="T67" fmla="*/ 55 h 301"/>
                <a:gd name="T68" fmla="*/ 107 w 211"/>
                <a:gd name="T69" fmla="*/ 42 h 301"/>
                <a:gd name="T70" fmla="*/ 122 w 211"/>
                <a:gd name="T71" fmla="*/ 22 h 301"/>
                <a:gd name="T72" fmla="*/ 127 w 211"/>
                <a:gd name="T73" fmla="*/ 19 h 301"/>
                <a:gd name="T74" fmla="*/ 132 w 211"/>
                <a:gd name="T75" fmla="*/ 15 h 301"/>
                <a:gd name="T76" fmla="*/ 136 w 211"/>
                <a:gd name="T77" fmla="*/ 4 h 301"/>
                <a:gd name="T78" fmla="*/ 116 w 211"/>
                <a:gd name="T79" fmla="*/ 14 h 301"/>
                <a:gd name="T80" fmla="*/ 101 w 211"/>
                <a:gd name="T81" fmla="*/ 23 h 301"/>
                <a:gd name="T82" fmla="*/ 85 w 211"/>
                <a:gd name="T83" fmla="*/ 28 h 301"/>
                <a:gd name="T84" fmla="*/ 77 w 211"/>
                <a:gd name="T85" fmla="*/ 27 h 301"/>
                <a:gd name="T86" fmla="*/ 60 w 211"/>
                <a:gd name="T87" fmla="*/ 42 h 301"/>
                <a:gd name="T88" fmla="*/ 54 w 211"/>
                <a:gd name="T89" fmla="*/ 59 h 301"/>
                <a:gd name="T90" fmla="*/ 36 w 211"/>
                <a:gd name="T91" fmla="*/ 79 h 301"/>
                <a:gd name="T92" fmla="*/ 32 w 211"/>
                <a:gd name="T93" fmla="*/ 80 h 301"/>
                <a:gd name="T94" fmla="*/ 30 w 211"/>
                <a:gd name="T95" fmla="*/ 86 h 301"/>
                <a:gd name="T96" fmla="*/ 18 w 211"/>
                <a:gd name="T97" fmla="*/ 97 h 301"/>
                <a:gd name="T98" fmla="*/ 24 w 211"/>
                <a:gd name="T99" fmla="*/ 103 h 301"/>
                <a:gd name="T100" fmla="*/ 27 w 211"/>
                <a:gd name="T101" fmla="*/ 116 h 301"/>
                <a:gd name="T102" fmla="*/ 27 w 211"/>
                <a:gd name="T103" fmla="*/ 126 h 301"/>
                <a:gd name="T104" fmla="*/ 30 w 211"/>
                <a:gd name="T105" fmla="*/ 153 h 301"/>
                <a:gd name="T106" fmla="*/ 26 w 211"/>
                <a:gd name="T107" fmla="*/ 169 h 301"/>
                <a:gd name="T108" fmla="*/ 12 w 211"/>
                <a:gd name="T109" fmla="*/ 180 h 301"/>
                <a:gd name="T110" fmla="*/ 3 w 211"/>
                <a:gd name="T111" fmla="*/ 192 h 301"/>
                <a:gd name="T112" fmla="*/ 0 w 211"/>
                <a:gd name="T113" fmla="*/ 199 h 301"/>
                <a:gd name="T114" fmla="*/ 21 w 211"/>
                <a:gd name="T115" fmla="*/ 211 h 301"/>
                <a:gd name="T116" fmla="*/ 32 w 211"/>
                <a:gd name="T117" fmla="*/ 21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301">
                  <a:moveTo>
                    <a:pt x="32" y="219"/>
                  </a:moveTo>
                  <a:cubicBezTo>
                    <a:pt x="37" y="222"/>
                    <a:pt x="44" y="222"/>
                    <a:pt x="46" y="219"/>
                  </a:cubicBezTo>
                  <a:cubicBezTo>
                    <a:pt x="47" y="217"/>
                    <a:pt x="52" y="222"/>
                    <a:pt x="58" y="229"/>
                  </a:cubicBezTo>
                  <a:cubicBezTo>
                    <a:pt x="59" y="230"/>
                    <a:pt x="59" y="230"/>
                    <a:pt x="59" y="230"/>
                  </a:cubicBezTo>
                  <a:cubicBezTo>
                    <a:pt x="65" y="229"/>
                    <a:pt x="72" y="228"/>
                    <a:pt x="74" y="230"/>
                  </a:cubicBezTo>
                  <a:cubicBezTo>
                    <a:pt x="79" y="233"/>
                    <a:pt x="78" y="244"/>
                    <a:pt x="85" y="244"/>
                  </a:cubicBezTo>
                  <a:cubicBezTo>
                    <a:pt x="92" y="245"/>
                    <a:pt x="96" y="252"/>
                    <a:pt x="96" y="255"/>
                  </a:cubicBezTo>
                  <a:cubicBezTo>
                    <a:pt x="95" y="259"/>
                    <a:pt x="103" y="261"/>
                    <a:pt x="103" y="267"/>
                  </a:cubicBezTo>
                  <a:cubicBezTo>
                    <a:pt x="102" y="272"/>
                    <a:pt x="120" y="271"/>
                    <a:pt x="123" y="269"/>
                  </a:cubicBezTo>
                  <a:cubicBezTo>
                    <a:pt x="125" y="267"/>
                    <a:pt x="130" y="266"/>
                    <a:pt x="133" y="268"/>
                  </a:cubicBezTo>
                  <a:cubicBezTo>
                    <a:pt x="136" y="270"/>
                    <a:pt x="142" y="266"/>
                    <a:pt x="145" y="267"/>
                  </a:cubicBezTo>
                  <a:cubicBezTo>
                    <a:pt x="148" y="268"/>
                    <a:pt x="160" y="273"/>
                    <a:pt x="158" y="278"/>
                  </a:cubicBezTo>
                  <a:cubicBezTo>
                    <a:pt x="155" y="282"/>
                    <a:pt x="147" y="289"/>
                    <a:pt x="149" y="292"/>
                  </a:cubicBezTo>
                  <a:cubicBezTo>
                    <a:pt x="150" y="295"/>
                    <a:pt x="157" y="297"/>
                    <a:pt x="159" y="301"/>
                  </a:cubicBezTo>
                  <a:cubicBezTo>
                    <a:pt x="159" y="301"/>
                    <a:pt x="160" y="301"/>
                    <a:pt x="160" y="301"/>
                  </a:cubicBezTo>
                  <a:cubicBezTo>
                    <a:pt x="165" y="300"/>
                    <a:pt x="167" y="282"/>
                    <a:pt x="167" y="277"/>
                  </a:cubicBezTo>
                  <a:cubicBezTo>
                    <a:pt x="167" y="271"/>
                    <a:pt x="169" y="258"/>
                    <a:pt x="170" y="253"/>
                  </a:cubicBezTo>
                  <a:cubicBezTo>
                    <a:pt x="173" y="242"/>
                    <a:pt x="159" y="235"/>
                    <a:pt x="159" y="224"/>
                  </a:cubicBezTo>
                  <a:cubicBezTo>
                    <a:pt x="159" y="213"/>
                    <a:pt x="165" y="219"/>
                    <a:pt x="171" y="214"/>
                  </a:cubicBezTo>
                  <a:cubicBezTo>
                    <a:pt x="177" y="210"/>
                    <a:pt x="171" y="208"/>
                    <a:pt x="168" y="207"/>
                  </a:cubicBezTo>
                  <a:cubicBezTo>
                    <a:pt x="164" y="207"/>
                    <a:pt x="162" y="201"/>
                    <a:pt x="163" y="198"/>
                  </a:cubicBezTo>
                  <a:cubicBezTo>
                    <a:pt x="164" y="194"/>
                    <a:pt x="183" y="196"/>
                    <a:pt x="190" y="196"/>
                  </a:cubicBezTo>
                  <a:cubicBezTo>
                    <a:pt x="196" y="196"/>
                    <a:pt x="209" y="190"/>
                    <a:pt x="209" y="189"/>
                  </a:cubicBezTo>
                  <a:cubicBezTo>
                    <a:pt x="210" y="188"/>
                    <a:pt x="211" y="184"/>
                    <a:pt x="206" y="180"/>
                  </a:cubicBezTo>
                  <a:cubicBezTo>
                    <a:pt x="201" y="176"/>
                    <a:pt x="203" y="171"/>
                    <a:pt x="207" y="167"/>
                  </a:cubicBezTo>
                  <a:cubicBezTo>
                    <a:pt x="211" y="163"/>
                    <a:pt x="205" y="158"/>
                    <a:pt x="200" y="153"/>
                  </a:cubicBezTo>
                  <a:cubicBezTo>
                    <a:pt x="195" y="148"/>
                    <a:pt x="199" y="130"/>
                    <a:pt x="204" y="121"/>
                  </a:cubicBezTo>
                  <a:cubicBezTo>
                    <a:pt x="210" y="112"/>
                    <a:pt x="193" y="114"/>
                    <a:pt x="184" y="115"/>
                  </a:cubicBezTo>
                  <a:cubicBezTo>
                    <a:pt x="174" y="117"/>
                    <a:pt x="165" y="113"/>
                    <a:pt x="159" y="105"/>
                  </a:cubicBezTo>
                  <a:cubicBezTo>
                    <a:pt x="153" y="97"/>
                    <a:pt x="144" y="102"/>
                    <a:pt x="129" y="102"/>
                  </a:cubicBezTo>
                  <a:cubicBezTo>
                    <a:pt x="114" y="102"/>
                    <a:pt x="117" y="85"/>
                    <a:pt x="117" y="79"/>
                  </a:cubicBezTo>
                  <a:cubicBezTo>
                    <a:pt x="118" y="72"/>
                    <a:pt x="110" y="71"/>
                    <a:pt x="110" y="67"/>
                  </a:cubicBezTo>
                  <a:cubicBezTo>
                    <a:pt x="110" y="63"/>
                    <a:pt x="105" y="63"/>
                    <a:pt x="101" y="63"/>
                  </a:cubicBezTo>
                  <a:cubicBezTo>
                    <a:pt x="97" y="64"/>
                    <a:pt x="101" y="59"/>
                    <a:pt x="104" y="55"/>
                  </a:cubicBezTo>
                  <a:cubicBezTo>
                    <a:pt x="107" y="52"/>
                    <a:pt x="106" y="49"/>
                    <a:pt x="107" y="42"/>
                  </a:cubicBezTo>
                  <a:cubicBezTo>
                    <a:pt x="107" y="35"/>
                    <a:pt x="117" y="29"/>
                    <a:pt x="122" y="22"/>
                  </a:cubicBezTo>
                  <a:cubicBezTo>
                    <a:pt x="123" y="21"/>
                    <a:pt x="125" y="19"/>
                    <a:pt x="127" y="19"/>
                  </a:cubicBezTo>
                  <a:cubicBezTo>
                    <a:pt x="128" y="17"/>
                    <a:pt x="129" y="16"/>
                    <a:pt x="132" y="15"/>
                  </a:cubicBezTo>
                  <a:cubicBezTo>
                    <a:pt x="140" y="14"/>
                    <a:pt x="143" y="9"/>
                    <a:pt x="136" y="4"/>
                  </a:cubicBezTo>
                  <a:cubicBezTo>
                    <a:pt x="129" y="0"/>
                    <a:pt x="124" y="13"/>
                    <a:pt x="116" y="14"/>
                  </a:cubicBezTo>
                  <a:cubicBezTo>
                    <a:pt x="108" y="15"/>
                    <a:pt x="106" y="20"/>
                    <a:pt x="101" y="23"/>
                  </a:cubicBezTo>
                  <a:cubicBezTo>
                    <a:pt x="95" y="26"/>
                    <a:pt x="85" y="23"/>
                    <a:pt x="85" y="28"/>
                  </a:cubicBezTo>
                  <a:cubicBezTo>
                    <a:pt x="84" y="33"/>
                    <a:pt x="81" y="28"/>
                    <a:pt x="77" y="27"/>
                  </a:cubicBezTo>
                  <a:cubicBezTo>
                    <a:pt x="72" y="26"/>
                    <a:pt x="60" y="36"/>
                    <a:pt x="60" y="42"/>
                  </a:cubicBezTo>
                  <a:cubicBezTo>
                    <a:pt x="61" y="48"/>
                    <a:pt x="62" y="53"/>
                    <a:pt x="54" y="59"/>
                  </a:cubicBezTo>
                  <a:cubicBezTo>
                    <a:pt x="45" y="64"/>
                    <a:pt x="40" y="74"/>
                    <a:pt x="36" y="79"/>
                  </a:cubicBezTo>
                  <a:cubicBezTo>
                    <a:pt x="35" y="81"/>
                    <a:pt x="34" y="81"/>
                    <a:pt x="32" y="80"/>
                  </a:cubicBezTo>
                  <a:cubicBezTo>
                    <a:pt x="32" y="83"/>
                    <a:pt x="31" y="85"/>
                    <a:pt x="30" y="86"/>
                  </a:cubicBezTo>
                  <a:cubicBezTo>
                    <a:pt x="28" y="87"/>
                    <a:pt x="23" y="92"/>
                    <a:pt x="18" y="97"/>
                  </a:cubicBezTo>
                  <a:cubicBezTo>
                    <a:pt x="20" y="99"/>
                    <a:pt x="22" y="101"/>
                    <a:pt x="24" y="103"/>
                  </a:cubicBezTo>
                  <a:cubicBezTo>
                    <a:pt x="29" y="108"/>
                    <a:pt x="26" y="113"/>
                    <a:pt x="27" y="116"/>
                  </a:cubicBezTo>
                  <a:cubicBezTo>
                    <a:pt x="29" y="119"/>
                    <a:pt x="30" y="124"/>
                    <a:pt x="27" y="126"/>
                  </a:cubicBezTo>
                  <a:cubicBezTo>
                    <a:pt x="24" y="128"/>
                    <a:pt x="27" y="150"/>
                    <a:pt x="30" y="153"/>
                  </a:cubicBezTo>
                  <a:cubicBezTo>
                    <a:pt x="34" y="157"/>
                    <a:pt x="30" y="161"/>
                    <a:pt x="26" y="169"/>
                  </a:cubicBezTo>
                  <a:cubicBezTo>
                    <a:pt x="23" y="176"/>
                    <a:pt x="19" y="180"/>
                    <a:pt x="12" y="180"/>
                  </a:cubicBezTo>
                  <a:cubicBezTo>
                    <a:pt x="5" y="181"/>
                    <a:pt x="5" y="192"/>
                    <a:pt x="3" y="192"/>
                  </a:cubicBezTo>
                  <a:cubicBezTo>
                    <a:pt x="1" y="192"/>
                    <a:pt x="0" y="196"/>
                    <a:pt x="0" y="199"/>
                  </a:cubicBezTo>
                  <a:cubicBezTo>
                    <a:pt x="6" y="205"/>
                    <a:pt x="18" y="211"/>
                    <a:pt x="21" y="211"/>
                  </a:cubicBezTo>
                  <a:cubicBezTo>
                    <a:pt x="25" y="211"/>
                    <a:pt x="27" y="217"/>
                    <a:pt x="32" y="219"/>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5" name="Freeform 1643">
              <a:extLst>
                <a:ext uri="{FF2B5EF4-FFF2-40B4-BE49-F238E27FC236}">
                  <a16:creationId xmlns:a16="http://schemas.microsoft.com/office/drawing/2014/main" id="{821AB348-E959-4EB0-AE94-728775535C07}"/>
                </a:ext>
              </a:extLst>
            </p:cNvPr>
            <p:cNvSpPr>
              <a:spLocks/>
            </p:cNvSpPr>
            <p:nvPr/>
          </p:nvSpPr>
          <p:spPr bwMode="auto">
            <a:xfrm>
              <a:off x="3152886" y="3506905"/>
              <a:ext cx="277822" cy="307985"/>
            </a:xfrm>
            <a:custGeom>
              <a:avLst/>
              <a:gdLst>
                <a:gd name="T0" fmla="*/ 214 w 216"/>
                <a:gd name="T1" fmla="*/ 147 h 245"/>
                <a:gd name="T2" fmla="*/ 203 w 216"/>
                <a:gd name="T3" fmla="*/ 130 h 245"/>
                <a:gd name="T4" fmla="*/ 189 w 216"/>
                <a:gd name="T5" fmla="*/ 121 h 245"/>
                <a:gd name="T6" fmla="*/ 169 w 216"/>
                <a:gd name="T7" fmla="*/ 112 h 245"/>
                <a:gd name="T8" fmla="*/ 167 w 216"/>
                <a:gd name="T9" fmla="*/ 97 h 245"/>
                <a:gd name="T10" fmla="*/ 165 w 216"/>
                <a:gd name="T11" fmla="*/ 84 h 245"/>
                <a:gd name="T12" fmla="*/ 158 w 216"/>
                <a:gd name="T13" fmla="*/ 72 h 245"/>
                <a:gd name="T14" fmla="*/ 138 w 216"/>
                <a:gd name="T15" fmla="*/ 67 h 245"/>
                <a:gd name="T16" fmla="*/ 124 w 216"/>
                <a:gd name="T17" fmla="*/ 61 h 245"/>
                <a:gd name="T18" fmla="*/ 117 w 216"/>
                <a:gd name="T19" fmla="*/ 54 h 245"/>
                <a:gd name="T20" fmla="*/ 104 w 216"/>
                <a:gd name="T21" fmla="*/ 52 h 245"/>
                <a:gd name="T22" fmla="*/ 83 w 216"/>
                <a:gd name="T23" fmla="*/ 39 h 245"/>
                <a:gd name="T24" fmla="*/ 77 w 216"/>
                <a:gd name="T25" fmla="*/ 5 h 245"/>
                <a:gd name="T26" fmla="*/ 61 w 216"/>
                <a:gd name="T27" fmla="*/ 4 h 245"/>
                <a:gd name="T28" fmla="*/ 40 w 216"/>
                <a:gd name="T29" fmla="*/ 13 h 245"/>
                <a:gd name="T30" fmla="*/ 25 w 216"/>
                <a:gd name="T31" fmla="*/ 21 h 245"/>
                <a:gd name="T32" fmla="*/ 10 w 216"/>
                <a:gd name="T33" fmla="*/ 25 h 245"/>
                <a:gd name="T34" fmla="*/ 4 w 216"/>
                <a:gd name="T35" fmla="*/ 23 h 245"/>
                <a:gd name="T36" fmla="*/ 16 w 216"/>
                <a:gd name="T37" fmla="*/ 48 h 245"/>
                <a:gd name="T38" fmla="*/ 11 w 216"/>
                <a:gd name="T39" fmla="*/ 58 h 245"/>
                <a:gd name="T40" fmla="*/ 13 w 216"/>
                <a:gd name="T41" fmla="*/ 83 h 245"/>
                <a:gd name="T42" fmla="*/ 9 w 216"/>
                <a:gd name="T43" fmla="*/ 97 h 245"/>
                <a:gd name="T44" fmla="*/ 4 w 216"/>
                <a:gd name="T45" fmla="*/ 112 h 245"/>
                <a:gd name="T46" fmla="*/ 11 w 216"/>
                <a:gd name="T47" fmla="*/ 121 h 245"/>
                <a:gd name="T48" fmla="*/ 2 w 216"/>
                <a:gd name="T49" fmla="*/ 135 h 245"/>
                <a:gd name="T50" fmla="*/ 0 w 216"/>
                <a:gd name="T51" fmla="*/ 142 h 245"/>
                <a:gd name="T52" fmla="*/ 8 w 216"/>
                <a:gd name="T53" fmla="*/ 150 h 245"/>
                <a:gd name="T54" fmla="*/ 12 w 216"/>
                <a:gd name="T55" fmla="*/ 169 h 245"/>
                <a:gd name="T56" fmla="*/ 19 w 216"/>
                <a:gd name="T57" fmla="*/ 179 h 245"/>
                <a:gd name="T58" fmla="*/ 15 w 216"/>
                <a:gd name="T59" fmla="*/ 192 h 245"/>
                <a:gd name="T60" fmla="*/ 22 w 216"/>
                <a:gd name="T61" fmla="*/ 206 h 245"/>
                <a:gd name="T62" fmla="*/ 28 w 216"/>
                <a:gd name="T63" fmla="*/ 222 h 245"/>
                <a:gd name="T64" fmla="*/ 32 w 216"/>
                <a:gd name="T65" fmla="*/ 242 h 245"/>
                <a:gd name="T66" fmla="*/ 56 w 216"/>
                <a:gd name="T67" fmla="*/ 228 h 245"/>
                <a:gd name="T68" fmla="*/ 72 w 216"/>
                <a:gd name="T69" fmla="*/ 227 h 245"/>
                <a:gd name="T70" fmla="*/ 92 w 216"/>
                <a:gd name="T71" fmla="*/ 235 h 245"/>
                <a:gd name="T72" fmla="*/ 102 w 216"/>
                <a:gd name="T73" fmla="*/ 225 h 245"/>
                <a:gd name="T74" fmla="*/ 126 w 216"/>
                <a:gd name="T75" fmla="*/ 225 h 245"/>
                <a:gd name="T76" fmla="*/ 131 w 216"/>
                <a:gd name="T77" fmla="*/ 198 h 245"/>
                <a:gd name="T78" fmla="*/ 145 w 216"/>
                <a:gd name="T79" fmla="*/ 181 h 245"/>
                <a:gd name="T80" fmla="*/ 166 w 216"/>
                <a:gd name="T81" fmla="*/ 177 h 245"/>
                <a:gd name="T82" fmla="*/ 186 w 216"/>
                <a:gd name="T83" fmla="*/ 175 h 245"/>
                <a:gd name="T84" fmla="*/ 203 w 216"/>
                <a:gd name="T85" fmla="*/ 183 h 245"/>
                <a:gd name="T86" fmla="*/ 211 w 216"/>
                <a:gd name="T87" fmla="*/ 170 h 245"/>
                <a:gd name="T88" fmla="*/ 214 w 216"/>
                <a:gd name="T89" fmla="*/ 14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245">
                  <a:moveTo>
                    <a:pt x="214" y="147"/>
                  </a:moveTo>
                  <a:cubicBezTo>
                    <a:pt x="211" y="139"/>
                    <a:pt x="203" y="138"/>
                    <a:pt x="203" y="130"/>
                  </a:cubicBezTo>
                  <a:cubicBezTo>
                    <a:pt x="203" y="121"/>
                    <a:pt x="200" y="120"/>
                    <a:pt x="189" y="121"/>
                  </a:cubicBezTo>
                  <a:cubicBezTo>
                    <a:pt x="177" y="121"/>
                    <a:pt x="170" y="119"/>
                    <a:pt x="169" y="112"/>
                  </a:cubicBezTo>
                  <a:cubicBezTo>
                    <a:pt x="169" y="105"/>
                    <a:pt x="162" y="100"/>
                    <a:pt x="167" y="97"/>
                  </a:cubicBezTo>
                  <a:cubicBezTo>
                    <a:pt x="172" y="95"/>
                    <a:pt x="163" y="90"/>
                    <a:pt x="165" y="84"/>
                  </a:cubicBezTo>
                  <a:cubicBezTo>
                    <a:pt x="166" y="77"/>
                    <a:pt x="161" y="75"/>
                    <a:pt x="158" y="72"/>
                  </a:cubicBezTo>
                  <a:cubicBezTo>
                    <a:pt x="154" y="68"/>
                    <a:pt x="138" y="73"/>
                    <a:pt x="138" y="67"/>
                  </a:cubicBezTo>
                  <a:cubicBezTo>
                    <a:pt x="138" y="62"/>
                    <a:pt x="129" y="61"/>
                    <a:pt x="124" y="61"/>
                  </a:cubicBezTo>
                  <a:cubicBezTo>
                    <a:pt x="119" y="61"/>
                    <a:pt x="122" y="54"/>
                    <a:pt x="117" y="54"/>
                  </a:cubicBezTo>
                  <a:cubicBezTo>
                    <a:pt x="111" y="55"/>
                    <a:pt x="112" y="51"/>
                    <a:pt x="104" y="52"/>
                  </a:cubicBezTo>
                  <a:cubicBezTo>
                    <a:pt x="96" y="53"/>
                    <a:pt x="92" y="49"/>
                    <a:pt x="83" y="39"/>
                  </a:cubicBezTo>
                  <a:cubicBezTo>
                    <a:pt x="75" y="29"/>
                    <a:pt x="76" y="10"/>
                    <a:pt x="77" y="5"/>
                  </a:cubicBezTo>
                  <a:cubicBezTo>
                    <a:pt x="79" y="0"/>
                    <a:pt x="68" y="4"/>
                    <a:pt x="61" y="4"/>
                  </a:cubicBezTo>
                  <a:cubicBezTo>
                    <a:pt x="54" y="4"/>
                    <a:pt x="47" y="9"/>
                    <a:pt x="40" y="13"/>
                  </a:cubicBezTo>
                  <a:cubicBezTo>
                    <a:pt x="33" y="17"/>
                    <a:pt x="28" y="17"/>
                    <a:pt x="25" y="21"/>
                  </a:cubicBezTo>
                  <a:cubicBezTo>
                    <a:pt x="21" y="25"/>
                    <a:pt x="15" y="27"/>
                    <a:pt x="10" y="25"/>
                  </a:cubicBezTo>
                  <a:cubicBezTo>
                    <a:pt x="8" y="24"/>
                    <a:pt x="6" y="24"/>
                    <a:pt x="4" y="23"/>
                  </a:cubicBezTo>
                  <a:cubicBezTo>
                    <a:pt x="7" y="31"/>
                    <a:pt x="14" y="44"/>
                    <a:pt x="16" y="48"/>
                  </a:cubicBezTo>
                  <a:cubicBezTo>
                    <a:pt x="18" y="54"/>
                    <a:pt x="13" y="55"/>
                    <a:pt x="11" y="58"/>
                  </a:cubicBezTo>
                  <a:cubicBezTo>
                    <a:pt x="9" y="60"/>
                    <a:pt x="12" y="78"/>
                    <a:pt x="13" y="83"/>
                  </a:cubicBezTo>
                  <a:cubicBezTo>
                    <a:pt x="13" y="87"/>
                    <a:pt x="5" y="95"/>
                    <a:pt x="9" y="97"/>
                  </a:cubicBezTo>
                  <a:cubicBezTo>
                    <a:pt x="12" y="100"/>
                    <a:pt x="4" y="108"/>
                    <a:pt x="4" y="112"/>
                  </a:cubicBezTo>
                  <a:cubicBezTo>
                    <a:pt x="4" y="117"/>
                    <a:pt x="11" y="117"/>
                    <a:pt x="11" y="121"/>
                  </a:cubicBezTo>
                  <a:cubicBezTo>
                    <a:pt x="11" y="124"/>
                    <a:pt x="5" y="133"/>
                    <a:pt x="2" y="135"/>
                  </a:cubicBezTo>
                  <a:cubicBezTo>
                    <a:pt x="0" y="136"/>
                    <a:pt x="0" y="139"/>
                    <a:pt x="0" y="142"/>
                  </a:cubicBezTo>
                  <a:cubicBezTo>
                    <a:pt x="1" y="142"/>
                    <a:pt x="2" y="146"/>
                    <a:pt x="8" y="150"/>
                  </a:cubicBezTo>
                  <a:cubicBezTo>
                    <a:pt x="14" y="155"/>
                    <a:pt x="7" y="163"/>
                    <a:pt x="12" y="169"/>
                  </a:cubicBezTo>
                  <a:cubicBezTo>
                    <a:pt x="17" y="175"/>
                    <a:pt x="23" y="176"/>
                    <a:pt x="19" y="179"/>
                  </a:cubicBezTo>
                  <a:cubicBezTo>
                    <a:pt x="15" y="182"/>
                    <a:pt x="20" y="188"/>
                    <a:pt x="15" y="192"/>
                  </a:cubicBezTo>
                  <a:cubicBezTo>
                    <a:pt x="11" y="195"/>
                    <a:pt x="17" y="204"/>
                    <a:pt x="22" y="206"/>
                  </a:cubicBezTo>
                  <a:cubicBezTo>
                    <a:pt x="26" y="208"/>
                    <a:pt x="23" y="218"/>
                    <a:pt x="28" y="222"/>
                  </a:cubicBezTo>
                  <a:cubicBezTo>
                    <a:pt x="33" y="227"/>
                    <a:pt x="31" y="238"/>
                    <a:pt x="32" y="242"/>
                  </a:cubicBezTo>
                  <a:cubicBezTo>
                    <a:pt x="34" y="245"/>
                    <a:pt x="48" y="236"/>
                    <a:pt x="56" y="228"/>
                  </a:cubicBezTo>
                  <a:cubicBezTo>
                    <a:pt x="64" y="219"/>
                    <a:pt x="64" y="226"/>
                    <a:pt x="72" y="227"/>
                  </a:cubicBezTo>
                  <a:cubicBezTo>
                    <a:pt x="80" y="228"/>
                    <a:pt x="88" y="228"/>
                    <a:pt x="92" y="235"/>
                  </a:cubicBezTo>
                  <a:cubicBezTo>
                    <a:pt x="96" y="243"/>
                    <a:pt x="100" y="228"/>
                    <a:pt x="102" y="225"/>
                  </a:cubicBezTo>
                  <a:cubicBezTo>
                    <a:pt x="105" y="222"/>
                    <a:pt x="123" y="226"/>
                    <a:pt x="126" y="225"/>
                  </a:cubicBezTo>
                  <a:cubicBezTo>
                    <a:pt x="129" y="224"/>
                    <a:pt x="132" y="201"/>
                    <a:pt x="131" y="198"/>
                  </a:cubicBezTo>
                  <a:cubicBezTo>
                    <a:pt x="131" y="194"/>
                    <a:pt x="138" y="185"/>
                    <a:pt x="145" y="181"/>
                  </a:cubicBezTo>
                  <a:cubicBezTo>
                    <a:pt x="151" y="177"/>
                    <a:pt x="161" y="180"/>
                    <a:pt x="166" y="177"/>
                  </a:cubicBezTo>
                  <a:cubicBezTo>
                    <a:pt x="171" y="175"/>
                    <a:pt x="179" y="175"/>
                    <a:pt x="186" y="175"/>
                  </a:cubicBezTo>
                  <a:cubicBezTo>
                    <a:pt x="194" y="175"/>
                    <a:pt x="199" y="183"/>
                    <a:pt x="203" y="183"/>
                  </a:cubicBezTo>
                  <a:cubicBezTo>
                    <a:pt x="207" y="183"/>
                    <a:pt x="212" y="176"/>
                    <a:pt x="211" y="170"/>
                  </a:cubicBezTo>
                  <a:cubicBezTo>
                    <a:pt x="210" y="163"/>
                    <a:pt x="216" y="155"/>
                    <a:pt x="214" y="14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6" name="Freeform 1644">
              <a:extLst>
                <a:ext uri="{FF2B5EF4-FFF2-40B4-BE49-F238E27FC236}">
                  <a16:creationId xmlns:a16="http://schemas.microsoft.com/office/drawing/2014/main" id="{C43C1DE4-0812-4AC1-8172-F74555A18E22}"/>
                </a:ext>
              </a:extLst>
            </p:cNvPr>
            <p:cNvSpPr>
              <a:spLocks/>
            </p:cNvSpPr>
            <p:nvPr/>
          </p:nvSpPr>
          <p:spPr bwMode="auto">
            <a:xfrm>
              <a:off x="2883001" y="3292585"/>
              <a:ext cx="293698" cy="414351"/>
            </a:xfrm>
            <a:custGeom>
              <a:avLst/>
              <a:gdLst>
                <a:gd name="T0" fmla="*/ 210 w 228"/>
                <a:gd name="T1" fmla="*/ 314 h 330"/>
                <a:gd name="T2" fmla="*/ 210 w 228"/>
                <a:gd name="T3" fmla="*/ 313 h 330"/>
                <a:gd name="T4" fmla="*/ 212 w 228"/>
                <a:gd name="T5" fmla="*/ 306 h 330"/>
                <a:gd name="T6" fmla="*/ 221 w 228"/>
                <a:gd name="T7" fmla="*/ 292 h 330"/>
                <a:gd name="T8" fmla="*/ 214 w 228"/>
                <a:gd name="T9" fmla="*/ 283 h 330"/>
                <a:gd name="T10" fmla="*/ 219 w 228"/>
                <a:gd name="T11" fmla="*/ 268 h 330"/>
                <a:gd name="T12" fmla="*/ 223 w 228"/>
                <a:gd name="T13" fmla="*/ 254 h 330"/>
                <a:gd name="T14" fmla="*/ 221 w 228"/>
                <a:gd name="T15" fmla="*/ 229 h 330"/>
                <a:gd name="T16" fmla="*/ 226 w 228"/>
                <a:gd name="T17" fmla="*/ 219 h 330"/>
                <a:gd name="T18" fmla="*/ 214 w 228"/>
                <a:gd name="T19" fmla="*/ 194 h 330"/>
                <a:gd name="T20" fmla="*/ 197 w 228"/>
                <a:gd name="T21" fmla="*/ 195 h 330"/>
                <a:gd name="T22" fmla="*/ 193 w 228"/>
                <a:gd name="T23" fmla="*/ 172 h 330"/>
                <a:gd name="T24" fmla="*/ 185 w 228"/>
                <a:gd name="T25" fmla="*/ 174 h 330"/>
                <a:gd name="T26" fmla="*/ 166 w 228"/>
                <a:gd name="T27" fmla="*/ 176 h 330"/>
                <a:gd name="T28" fmla="*/ 157 w 228"/>
                <a:gd name="T29" fmla="*/ 166 h 330"/>
                <a:gd name="T30" fmla="*/ 148 w 228"/>
                <a:gd name="T31" fmla="*/ 160 h 330"/>
                <a:gd name="T32" fmla="*/ 140 w 228"/>
                <a:gd name="T33" fmla="*/ 145 h 330"/>
                <a:gd name="T34" fmla="*/ 136 w 228"/>
                <a:gd name="T35" fmla="*/ 129 h 330"/>
                <a:gd name="T36" fmla="*/ 138 w 228"/>
                <a:gd name="T37" fmla="*/ 118 h 330"/>
                <a:gd name="T38" fmla="*/ 146 w 228"/>
                <a:gd name="T39" fmla="*/ 109 h 330"/>
                <a:gd name="T40" fmla="*/ 152 w 228"/>
                <a:gd name="T41" fmla="*/ 92 h 330"/>
                <a:gd name="T42" fmla="*/ 167 w 228"/>
                <a:gd name="T43" fmla="*/ 81 h 330"/>
                <a:gd name="T44" fmla="*/ 189 w 228"/>
                <a:gd name="T45" fmla="*/ 74 h 330"/>
                <a:gd name="T46" fmla="*/ 203 w 228"/>
                <a:gd name="T47" fmla="*/ 73 h 330"/>
                <a:gd name="T48" fmla="*/ 193 w 228"/>
                <a:gd name="T49" fmla="*/ 64 h 330"/>
                <a:gd name="T50" fmla="*/ 202 w 228"/>
                <a:gd name="T51" fmla="*/ 50 h 330"/>
                <a:gd name="T52" fmla="*/ 189 w 228"/>
                <a:gd name="T53" fmla="*/ 39 h 330"/>
                <a:gd name="T54" fmla="*/ 177 w 228"/>
                <a:gd name="T55" fmla="*/ 40 h 330"/>
                <a:gd name="T56" fmla="*/ 167 w 228"/>
                <a:gd name="T57" fmla="*/ 41 h 330"/>
                <a:gd name="T58" fmla="*/ 147 w 228"/>
                <a:gd name="T59" fmla="*/ 39 h 330"/>
                <a:gd name="T60" fmla="*/ 140 w 228"/>
                <a:gd name="T61" fmla="*/ 27 h 330"/>
                <a:gd name="T62" fmla="*/ 129 w 228"/>
                <a:gd name="T63" fmla="*/ 16 h 330"/>
                <a:gd name="T64" fmla="*/ 118 w 228"/>
                <a:gd name="T65" fmla="*/ 2 h 330"/>
                <a:gd name="T66" fmla="*/ 103 w 228"/>
                <a:gd name="T67" fmla="*/ 2 h 330"/>
                <a:gd name="T68" fmla="*/ 107 w 228"/>
                <a:gd name="T69" fmla="*/ 15 h 330"/>
                <a:gd name="T70" fmla="*/ 97 w 228"/>
                <a:gd name="T71" fmla="*/ 33 h 330"/>
                <a:gd name="T72" fmla="*/ 63 w 228"/>
                <a:gd name="T73" fmla="*/ 51 h 330"/>
                <a:gd name="T74" fmla="*/ 47 w 228"/>
                <a:gd name="T75" fmla="*/ 80 h 330"/>
                <a:gd name="T76" fmla="*/ 34 w 228"/>
                <a:gd name="T77" fmla="*/ 80 h 330"/>
                <a:gd name="T78" fmla="*/ 21 w 228"/>
                <a:gd name="T79" fmla="*/ 77 h 330"/>
                <a:gd name="T80" fmla="*/ 21 w 228"/>
                <a:gd name="T81" fmla="*/ 68 h 330"/>
                <a:gd name="T82" fmla="*/ 17 w 228"/>
                <a:gd name="T83" fmla="*/ 59 h 330"/>
                <a:gd name="T84" fmla="*/ 3 w 228"/>
                <a:gd name="T85" fmla="*/ 74 h 330"/>
                <a:gd name="T86" fmla="*/ 9 w 228"/>
                <a:gd name="T87" fmla="*/ 98 h 330"/>
                <a:gd name="T88" fmla="*/ 4 w 228"/>
                <a:gd name="T89" fmla="*/ 103 h 330"/>
                <a:gd name="T90" fmla="*/ 23 w 228"/>
                <a:gd name="T91" fmla="*/ 118 h 330"/>
                <a:gd name="T92" fmla="*/ 41 w 228"/>
                <a:gd name="T93" fmla="*/ 143 h 330"/>
                <a:gd name="T94" fmla="*/ 53 w 228"/>
                <a:gd name="T95" fmla="*/ 169 h 330"/>
                <a:gd name="T96" fmla="*/ 81 w 228"/>
                <a:gd name="T97" fmla="*/ 222 h 330"/>
                <a:gd name="T98" fmla="*/ 91 w 228"/>
                <a:gd name="T99" fmla="*/ 244 h 330"/>
                <a:gd name="T100" fmla="*/ 98 w 228"/>
                <a:gd name="T101" fmla="*/ 260 h 330"/>
                <a:gd name="T102" fmla="*/ 126 w 228"/>
                <a:gd name="T103" fmla="*/ 280 h 330"/>
                <a:gd name="T104" fmla="*/ 176 w 228"/>
                <a:gd name="T105" fmla="*/ 311 h 330"/>
                <a:gd name="T106" fmla="*/ 198 w 228"/>
                <a:gd name="T107" fmla="*/ 327 h 330"/>
                <a:gd name="T108" fmla="*/ 199 w 228"/>
                <a:gd name="T109" fmla="*/ 330 h 330"/>
                <a:gd name="T110" fmla="*/ 202 w 228"/>
                <a:gd name="T111" fmla="*/ 328 h 330"/>
                <a:gd name="T112" fmla="*/ 210 w 228"/>
                <a:gd name="T113" fmla="*/ 31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330">
                  <a:moveTo>
                    <a:pt x="210" y="314"/>
                  </a:moveTo>
                  <a:cubicBezTo>
                    <a:pt x="210" y="313"/>
                    <a:pt x="210" y="313"/>
                    <a:pt x="210" y="313"/>
                  </a:cubicBezTo>
                  <a:cubicBezTo>
                    <a:pt x="210" y="310"/>
                    <a:pt x="210" y="307"/>
                    <a:pt x="212" y="306"/>
                  </a:cubicBezTo>
                  <a:cubicBezTo>
                    <a:pt x="215" y="304"/>
                    <a:pt x="221" y="295"/>
                    <a:pt x="221" y="292"/>
                  </a:cubicBezTo>
                  <a:cubicBezTo>
                    <a:pt x="221" y="288"/>
                    <a:pt x="214" y="288"/>
                    <a:pt x="214" y="283"/>
                  </a:cubicBezTo>
                  <a:cubicBezTo>
                    <a:pt x="214" y="279"/>
                    <a:pt x="222" y="271"/>
                    <a:pt x="219" y="268"/>
                  </a:cubicBezTo>
                  <a:cubicBezTo>
                    <a:pt x="215" y="266"/>
                    <a:pt x="223" y="258"/>
                    <a:pt x="223" y="254"/>
                  </a:cubicBezTo>
                  <a:cubicBezTo>
                    <a:pt x="222" y="249"/>
                    <a:pt x="219" y="231"/>
                    <a:pt x="221" y="229"/>
                  </a:cubicBezTo>
                  <a:cubicBezTo>
                    <a:pt x="223" y="226"/>
                    <a:pt x="228" y="225"/>
                    <a:pt x="226" y="219"/>
                  </a:cubicBezTo>
                  <a:cubicBezTo>
                    <a:pt x="224" y="215"/>
                    <a:pt x="217" y="202"/>
                    <a:pt x="214" y="194"/>
                  </a:cubicBezTo>
                  <a:cubicBezTo>
                    <a:pt x="208" y="194"/>
                    <a:pt x="201" y="194"/>
                    <a:pt x="197" y="195"/>
                  </a:cubicBezTo>
                  <a:cubicBezTo>
                    <a:pt x="191" y="197"/>
                    <a:pt x="193" y="179"/>
                    <a:pt x="193" y="172"/>
                  </a:cubicBezTo>
                  <a:cubicBezTo>
                    <a:pt x="193" y="165"/>
                    <a:pt x="187" y="169"/>
                    <a:pt x="185" y="174"/>
                  </a:cubicBezTo>
                  <a:cubicBezTo>
                    <a:pt x="183" y="178"/>
                    <a:pt x="174" y="176"/>
                    <a:pt x="166" y="176"/>
                  </a:cubicBezTo>
                  <a:cubicBezTo>
                    <a:pt x="158" y="176"/>
                    <a:pt x="162" y="166"/>
                    <a:pt x="157" y="166"/>
                  </a:cubicBezTo>
                  <a:cubicBezTo>
                    <a:pt x="151" y="167"/>
                    <a:pt x="147" y="165"/>
                    <a:pt x="148" y="160"/>
                  </a:cubicBezTo>
                  <a:cubicBezTo>
                    <a:pt x="148" y="154"/>
                    <a:pt x="144" y="150"/>
                    <a:pt x="140" y="145"/>
                  </a:cubicBezTo>
                  <a:cubicBezTo>
                    <a:pt x="137" y="139"/>
                    <a:pt x="133" y="133"/>
                    <a:pt x="136" y="129"/>
                  </a:cubicBezTo>
                  <a:cubicBezTo>
                    <a:pt x="139" y="126"/>
                    <a:pt x="134" y="123"/>
                    <a:pt x="138" y="118"/>
                  </a:cubicBezTo>
                  <a:cubicBezTo>
                    <a:pt x="143" y="113"/>
                    <a:pt x="148" y="115"/>
                    <a:pt x="146" y="109"/>
                  </a:cubicBezTo>
                  <a:cubicBezTo>
                    <a:pt x="145" y="102"/>
                    <a:pt x="151" y="99"/>
                    <a:pt x="152" y="92"/>
                  </a:cubicBezTo>
                  <a:cubicBezTo>
                    <a:pt x="152" y="85"/>
                    <a:pt x="160" y="87"/>
                    <a:pt x="167" y="81"/>
                  </a:cubicBezTo>
                  <a:cubicBezTo>
                    <a:pt x="175" y="76"/>
                    <a:pt x="183" y="79"/>
                    <a:pt x="189" y="74"/>
                  </a:cubicBezTo>
                  <a:cubicBezTo>
                    <a:pt x="195" y="69"/>
                    <a:pt x="199" y="73"/>
                    <a:pt x="203" y="73"/>
                  </a:cubicBezTo>
                  <a:cubicBezTo>
                    <a:pt x="201" y="69"/>
                    <a:pt x="194" y="67"/>
                    <a:pt x="193" y="64"/>
                  </a:cubicBezTo>
                  <a:cubicBezTo>
                    <a:pt x="191" y="61"/>
                    <a:pt x="199" y="54"/>
                    <a:pt x="202" y="50"/>
                  </a:cubicBezTo>
                  <a:cubicBezTo>
                    <a:pt x="204" y="45"/>
                    <a:pt x="192" y="40"/>
                    <a:pt x="189" y="39"/>
                  </a:cubicBezTo>
                  <a:cubicBezTo>
                    <a:pt x="186" y="38"/>
                    <a:pt x="180" y="42"/>
                    <a:pt x="177" y="40"/>
                  </a:cubicBezTo>
                  <a:cubicBezTo>
                    <a:pt x="174" y="38"/>
                    <a:pt x="169" y="39"/>
                    <a:pt x="167" y="41"/>
                  </a:cubicBezTo>
                  <a:cubicBezTo>
                    <a:pt x="164" y="43"/>
                    <a:pt x="146" y="44"/>
                    <a:pt x="147" y="39"/>
                  </a:cubicBezTo>
                  <a:cubicBezTo>
                    <a:pt x="147" y="33"/>
                    <a:pt x="139" y="31"/>
                    <a:pt x="140" y="27"/>
                  </a:cubicBezTo>
                  <a:cubicBezTo>
                    <a:pt x="140" y="24"/>
                    <a:pt x="136" y="17"/>
                    <a:pt x="129" y="16"/>
                  </a:cubicBezTo>
                  <a:cubicBezTo>
                    <a:pt x="122" y="16"/>
                    <a:pt x="123" y="5"/>
                    <a:pt x="118" y="2"/>
                  </a:cubicBezTo>
                  <a:cubicBezTo>
                    <a:pt x="116" y="0"/>
                    <a:pt x="109" y="1"/>
                    <a:pt x="103" y="2"/>
                  </a:cubicBezTo>
                  <a:cubicBezTo>
                    <a:pt x="109" y="9"/>
                    <a:pt x="111" y="12"/>
                    <a:pt x="107" y="15"/>
                  </a:cubicBezTo>
                  <a:cubicBezTo>
                    <a:pt x="102" y="19"/>
                    <a:pt x="107" y="20"/>
                    <a:pt x="97" y="33"/>
                  </a:cubicBezTo>
                  <a:cubicBezTo>
                    <a:pt x="88" y="46"/>
                    <a:pt x="71" y="49"/>
                    <a:pt x="63" y="51"/>
                  </a:cubicBezTo>
                  <a:cubicBezTo>
                    <a:pt x="55" y="54"/>
                    <a:pt x="51" y="69"/>
                    <a:pt x="47" y="80"/>
                  </a:cubicBezTo>
                  <a:cubicBezTo>
                    <a:pt x="42" y="90"/>
                    <a:pt x="39" y="86"/>
                    <a:pt x="34" y="80"/>
                  </a:cubicBezTo>
                  <a:cubicBezTo>
                    <a:pt x="30" y="74"/>
                    <a:pt x="26" y="82"/>
                    <a:pt x="21" y="77"/>
                  </a:cubicBezTo>
                  <a:cubicBezTo>
                    <a:pt x="16" y="72"/>
                    <a:pt x="18" y="72"/>
                    <a:pt x="21" y="68"/>
                  </a:cubicBezTo>
                  <a:cubicBezTo>
                    <a:pt x="22" y="66"/>
                    <a:pt x="21" y="62"/>
                    <a:pt x="17" y="59"/>
                  </a:cubicBezTo>
                  <a:cubicBezTo>
                    <a:pt x="12" y="60"/>
                    <a:pt x="6" y="68"/>
                    <a:pt x="3" y="74"/>
                  </a:cubicBezTo>
                  <a:cubicBezTo>
                    <a:pt x="0" y="81"/>
                    <a:pt x="8" y="94"/>
                    <a:pt x="9" y="98"/>
                  </a:cubicBezTo>
                  <a:cubicBezTo>
                    <a:pt x="11" y="103"/>
                    <a:pt x="5" y="99"/>
                    <a:pt x="4" y="103"/>
                  </a:cubicBezTo>
                  <a:cubicBezTo>
                    <a:pt x="3" y="107"/>
                    <a:pt x="17" y="114"/>
                    <a:pt x="23" y="118"/>
                  </a:cubicBezTo>
                  <a:cubicBezTo>
                    <a:pt x="29" y="123"/>
                    <a:pt x="35" y="136"/>
                    <a:pt x="41" y="143"/>
                  </a:cubicBezTo>
                  <a:cubicBezTo>
                    <a:pt x="47" y="149"/>
                    <a:pt x="47" y="154"/>
                    <a:pt x="53" y="169"/>
                  </a:cubicBezTo>
                  <a:cubicBezTo>
                    <a:pt x="60" y="185"/>
                    <a:pt x="72" y="211"/>
                    <a:pt x="81" y="222"/>
                  </a:cubicBezTo>
                  <a:cubicBezTo>
                    <a:pt x="89" y="232"/>
                    <a:pt x="93" y="241"/>
                    <a:pt x="91" y="244"/>
                  </a:cubicBezTo>
                  <a:cubicBezTo>
                    <a:pt x="89" y="247"/>
                    <a:pt x="92" y="256"/>
                    <a:pt x="98" y="260"/>
                  </a:cubicBezTo>
                  <a:cubicBezTo>
                    <a:pt x="104" y="265"/>
                    <a:pt x="109" y="272"/>
                    <a:pt x="126" y="280"/>
                  </a:cubicBezTo>
                  <a:cubicBezTo>
                    <a:pt x="142" y="288"/>
                    <a:pt x="172" y="304"/>
                    <a:pt x="176" y="311"/>
                  </a:cubicBezTo>
                  <a:cubicBezTo>
                    <a:pt x="181" y="319"/>
                    <a:pt x="195" y="326"/>
                    <a:pt x="198" y="327"/>
                  </a:cubicBezTo>
                  <a:cubicBezTo>
                    <a:pt x="198" y="328"/>
                    <a:pt x="199" y="329"/>
                    <a:pt x="199" y="330"/>
                  </a:cubicBezTo>
                  <a:cubicBezTo>
                    <a:pt x="200" y="329"/>
                    <a:pt x="202" y="328"/>
                    <a:pt x="202" y="328"/>
                  </a:cubicBezTo>
                  <a:cubicBezTo>
                    <a:pt x="208" y="325"/>
                    <a:pt x="208" y="316"/>
                    <a:pt x="210" y="314"/>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7" name="Freeform 1645">
              <a:extLst>
                <a:ext uri="{FF2B5EF4-FFF2-40B4-BE49-F238E27FC236}">
                  <a16:creationId xmlns:a16="http://schemas.microsoft.com/office/drawing/2014/main" id="{65AFA2AE-716B-4E12-9FEF-8C35373BD699}"/>
                </a:ext>
              </a:extLst>
            </p:cNvPr>
            <p:cNvSpPr>
              <a:spLocks/>
            </p:cNvSpPr>
            <p:nvPr/>
          </p:nvSpPr>
          <p:spPr bwMode="auto">
            <a:xfrm>
              <a:off x="3063983" y="3019526"/>
              <a:ext cx="314336" cy="257184"/>
            </a:xfrm>
            <a:custGeom>
              <a:avLst/>
              <a:gdLst>
                <a:gd name="T0" fmla="*/ 25 w 245"/>
                <a:gd name="T1" fmla="*/ 13 h 206"/>
                <a:gd name="T2" fmla="*/ 10 w 245"/>
                <a:gd name="T3" fmla="*/ 33 h 206"/>
                <a:gd name="T4" fmla="*/ 7 w 245"/>
                <a:gd name="T5" fmla="*/ 46 h 206"/>
                <a:gd name="T6" fmla="*/ 4 w 245"/>
                <a:gd name="T7" fmla="*/ 54 h 206"/>
                <a:gd name="T8" fmla="*/ 13 w 245"/>
                <a:gd name="T9" fmla="*/ 58 h 206"/>
                <a:gd name="T10" fmla="*/ 20 w 245"/>
                <a:gd name="T11" fmla="*/ 70 h 206"/>
                <a:gd name="T12" fmla="*/ 32 w 245"/>
                <a:gd name="T13" fmla="*/ 93 h 206"/>
                <a:gd name="T14" fmla="*/ 62 w 245"/>
                <a:gd name="T15" fmla="*/ 96 h 206"/>
                <a:gd name="T16" fmla="*/ 87 w 245"/>
                <a:gd name="T17" fmla="*/ 106 h 206"/>
                <a:gd name="T18" fmla="*/ 107 w 245"/>
                <a:gd name="T19" fmla="*/ 112 h 206"/>
                <a:gd name="T20" fmla="*/ 103 w 245"/>
                <a:gd name="T21" fmla="*/ 144 h 206"/>
                <a:gd name="T22" fmla="*/ 110 w 245"/>
                <a:gd name="T23" fmla="*/ 158 h 206"/>
                <a:gd name="T24" fmla="*/ 109 w 245"/>
                <a:gd name="T25" fmla="*/ 171 h 206"/>
                <a:gd name="T26" fmla="*/ 112 w 245"/>
                <a:gd name="T27" fmla="*/ 180 h 206"/>
                <a:gd name="T28" fmla="*/ 110 w 245"/>
                <a:gd name="T29" fmla="*/ 182 h 206"/>
                <a:gd name="T30" fmla="*/ 123 w 245"/>
                <a:gd name="T31" fmla="*/ 199 h 206"/>
                <a:gd name="T32" fmla="*/ 134 w 245"/>
                <a:gd name="T33" fmla="*/ 204 h 206"/>
                <a:gd name="T34" fmla="*/ 143 w 245"/>
                <a:gd name="T35" fmla="*/ 202 h 206"/>
                <a:gd name="T36" fmla="*/ 156 w 245"/>
                <a:gd name="T37" fmla="*/ 196 h 206"/>
                <a:gd name="T38" fmla="*/ 167 w 245"/>
                <a:gd name="T39" fmla="*/ 190 h 206"/>
                <a:gd name="T40" fmla="*/ 177 w 245"/>
                <a:gd name="T41" fmla="*/ 180 h 206"/>
                <a:gd name="T42" fmla="*/ 179 w 245"/>
                <a:gd name="T43" fmla="*/ 173 h 206"/>
                <a:gd name="T44" fmla="*/ 170 w 245"/>
                <a:gd name="T45" fmla="*/ 171 h 206"/>
                <a:gd name="T46" fmla="*/ 166 w 245"/>
                <a:gd name="T47" fmla="*/ 160 h 206"/>
                <a:gd name="T48" fmla="*/ 159 w 245"/>
                <a:gd name="T49" fmla="*/ 146 h 206"/>
                <a:gd name="T50" fmla="*/ 170 w 245"/>
                <a:gd name="T51" fmla="*/ 144 h 206"/>
                <a:gd name="T52" fmla="*/ 186 w 245"/>
                <a:gd name="T53" fmla="*/ 150 h 206"/>
                <a:gd name="T54" fmla="*/ 193 w 245"/>
                <a:gd name="T55" fmla="*/ 150 h 206"/>
                <a:gd name="T56" fmla="*/ 205 w 245"/>
                <a:gd name="T57" fmla="*/ 143 h 206"/>
                <a:gd name="T58" fmla="*/ 227 w 245"/>
                <a:gd name="T59" fmla="*/ 135 h 206"/>
                <a:gd name="T60" fmla="*/ 231 w 245"/>
                <a:gd name="T61" fmla="*/ 128 h 206"/>
                <a:gd name="T62" fmla="*/ 220 w 245"/>
                <a:gd name="T63" fmla="*/ 114 h 206"/>
                <a:gd name="T64" fmla="*/ 222 w 245"/>
                <a:gd name="T65" fmla="*/ 105 h 206"/>
                <a:gd name="T66" fmla="*/ 230 w 245"/>
                <a:gd name="T67" fmla="*/ 96 h 206"/>
                <a:gd name="T68" fmla="*/ 232 w 245"/>
                <a:gd name="T69" fmla="*/ 87 h 206"/>
                <a:gd name="T70" fmla="*/ 239 w 245"/>
                <a:gd name="T71" fmla="*/ 75 h 206"/>
                <a:gd name="T72" fmla="*/ 245 w 245"/>
                <a:gd name="T73" fmla="*/ 66 h 206"/>
                <a:gd name="T74" fmla="*/ 220 w 245"/>
                <a:gd name="T75" fmla="*/ 64 h 206"/>
                <a:gd name="T76" fmla="*/ 224 w 245"/>
                <a:gd name="T77" fmla="*/ 49 h 206"/>
                <a:gd name="T78" fmla="*/ 198 w 245"/>
                <a:gd name="T79" fmla="*/ 40 h 206"/>
                <a:gd name="T80" fmla="*/ 201 w 245"/>
                <a:gd name="T81" fmla="*/ 30 h 206"/>
                <a:gd name="T82" fmla="*/ 186 w 245"/>
                <a:gd name="T83" fmla="*/ 26 h 206"/>
                <a:gd name="T84" fmla="*/ 152 w 245"/>
                <a:gd name="T85" fmla="*/ 38 h 206"/>
                <a:gd name="T86" fmla="*/ 118 w 245"/>
                <a:gd name="T87" fmla="*/ 28 h 206"/>
                <a:gd name="T88" fmla="*/ 95 w 245"/>
                <a:gd name="T89" fmla="*/ 24 h 206"/>
                <a:gd name="T90" fmla="*/ 82 w 245"/>
                <a:gd name="T91" fmla="*/ 10 h 206"/>
                <a:gd name="T92" fmla="*/ 67 w 245"/>
                <a:gd name="T93" fmla="*/ 0 h 206"/>
                <a:gd name="T94" fmla="*/ 62 w 245"/>
                <a:gd name="T95" fmla="*/ 12 h 206"/>
                <a:gd name="T96" fmla="*/ 38 w 245"/>
                <a:gd name="T97" fmla="*/ 26 h 206"/>
                <a:gd name="T98" fmla="*/ 44 w 245"/>
                <a:gd name="T99" fmla="*/ 51 h 206"/>
                <a:gd name="T100" fmla="*/ 25 w 245"/>
                <a:gd name="T101" fmla="*/ 45 h 206"/>
                <a:gd name="T102" fmla="*/ 33 w 245"/>
                <a:gd name="T103" fmla="*/ 22 h 206"/>
                <a:gd name="T104" fmla="*/ 30 w 245"/>
                <a:gd name="T105" fmla="*/ 10 h 206"/>
                <a:gd name="T106" fmla="*/ 25 w 245"/>
                <a:gd name="T107" fmla="*/ 1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06">
                  <a:moveTo>
                    <a:pt x="25" y="13"/>
                  </a:moveTo>
                  <a:cubicBezTo>
                    <a:pt x="20" y="20"/>
                    <a:pt x="10" y="26"/>
                    <a:pt x="10" y="33"/>
                  </a:cubicBezTo>
                  <a:cubicBezTo>
                    <a:pt x="9" y="40"/>
                    <a:pt x="10" y="43"/>
                    <a:pt x="7" y="46"/>
                  </a:cubicBezTo>
                  <a:cubicBezTo>
                    <a:pt x="4" y="50"/>
                    <a:pt x="0" y="55"/>
                    <a:pt x="4" y="54"/>
                  </a:cubicBezTo>
                  <a:cubicBezTo>
                    <a:pt x="8" y="54"/>
                    <a:pt x="13" y="54"/>
                    <a:pt x="13" y="58"/>
                  </a:cubicBezTo>
                  <a:cubicBezTo>
                    <a:pt x="13" y="62"/>
                    <a:pt x="21" y="63"/>
                    <a:pt x="20" y="70"/>
                  </a:cubicBezTo>
                  <a:cubicBezTo>
                    <a:pt x="20" y="76"/>
                    <a:pt x="17" y="93"/>
                    <a:pt x="32" y="93"/>
                  </a:cubicBezTo>
                  <a:cubicBezTo>
                    <a:pt x="47" y="93"/>
                    <a:pt x="56" y="88"/>
                    <a:pt x="62" y="96"/>
                  </a:cubicBezTo>
                  <a:cubicBezTo>
                    <a:pt x="68" y="104"/>
                    <a:pt x="77" y="108"/>
                    <a:pt x="87" y="106"/>
                  </a:cubicBezTo>
                  <a:cubicBezTo>
                    <a:pt x="96" y="105"/>
                    <a:pt x="113" y="103"/>
                    <a:pt x="107" y="112"/>
                  </a:cubicBezTo>
                  <a:cubicBezTo>
                    <a:pt x="102" y="121"/>
                    <a:pt x="98" y="139"/>
                    <a:pt x="103" y="144"/>
                  </a:cubicBezTo>
                  <a:cubicBezTo>
                    <a:pt x="108" y="149"/>
                    <a:pt x="114" y="154"/>
                    <a:pt x="110" y="158"/>
                  </a:cubicBezTo>
                  <a:cubicBezTo>
                    <a:pt x="106" y="162"/>
                    <a:pt x="104" y="167"/>
                    <a:pt x="109" y="171"/>
                  </a:cubicBezTo>
                  <a:cubicBezTo>
                    <a:pt x="114" y="175"/>
                    <a:pt x="113" y="179"/>
                    <a:pt x="112" y="180"/>
                  </a:cubicBezTo>
                  <a:cubicBezTo>
                    <a:pt x="112" y="180"/>
                    <a:pt x="111" y="181"/>
                    <a:pt x="110" y="182"/>
                  </a:cubicBezTo>
                  <a:cubicBezTo>
                    <a:pt x="117" y="189"/>
                    <a:pt x="119" y="196"/>
                    <a:pt x="123" y="199"/>
                  </a:cubicBezTo>
                  <a:cubicBezTo>
                    <a:pt x="129" y="204"/>
                    <a:pt x="130" y="206"/>
                    <a:pt x="134" y="204"/>
                  </a:cubicBezTo>
                  <a:cubicBezTo>
                    <a:pt x="138" y="201"/>
                    <a:pt x="140" y="200"/>
                    <a:pt x="143" y="202"/>
                  </a:cubicBezTo>
                  <a:cubicBezTo>
                    <a:pt x="147" y="204"/>
                    <a:pt x="151" y="200"/>
                    <a:pt x="156" y="196"/>
                  </a:cubicBezTo>
                  <a:cubicBezTo>
                    <a:pt x="160" y="191"/>
                    <a:pt x="166" y="195"/>
                    <a:pt x="167" y="190"/>
                  </a:cubicBezTo>
                  <a:cubicBezTo>
                    <a:pt x="169" y="185"/>
                    <a:pt x="172" y="181"/>
                    <a:pt x="177" y="180"/>
                  </a:cubicBezTo>
                  <a:cubicBezTo>
                    <a:pt x="183" y="179"/>
                    <a:pt x="183" y="173"/>
                    <a:pt x="179" y="173"/>
                  </a:cubicBezTo>
                  <a:cubicBezTo>
                    <a:pt x="176" y="173"/>
                    <a:pt x="170" y="178"/>
                    <a:pt x="170" y="171"/>
                  </a:cubicBezTo>
                  <a:cubicBezTo>
                    <a:pt x="170" y="164"/>
                    <a:pt x="166" y="165"/>
                    <a:pt x="166" y="160"/>
                  </a:cubicBezTo>
                  <a:cubicBezTo>
                    <a:pt x="166" y="154"/>
                    <a:pt x="165" y="150"/>
                    <a:pt x="159" y="146"/>
                  </a:cubicBezTo>
                  <a:cubicBezTo>
                    <a:pt x="152" y="143"/>
                    <a:pt x="167" y="141"/>
                    <a:pt x="170" y="144"/>
                  </a:cubicBezTo>
                  <a:cubicBezTo>
                    <a:pt x="174" y="147"/>
                    <a:pt x="185" y="145"/>
                    <a:pt x="186" y="150"/>
                  </a:cubicBezTo>
                  <a:cubicBezTo>
                    <a:pt x="187" y="154"/>
                    <a:pt x="193" y="156"/>
                    <a:pt x="193" y="150"/>
                  </a:cubicBezTo>
                  <a:cubicBezTo>
                    <a:pt x="193" y="144"/>
                    <a:pt x="200" y="142"/>
                    <a:pt x="205" y="143"/>
                  </a:cubicBezTo>
                  <a:cubicBezTo>
                    <a:pt x="210" y="144"/>
                    <a:pt x="222" y="136"/>
                    <a:pt x="227" y="135"/>
                  </a:cubicBezTo>
                  <a:cubicBezTo>
                    <a:pt x="229" y="134"/>
                    <a:pt x="230" y="131"/>
                    <a:pt x="231" y="128"/>
                  </a:cubicBezTo>
                  <a:cubicBezTo>
                    <a:pt x="228" y="124"/>
                    <a:pt x="222" y="116"/>
                    <a:pt x="220" y="114"/>
                  </a:cubicBezTo>
                  <a:cubicBezTo>
                    <a:pt x="216" y="111"/>
                    <a:pt x="222" y="109"/>
                    <a:pt x="222" y="105"/>
                  </a:cubicBezTo>
                  <a:cubicBezTo>
                    <a:pt x="221" y="100"/>
                    <a:pt x="222" y="97"/>
                    <a:pt x="230" y="96"/>
                  </a:cubicBezTo>
                  <a:cubicBezTo>
                    <a:pt x="238" y="96"/>
                    <a:pt x="237" y="89"/>
                    <a:pt x="232" y="87"/>
                  </a:cubicBezTo>
                  <a:cubicBezTo>
                    <a:pt x="228" y="84"/>
                    <a:pt x="234" y="77"/>
                    <a:pt x="239" y="75"/>
                  </a:cubicBezTo>
                  <a:cubicBezTo>
                    <a:pt x="241" y="74"/>
                    <a:pt x="243" y="71"/>
                    <a:pt x="245" y="66"/>
                  </a:cubicBezTo>
                  <a:cubicBezTo>
                    <a:pt x="237" y="63"/>
                    <a:pt x="225" y="64"/>
                    <a:pt x="220" y="64"/>
                  </a:cubicBezTo>
                  <a:cubicBezTo>
                    <a:pt x="213" y="64"/>
                    <a:pt x="224" y="56"/>
                    <a:pt x="224" y="49"/>
                  </a:cubicBezTo>
                  <a:cubicBezTo>
                    <a:pt x="225" y="42"/>
                    <a:pt x="206" y="41"/>
                    <a:pt x="198" y="40"/>
                  </a:cubicBezTo>
                  <a:cubicBezTo>
                    <a:pt x="191" y="38"/>
                    <a:pt x="193" y="30"/>
                    <a:pt x="201" y="30"/>
                  </a:cubicBezTo>
                  <a:cubicBezTo>
                    <a:pt x="208" y="29"/>
                    <a:pt x="196" y="24"/>
                    <a:pt x="186" y="26"/>
                  </a:cubicBezTo>
                  <a:cubicBezTo>
                    <a:pt x="175" y="27"/>
                    <a:pt x="160" y="33"/>
                    <a:pt x="152" y="38"/>
                  </a:cubicBezTo>
                  <a:cubicBezTo>
                    <a:pt x="143" y="42"/>
                    <a:pt x="128" y="24"/>
                    <a:pt x="118" y="28"/>
                  </a:cubicBezTo>
                  <a:cubicBezTo>
                    <a:pt x="109" y="32"/>
                    <a:pt x="95" y="32"/>
                    <a:pt x="95" y="24"/>
                  </a:cubicBezTo>
                  <a:cubicBezTo>
                    <a:pt x="96" y="16"/>
                    <a:pt x="91" y="9"/>
                    <a:pt x="82" y="10"/>
                  </a:cubicBezTo>
                  <a:cubicBezTo>
                    <a:pt x="72" y="11"/>
                    <a:pt x="74" y="0"/>
                    <a:pt x="67" y="0"/>
                  </a:cubicBezTo>
                  <a:cubicBezTo>
                    <a:pt x="59" y="0"/>
                    <a:pt x="67" y="9"/>
                    <a:pt x="62" y="12"/>
                  </a:cubicBezTo>
                  <a:cubicBezTo>
                    <a:pt x="57" y="14"/>
                    <a:pt x="39" y="18"/>
                    <a:pt x="38" y="26"/>
                  </a:cubicBezTo>
                  <a:cubicBezTo>
                    <a:pt x="37" y="33"/>
                    <a:pt x="47" y="44"/>
                    <a:pt x="44" y="51"/>
                  </a:cubicBezTo>
                  <a:cubicBezTo>
                    <a:pt x="40" y="58"/>
                    <a:pt x="28" y="53"/>
                    <a:pt x="25" y="45"/>
                  </a:cubicBezTo>
                  <a:cubicBezTo>
                    <a:pt x="21" y="38"/>
                    <a:pt x="35" y="26"/>
                    <a:pt x="33" y="22"/>
                  </a:cubicBezTo>
                  <a:cubicBezTo>
                    <a:pt x="31" y="19"/>
                    <a:pt x="29" y="13"/>
                    <a:pt x="30" y="10"/>
                  </a:cubicBezTo>
                  <a:cubicBezTo>
                    <a:pt x="28" y="10"/>
                    <a:pt x="26" y="12"/>
                    <a:pt x="25" y="1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8" name="Freeform 1646">
              <a:extLst>
                <a:ext uri="{FF2B5EF4-FFF2-40B4-BE49-F238E27FC236}">
                  <a16:creationId xmlns:a16="http://schemas.microsoft.com/office/drawing/2014/main" id="{79212A88-453F-4FB5-8B3F-05827079C1AF}"/>
                </a:ext>
              </a:extLst>
            </p:cNvPr>
            <p:cNvSpPr>
              <a:spLocks/>
            </p:cNvSpPr>
            <p:nvPr/>
          </p:nvSpPr>
          <p:spPr bwMode="auto">
            <a:xfrm>
              <a:off x="3416420" y="3151293"/>
              <a:ext cx="96841" cy="100016"/>
            </a:xfrm>
            <a:custGeom>
              <a:avLst/>
              <a:gdLst>
                <a:gd name="T0" fmla="*/ 19 w 76"/>
                <a:gd name="T1" fmla="*/ 17 h 80"/>
                <a:gd name="T2" fmla="*/ 10 w 76"/>
                <a:gd name="T3" fmla="*/ 25 h 80"/>
                <a:gd name="T4" fmla="*/ 3 w 76"/>
                <a:gd name="T5" fmla="*/ 40 h 80"/>
                <a:gd name="T6" fmla="*/ 18 w 76"/>
                <a:gd name="T7" fmla="*/ 59 h 80"/>
                <a:gd name="T8" fmla="*/ 28 w 76"/>
                <a:gd name="T9" fmla="*/ 78 h 80"/>
                <a:gd name="T10" fmla="*/ 37 w 76"/>
                <a:gd name="T11" fmla="*/ 79 h 80"/>
                <a:gd name="T12" fmla="*/ 45 w 76"/>
                <a:gd name="T13" fmla="*/ 68 h 80"/>
                <a:gd name="T14" fmla="*/ 64 w 76"/>
                <a:gd name="T15" fmla="*/ 68 h 80"/>
                <a:gd name="T16" fmla="*/ 66 w 76"/>
                <a:gd name="T17" fmla="*/ 71 h 80"/>
                <a:gd name="T18" fmla="*/ 71 w 76"/>
                <a:gd name="T19" fmla="*/ 62 h 80"/>
                <a:gd name="T20" fmla="*/ 69 w 76"/>
                <a:gd name="T21" fmla="*/ 39 h 80"/>
                <a:gd name="T22" fmla="*/ 73 w 76"/>
                <a:gd name="T23" fmla="*/ 18 h 80"/>
                <a:gd name="T24" fmla="*/ 76 w 76"/>
                <a:gd name="T25" fmla="*/ 9 h 80"/>
                <a:gd name="T26" fmla="*/ 58 w 76"/>
                <a:gd name="T27" fmla="*/ 5 h 80"/>
                <a:gd name="T28" fmla="*/ 36 w 76"/>
                <a:gd name="T29" fmla="*/ 5 h 80"/>
                <a:gd name="T30" fmla="*/ 22 w 76"/>
                <a:gd name="T31" fmla="*/ 5 h 80"/>
                <a:gd name="T32" fmla="*/ 21 w 76"/>
                <a:gd name="T33" fmla="*/ 6 h 80"/>
                <a:gd name="T34" fmla="*/ 19 w 76"/>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80">
                  <a:moveTo>
                    <a:pt x="19" y="17"/>
                  </a:moveTo>
                  <a:cubicBezTo>
                    <a:pt x="21" y="22"/>
                    <a:pt x="16" y="24"/>
                    <a:pt x="10" y="25"/>
                  </a:cubicBezTo>
                  <a:cubicBezTo>
                    <a:pt x="5" y="26"/>
                    <a:pt x="7" y="37"/>
                    <a:pt x="3" y="40"/>
                  </a:cubicBezTo>
                  <a:cubicBezTo>
                    <a:pt x="0" y="43"/>
                    <a:pt x="16" y="52"/>
                    <a:pt x="18" y="59"/>
                  </a:cubicBezTo>
                  <a:cubicBezTo>
                    <a:pt x="20" y="63"/>
                    <a:pt x="25" y="72"/>
                    <a:pt x="28" y="78"/>
                  </a:cubicBezTo>
                  <a:cubicBezTo>
                    <a:pt x="32" y="79"/>
                    <a:pt x="35" y="80"/>
                    <a:pt x="37" y="79"/>
                  </a:cubicBezTo>
                  <a:cubicBezTo>
                    <a:pt x="42" y="76"/>
                    <a:pt x="38" y="67"/>
                    <a:pt x="45" y="68"/>
                  </a:cubicBezTo>
                  <a:cubicBezTo>
                    <a:pt x="52" y="68"/>
                    <a:pt x="62" y="64"/>
                    <a:pt x="64" y="68"/>
                  </a:cubicBezTo>
                  <a:cubicBezTo>
                    <a:pt x="65" y="69"/>
                    <a:pt x="65" y="70"/>
                    <a:pt x="66" y="71"/>
                  </a:cubicBezTo>
                  <a:cubicBezTo>
                    <a:pt x="68" y="67"/>
                    <a:pt x="71" y="64"/>
                    <a:pt x="71" y="62"/>
                  </a:cubicBezTo>
                  <a:cubicBezTo>
                    <a:pt x="73" y="60"/>
                    <a:pt x="73" y="47"/>
                    <a:pt x="69" y="39"/>
                  </a:cubicBezTo>
                  <a:cubicBezTo>
                    <a:pt x="66" y="31"/>
                    <a:pt x="69" y="21"/>
                    <a:pt x="73" y="18"/>
                  </a:cubicBezTo>
                  <a:cubicBezTo>
                    <a:pt x="73" y="17"/>
                    <a:pt x="75" y="14"/>
                    <a:pt x="76" y="9"/>
                  </a:cubicBezTo>
                  <a:cubicBezTo>
                    <a:pt x="70" y="7"/>
                    <a:pt x="64" y="4"/>
                    <a:pt x="58" y="5"/>
                  </a:cubicBezTo>
                  <a:cubicBezTo>
                    <a:pt x="49" y="6"/>
                    <a:pt x="39" y="10"/>
                    <a:pt x="36" y="5"/>
                  </a:cubicBezTo>
                  <a:cubicBezTo>
                    <a:pt x="32" y="0"/>
                    <a:pt x="27" y="1"/>
                    <a:pt x="22" y="5"/>
                  </a:cubicBezTo>
                  <a:cubicBezTo>
                    <a:pt x="22" y="5"/>
                    <a:pt x="21" y="6"/>
                    <a:pt x="21" y="6"/>
                  </a:cubicBezTo>
                  <a:cubicBezTo>
                    <a:pt x="19" y="10"/>
                    <a:pt x="17" y="14"/>
                    <a:pt x="19" y="1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9" name="Freeform 1647">
              <a:extLst>
                <a:ext uri="{FF2B5EF4-FFF2-40B4-BE49-F238E27FC236}">
                  <a16:creationId xmlns:a16="http://schemas.microsoft.com/office/drawing/2014/main" id="{36EB8B70-B7AC-48A9-AF13-9B96EF2C33FA}"/>
                </a:ext>
              </a:extLst>
            </p:cNvPr>
            <p:cNvSpPr>
              <a:spLocks/>
            </p:cNvSpPr>
            <p:nvPr/>
          </p:nvSpPr>
          <p:spPr bwMode="auto">
            <a:xfrm>
              <a:off x="3341805" y="3102078"/>
              <a:ext cx="109541" cy="161930"/>
            </a:xfrm>
            <a:custGeom>
              <a:avLst/>
              <a:gdLst>
                <a:gd name="T0" fmla="*/ 23 w 86"/>
                <a:gd name="T1" fmla="*/ 9 h 130"/>
                <a:gd name="T2" fmla="*/ 16 w 86"/>
                <a:gd name="T3" fmla="*/ 21 h 130"/>
                <a:gd name="T4" fmla="*/ 14 w 86"/>
                <a:gd name="T5" fmla="*/ 30 h 130"/>
                <a:gd name="T6" fmla="*/ 6 w 86"/>
                <a:gd name="T7" fmla="*/ 39 h 130"/>
                <a:gd name="T8" fmla="*/ 4 w 86"/>
                <a:gd name="T9" fmla="*/ 48 h 130"/>
                <a:gd name="T10" fmla="*/ 15 w 86"/>
                <a:gd name="T11" fmla="*/ 62 h 130"/>
                <a:gd name="T12" fmla="*/ 22 w 86"/>
                <a:gd name="T13" fmla="*/ 59 h 130"/>
                <a:gd name="T14" fmla="*/ 29 w 86"/>
                <a:gd name="T15" fmla="*/ 73 h 130"/>
                <a:gd name="T16" fmla="*/ 31 w 86"/>
                <a:gd name="T17" fmla="*/ 88 h 130"/>
                <a:gd name="T18" fmla="*/ 34 w 86"/>
                <a:gd name="T19" fmla="*/ 120 h 130"/>
                <a:gd name="T20" fmla="*/ 54 w 86"/>
                <a:gd name="T21" fmla="*/ 126 h 130"/>
                <a:gd name="T22" fmla="*/ 65 w 86"/>
                <a:gd name="T23" fmla="*/ 122 h 130"/>
                <a:gd name="T24" fmla="*/ 74 w 86"/>
                <a:gd name="T25" fmla="*/ 117 h 130"/>
                <a:gd name="T26" fmla="*/ 86 w 86"/>
                <a:gd name="T27" fmla="*/ 117 h 130"/>
                <a:gd name="T28" fmla="*/ 76 w 86"/>
                <a:gd name="T29" fmla="*/ 98 h 130"/>
                <a:gd name="T30" fmla="*/ 61 w 86"/>
                <a:gd name="T31" fmla="*/ 79 h 130"/>
                <a:gd name="T32" fmla="*/ 68 w 86"/>
                <a:gd name="T33" fmla="*/ 64 h 130"/>
                <a:gd name="T34" fmla="*/ 77 w 86"/>
                <a:gd name="T35" fmla="*/ 56 h 130"/>
                <a:gd name="T36" fmla="*/ 79 w 86"/>
                <a:gd name="T37" fmla="*/ 45 h 130"/>
                <a:gd name="T38" fmla="*/ 62 w 86"/>
                <a:gd name="T39" fmla="*/ 30 h 130"/>
                <a:gd name="T40" fmla="*/ 53 w 86"/>
                <a:gd name="T41" fmla="*/ 19 h 130"/>
                <a:gd name="T42" fmla="*/ 36 w 86"/>
                <a:gd name="T43" fmla="*/ 4 h 130"/>
                <a:gd name="T44" fmla="*/ 29 w 86"/>
                <a:gd name="T45" fmla="*/ 0 h 130"/>
                <a:gd name="T46" fmla="*/ 23 w 86"/>
                <a:gd name="T47"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30">
                  <a:moveTo>
                    <a:pt x="23" y="9"/>
                  </a:moveTo>
                  <a:cubicBezTo>
                    <a:pt x="18" y="11"/>
                    <a:pt x="12" y="18"/>
                    <a:pt x="16" y="21"/>
                  </a:cubicBezTo>
                  <a:cubicBezTo>
                    <a:pt x="21" y="23"/>
                    <a:pt x="22" y="30"/>
                    <a:pt x="14" y="30"/>
                  </a:cubicBezTo>
                  <a:cubicBezTo>
                    <a:pt x="6" y="31"/>
                    <a:pt x="5" y="34"/>
                    <a:pt x="6" y="39"/>
                  </a:cubicBezTo>
                  <a:cubicBezTo>
                    <a:pt x="6" y="43"/>
                    <a:pt x="0" y="45"/>
                    <a:pt x="4" y="48"/>
                  </a:cubicBezTo>
                  <a:cubicBezTo>
                    <a:pt x="6" y="50"/>
                    <a:pt x="12" y="58"/>
                    <a:pt x="15" y="62"/>
                  </a:cubicBezTo>
                  <a:cubicBezTo>
                    <a:pt x="17" y="60"/>
                    <a:pt x="18" y="58"/>
                    <a:pt x="22" y="59"/>
                  </a:cubicBezTo>
                  <a:cubicBezTo>
                    <a:pt x="29" y="60"/>
                    <a:pt x="23" y="71"/>
                    <a:pt x="29" y="73"/>
                  </a:cubicBezTo>
                  <a:cubicBezTo>
                    <a:pt x="35" y="76"/>
                    <a:pt x="35" y="85"/>
                    <a:pt x="31" y="88"/>
                  </a:cubicBezTo>
                  <a:cubicBezTo>
                    <a:pt x="26" y="92"/>
                    <a:pt x="25" y="109"/>
                    <a:pt x="34" y="120"/>
                  </a:cubicBezTo>
                  <a:cubicBezTo>
                    <a:pt x="44" y="130"/>
                    <a:pt x="51" y="129"/>
                    <a:pt x="54" y="126"/>
                  </a:cubicBezTo>
                  <a:cubicBezTo>
                    <a:pt x="56" y="123"/>
                    <a:pt x="63" y="126"/>
                    <a:pt x="65" y="122"/>
                  </a:cubicBezTo>
                  <a:cubicBezTo>
                    <a:pt x="67" y="117"/>
                    <a:pt x="70" y="122"/>
                    <a:pt x="74" y="117"/>
                  </a:cubicBezTo>
                  <a:cubicBezTo>
                    <a:pt x="77" y="115"/>
                    <a:pt x="82" y="116"/>
                    <a:pt x="86" y="117"/>
                  </a:cubicBezTo>
                  <a:cubicBezTo>
                    <a:pt x="83" y="111"/>
                    <a:pt x="78" y="102"/>
                    <a:pt x="76" y="98"/>
                  </a:cubicBezTo>
                  <a:cubicBezTo>
                    <a:pt x="74" y="91"/>
                    <a:pt x="58" y="82"/>
                    <a:pt x="61" y="79"/>
                  </a:cubicBezTo>
                  <a:cubicBezTo>
                    <a:pt x="65" y="76"/>
                    <a:pt x="63" y="65"/>
                    <a:pt x="68" y="64"/>
                  </a:cubicBezTo>
                  <a:cubicBezTo>
                    <a:pt x="74" y="63"/>
                    <a:pt x="79" y="61"/>
                    <a:pt x="77" y="56"/>
                  </a:cubicBezTo>
                  <a:cubicBezTo>
                    <a:pt x="75" y="53"/>
                    <a:pt x="77" y="49"/>
                    <a:pt x="79" y="45"/>
                  </a:cubicBezTo>
                  <a:cubicBezTo>
                    <a:pt x="74" y="44"/>
                    <a:pt x="67" y="30"/>
                    <a:pt x="62" y="30"/>
                  </a:cubicBezTo>
                  <a:cubicBezTo>
                    <a:pt x="58" y="30"/>
                    <a:pt x="52" y="26"/>
                    <a:pt x="53" y="19"/>
                  </a:cubicBezTo>
                  <a:cubicBezTo>
                    <a:pt x="55" y="13"/>
                    <a:pt x="42" y="12"/>
                    <a:pt x="36" y="4"/>
                  </a:cubicBezTo>
                  <a:cubicBezTo>
                    <a:pt x="34" y="3"/>
                    <a:pt x="32" y="1"/>
                    <a:pt x="29" y="0"/>
                  </a:cubicBezTo>
                  <a:cubicBezTo>
                    <a:pt x="27" y="5"/>
                    <a:pt x="25" y="8"/>
                    <a:pt x="23" y="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0" name="Freeform 1648">
              <a:extLst>
                <a:ext uri="{FF2B5EF4-FFF2-40B4-BE49-F238E27FC236}">
                  <a16:creationId xmlns:a16="http://schemas.microsoft.com/office/drawing/2014/main" id="{266ED97D-7F75-451D-B9B6-F34C9E7D1229}"/>
                </a:ext>
              </a:extLst>
            </p:cNvPr>
            <p:cNvSpPr>
              <a:spLocks/>
            </p:cNvSpPr>
            <p:nvPr/>
          </p:nvSpPr>
          <p:spPr bwMode="auto">
            <a:xfrm>
              <a:off x="3500561" y="3162405"/>
              <a:ext cx="71440" cy="84140"/>
            </a:xfrm>
            <a:custGeom>
              <a:avLst/>
              <a:gdLst>
                <a:gd name="T0" fmla="*/ 3 w 55"/>
                <a:gd name="T1" fmla="*/ 30 h 68"/>
                <a:gd name="T2" fmla="*/ 5 w 55"/>
                <a:gd name="T3" fmla="*/ 53 h 68"/>
                <a:gd name="T4" fmla="*/ 0 w 55"/>
                <a:gd name="T5" fmla="*/ 62 h 68"/>
                <a:gd name="T6" fmla="*/ 16 w 55"/>
                <a:gd name="T7" fmla="*/ 65 h 68"/>
                <a:gd name="T8" fmla="*/ 34 w 55"/>
                <a:gd name="T9" fmla="*/ 57 h 68"/>
                <a:gd name="T10" fmla="*/ 55 w 55"/>
                <a:gd name="T11" fmla="*/ 29 h 68"/>
                <a:gd name="T12" fmla="*/ 55 w 55"/>
                <a:gd name="T13" fmla="*/ 28 h 68"/>
                <a:gd name="T14" fmla="*/ 25 w 55"/>
                <a:gd name="T15" fmla="*/ 5 h 68"/>
                <a:gd name="T16" fmla="*/ 10 w 55"/>
                <a:gd name="T17" fmla="*/ 0 h 68"/>
                <a:gd name="T18" fmla="*/ 7 w 55"/>
                <a:gd name="T19" fmla="*/ 9 h 68"/>
                <a:gd name="T20" fmla="*/ 3 w 55"/>
                <a:gd name="T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8">
                  <a:moveTo>
                    <a:pt x="3" y="30"/>
                  </a:moveTo>
                  <a:cubicBezTo>
                    <a:pt x="7" y="38"/>
                    <a:pt x="7" y="51"/>
                    <a:pt x="5" y="53"/>
                  </a:cubicBezTo>
                  <a:cubicBezTo>
                    <a:pt x="5" y="55"/>
                    <a:pt x="2" y="58"/>
                    <a:pt x="0" y="62"/>
                  </a:cubicBezTo>
                  <a:cubicBezTo>
                    <a:pt x="3" y="65"/>
                    <a:pt x="8" y="67"/>
                    <a:pt x="16" y="65"/>
                  </a:cubicBezTo>
                  <a:cubicBezTo>
                    <a:pt x="26" y="62"/>
                    <a:pt x="31" y="68"/>
                    <a:pt x="34" y="57"/>
                  </a:cubicBezTo>
                  <a:cubicBezTo>
                    <a:pt x="37" y="48"/>
                    <a:pt x="48" y="36"/>
                    <a:pt x="55" y="29"/>
                  </a:cubicBezTo>
                  <a:cubicBezTo>
                    <a:pt x="55" y="29"/>
                    <a:pt x="55" y="29"/>
                    <a:pt x="55" y="28"/>
                  </a:cubicBezTo>
                  <a:cubicBezTo>
                    <a:pt x="48" y="25"/>
                    <a:pt x="36" y="7"/>
                    <a:pt x="25" y="5"/>
                  </a:cubicBezTo>
                  <a:cubicBezTo>
                    <a:pt x="20" y="4"/>
                    <a:pt x="15" y="2"/>
                    <a:pt x="10" y="0"/>
                  </a:cubicBezTo>
                  <a:cubicBezTo>
                    <a:pt x="9" y="5"/>
                    <a:pt x="7" y="8"/>
                    <a:pt x="7" y="9"/>
                  </a:cubicBezTo>
                  <a:cubicBezTo>
                    <a:pt x="3" y="12"/>
                    <a:pt x="0" y="22"/>
                    <a:pt x="3" y="3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1" name="Freeform 1649">
              <a:extLst>
                <a:ext uri="{FF2B5EF4-FFF2-40B4-BE49-F238E27FC236}">
                  <a16:creationId xmlns:a16="http://schemas.microsoft.com/office/drawing/2014/main" id="{77094E74-6827-4C42-9869-E022F39F2B4F}"/>
                </a:ext>
              </a:extLst>
            </p:cNvPr>
            <p:cNvSpPr>
              <a:spLocks noEditPoints="1"/>
            </p:cNvSpPr>
            <p:nvPr/>
          </p:nvSpPr>
          <p:spPr bwMode="auto">
            <a:xfrm>
              <a:off x="2648043" y="3257659"/>
              <a:ext cx="377838" cy="147642"/>
            </a:xfrm>
            <a:custGeom>
              <a:avLst/>
              <a:gdLst>
                <a:gd name="T0" fmla="*/ 286 w 295"/>
                <a:gd name="T1" fmla="*/ 30 h 119"/>
                <a:gd name="T2" fmla="*/ 274 w 295"/>
                <a:gd name="T3" fmla="*/ 20 h 119"/>
                <a:gd name="T4" fmla="*/ 260 w 295"/>
                <a:gd name="T5" fmla="*/ 20 h 119"/>
                <a:gd name="T6" fmla="*/ 249 w 295"/>
                <a:gd name="T7" fmla="*/ 12 h 119"/>
                <a:gd name="T8" fmla="*/ 228 w 295"/>
                <a:gd name="T9" fmla="*/ 0 h 119"/>
                <a:gd name="T10" fmla="*/ 228 w 295"/>
                <a:gd name="T11" fmla="*/ 3 h 119"/>
                <a:gd name="T12" fmla="*/ 215 w 295"/>
                <a:gd name="T13" fmla="*/ 9 h 119"/>
                <a:gd name="T14" fmla="*/ 209 w 295"/>
                <a:gd name="T15" fmla="*/ 22 h 119"/>
                <a:gd name="T16" fmla="*/ 202 w 295"/>
                <a:gd name="T17" fmla="*/ 32 h 119"/>
                <a:gd name="T18" fmla="*/ 197 w 295"/>
                <a:gd name="T19" fmla="*/ 42 h 119"/>
                <a:gd name="T20" fmla="*/ 193 w 295"/>
                <a:gd name="T21" fmla="*/ 54 h 119"/>
                <a:gd name="T22" fmla="*/ 192 w 295"/>
                <a:gd name="T23" fmla="*/ 66 h 119"/>
                <a:gd name="T24" fmla="*/ 202 w 295"/>
                <a:gd name="T25" fmla="*/ 75 h 119"/>
                <a:gd name="T26" fmla="*/ 211 w 295"/>
                <a:gd name="T27" fmla="*/ 76 h 119"/>
                <a:gd name="T28" fmla="*/ 203 w 295"/>
                <a:gd name="T29" fmla="*/ 87 h 119"/>
                <a:gd name="T30" fmla="*/ 201 w 295"/>
                <a:gd name="T31" fmla="*/ 88 h 119"/>
                <a:gd name="T32" fmla="*/ 205 w 295"/>
                <a:gd name="T33" fmla="*/ 97 h 119"/>
                <a:gd name="T34" fmla="*/ 205 w 295"/>
                <a:gd name="T35" fmla="*/ 106 h 119"/>
                <a:gd name="T36" fmla="*/ 218 w 295"/>
                <a:gd name="T37" fmla="*/ 109 h 119"/>
                <a:gd name="T38" fmla="*/ 231 w 295"/>
                <a:gd name="T39" fmla="*/ 109 h 119"/>
                <a:gd name="T40" fmla="*/ 247 w 295"/>
                <a:gd name="T41" fmla="*/ 80 h 119"/>
                <a:gd name="T42" fmla="*/ 281 w 295"/>
                <a:gd name="T43" fmla="*/ 62 h 119"/>
                <a:gd name="T44" fmla="*/ 291 w 295"/>
                <a:gd name="T45" fmla="*/ 44 h 119"/>
                <a:gd name="T46" fmla="*/ 286 w 295"/>
                <a:gd name="T47" fmla="*/ 30 h 119"/>
                <a:gd name="T48" fmla="*/ 8 w 295"/>
                <a:gd name="T49" fmla="*/ 25 h 119"/>
                <a:gd name="T50" fmla="*/ 19 w 295"/>
                <a:gd name="T51" fmla="*/ 43 h 119"/>
                <a:gd name="T52" fmla="*/ 8 w 295"/>
                <a:gd name="T53"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119">
                  <a:moveTo>
                    <a:pt x="286" y="30"/>
                  </a:moveTo>
                  <a:cubicBezTo>
                    <a:pt x="280" y="23"/>
                    <a:pt x="275" y="18"/>
                    <a:pt x="274" y="20"/>
                  </a:cubicBezTo>
                  <a:cubicBezTo>
                    <a:pt x="272" y="23"/>
                    <a:pt x="265" y="23"/>
                    <a:pt x="260" y="20"/>
                  </a:cubicBezTo>
                  <a:cubicBezTo>
                    <a:pt x="255" y="18"/>
                    <a:pt x="253" y="12"/>
                    <a:pt x="249" y="12"/>
                  </a:cubicBezTo>
                  <a:cubicBezTo>
                    <a:pt x="246" y="12"/>
                    <a:pt x="234" y="6"/>
                    <a:pt x="228" y="0"/>
                  </a:cubicBezTo>
                  <a:cubicBezTo>
                    <a:pt x="227" y="1"/>
                    <a:pt x="227" y="2"/>
                    <a:pt x="228" y="3"/>
                  </a:cubicBezTo>
                  <a:cubicBezTo>
                    <a:pt x="228" y="6"/>
                    <a:pt x="222" y="8"/>
                    <a:pt x="215" y="9"/>
                  </a:cubicBezTo>
                  <a:cubicBezTo>
                    <a:pt x="209" y="9"/>
                    <a:pt x="209" y="17"/>
                    <a:pt x="209" y="22"/>
                  </a:cubicBezTo>
                  <a:cubicBezTo>
                    <a:pt x="209" y="27"/>
                    <a:pt x="204" y="27"/>
                    <a:pt x="202" y="32"/>
                  </a:cubicBezTo>
                  <a:cubicBezTo>
                    <a:pt x="199" y="38"/>
                    <a:pt x="202" y="39"/>
                    <a:pt x="197" y="42"/>
                  </a:cubicBezTo>
                  <a:cubicBezTo>
                    <a:pt x="192" y="44"/>
                    <a:pt x="190" y="49"/>
                    <a:pt x="193" y="54"/>
                  </a:cubicBezTo>
                  <a:cubicBezTo>
                    <a:pt x="196" y="58"/>
                    <a:pt x="193" y="63"/>
                    <a:pt x="192" y="66"/>
                  </a:cubicBezTo>
                  <a:cubicBezTo>
                    <a:pt x="191" y="68"/>
                    <a:pt x="197" y="69"/>
                    <a:pt x="202" y="75"/>
                  </a:cubicBezTo>
                  <a:cubicBezTo>
                    <a:pt x="208" y="80"/>
                    <a:pt x="208" y="73"/>
                    <a:pt x="211" y="76"/>
                  </a:cubicBezTo>
                  <a:cubicBezTo>
                    <a:pt x="213" y="80"/>
                    <a:pt x="209" y="87"/>
                    <a:pt x="203" y="87"/>
                  </a:cubicBezTo>
                  <a:cubicBezTo>
                    <a:pt x="202" y="87"/>
                    <a:pt x="202" y="88"/>
                    <a:pt x="201" y="88"/>
                  </a:cubicBezTo>
                  <a:cubicBezTo>
                    <a:pt x="205" y="91"/>
                    <a:pt x="206" y="95"/>
                    <a:pt x="205" y="97"/>
                  </a:cubicBezTo>
                  <a:cubicBezTo>
                    <a:pt x="202" y="101"/>
                    <a:pt x="200" y="101"/>
                    <a:pt x="205" y="106"/>
                  </a:cubicBezTo>
                  <a:cubicBezTo>
                    <a:pt x="210" y="111"/>
                    <a:pt x="214" y="103"/>
                    <a:pt x="218" y="109"/>
                  </a:cubicBezTo>
                  <a:cubicBezTo>
                    <a:pt x="223" y="115"/>
                    <a:pt x="226" y="119"/>
                    <a:pt x="231" y="109"/>
                  </a:cubicBezTo>
                  <a:cubicBezTo>
                    <a:pt x="235" y="98"/>
                    <a:pt x="239" y="83"/>
                    <a:pt x="247" y="80"/>
                  </a:cubicBezTo>
                  <a:cubicBezTo>
                    <a:pt x="255" y="78"/>
                    <a:pt x="272" y="75"/>
                    <a:pt x="281" y="62"/>
                  </a:cubicBezTo>
                  <a:cubicBezTo>
                    <a:pt x="291" y="49"/>
                    <a:pt x="286" y="48"/>
                    <a:pt x="291" y="44"/>
                  </a:cubicBezTo>
                  <a:cubicBezTo>
                    <a:pt x="295" y="40"/>
                    <a:pt x="293" y="38"/>
                    <a:pt x="286" y="30"/>
                  </a:cubicBezTo>
                  <a:close/>
                  <a:moveTo>
                    <a:pt x="8" y="25"/>
                  </a:moveTo>
                  <a:cubicBezTo>
                    <a:pt x="0" y="37"/>
                    <a:pt x="16" y="48"/>
                    <a:pt x="19" y="43"/>
                  </a:cubicBezTo>
                  <a:cubicBezTo>
                    <a:pt x="23" y="37"/>
                    <a:pt x="16" y="13"/>
                    <a:pt x="8" y="2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2" name="Freeform 1650">
              <a:extLst>
                <a:ext uri="{FF2B5EF4-FFF2-40B4-BE49-F238E27FC236}">
                  <a16:creationId xmlns:a16="http://schemas.microsoft.com/office/drawing/2014/main" id="{F69F3628-7F64-4B59-A465-FBE965EAEC58}"/>
                </a:ext>
              </a:extLst>
            </p:cNvPr>
            <p:cNvSpPr>
              <a:spLocks/>
            </p:cNvSpPr>
            <p:nvPr/>
          </p:nvSpPr>
          <p:spPr bwMode="auto">
            <a:xfrm>
              <a:off x="3327517" y="3046514"/>
              <a:ext cx="28576" cy="22226"/>
            </a:xfrm>
            <a:custGeom>
              <a:avLst/>
              <a:gdLst>
                <a:gd name="T0" fmla="*/ 5 w 22"/>
                <a:gd name="T1" fmla="*/ 16 h 18"/>
                <a:gd name="T2" fmla="*/ 4 w 22"/>
                <a:gd name="T3" fmla="*/ 7 h 18"/>
                <a:gd name="T4" fmla="*/ 17 w 22"/>
                <a:gd name="T5" fmla="*/ 4 h 18"/>
                <a:gd name="T6" fmla="*/ 18 w 22"/>
                <a:gd name="T7" fmla="*/ 14 h 18"/>
                <a:gd name="T8" fmla="*/ 5 w 22"/>
                <a:gd name="T9" fmla="*/ 16 h 18"/>
              </a:gdLst>
              <a:ahLst/>
              <a:cxnLst>
                <a:cxn ang="0">
                  <a:pos x="T0" y="T1"/>
                </a:cxn>
                <a:cxn ang="0">
                  <a:pos x="T2" y="T3"/>
                </a:cxn>
                <a:cxn ang="0">
                  <a:pos x="T4" y="T5"/>
                </a:cxn>
                <a:cxn ang="0">
                  <a:pos x="T6" y="T7"/>
                </a:cxn>
                <a:cxn ang="0">
                  <a:pos x="T8" y="T9"/>
                </a:cxn>
              </a:cxnLst>
              <a:rect l="0" t="0" r="r" b="b"/>
              <a:pathLst>
                <a:path w="22" h="18">
                  <a:moveTo>
                    <a:pt x="5" y="16"/>
                  </a:moveTo>
                  <a:cubicBezTo>
                    <a:pt x="2" y="13"/>
                    <a:pt x="8" y="9"/>
                    <a:pt x="4" y="7"/>
                  </a:cubicBezTo>
                  <a:cubicBezTo>
                    <a:pt x="0" y="6"/>
                    <a:pt x="13" y="0"/>
                    <a:pt x="17" y="4"/>
                  </a:cubicBezTo>
                  <a:cubicBezTo>
                    <a:pt x="21" y="7"/>
                    <a:pt x="22" y="12"/>
                    <a:pt x="18" y="14"/>
                  </a:cubicBezTo>
                  <a:cubicBezTo>
                    <a:pt x="15" y="15"/>
                    <a:pt x="7" y="18"/>
                    <a:pt x="5" y="1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3" name="Freeform 1651">
              <a:extLst>
                <a:ext uri="{FF2B5EF4-FFF2-40B4-BE49-F238E27FC236}">
                  <a16:creationId xmlns:a16="http://schemas.microsoft.com/office/drawing/2014/main" id="{797F509A-185F-42E8-8F4F-0DC4D3FB88BF}"/>
                </a:ext>
              </a:extLst>
            </p:cNvPr>
            <p:cNvSpPr>
              <a:spLocks noEditPoints="1"/>
            </p:cNvSpPr>
            <p:nvPr/>
          </p:nvSpPr>
          <p:spPr bwMode="auto">
            <a:xfrm>
              <a:off x="5321488" y="2290839"/>
              <a:ext cx="425465" cy="163518"/>
            </a:xfrm>
            <a:custGeom>
              <a:avLst/>
              <a:gdLst>
                <a:gd name="T0" fmla="*/ 322 w 331"/>
                <a:gd name="T1" fmla="*/ 91 h 131"/>
                <a:gd name="T2" fmla="*/ 322 w 331"/>
                <a:gd name="T3" fmla="*/ 73 h 131"/>
                <a:gd name="T4" fmla="*/ 321 w 331"/>
                <a:gd name="T5" fmla="*/ 58 h 131"/>
                <a:gd name="T6" fmla="*/ 326 w 331"/>
                <a:gd name="T7" fmla="*/ 49 h 131"/>
                <a:gd name="T8" fmla="*/ 323 w 331"/>
                <a:gd name="T9" fmla="*/ 42 h 131"/>
                <a:gd name="T10" fmla="*/ 309 w 331"/>
                <a:gd name="T11" fmla="*/ 37 h 131"/>
                <a:gd name="T12" fmla="*/ 305 w 331"/>
                <a:gd name="T13" fmla="*/ 21 h 131"/>
                <a:gd name="T14" fmla="*/ 292 w 331"/>
                <a:gd name="T15" fmla="*/ 12 h 131"/>
                <a:gd name="T16" fmla="*/ 274 w 331"/>
                <a:gd name="T17" fmla="*/ 12 h 131"/>
                <a:gd name="T18" fmla="*/ 241 w 331"/>
                <a:gd name="T19" fmla="*/ 23 h 131"/>
                <a:gd name="T20" fmla="*/ 210 w 331"/>
                <a:gd name="T21" fmla="*/ 24 h 131"/>
                <a:gd name="T22" fmla="*/ 189 w 331"/>
                <a:gd name="T23" fmla="*/ 17 h 131"/>
                <a:gd name="T24" fmla="*/ 174 w 331"/>
                <a:gd name="T25" fmla="*/ 10 h 131"/>
                <a:gd name="T26" fmla="*/ 147 w 331"/>
                <a:gd name="T27" fmla="*/ 3 h 131"/>
                <a:gd name="T28" fmla="*/ 94 w 331"/>
                <a:gd name="T29" fmla="*/ 19 h 131"/>
                <a:gd name="T30" fmla="*/ 55 w 331"/>
                <a:gd name="T31" fmla="*/ 21 h 131"/>
                <a:gd name="T32" fmla="*/ 46 w 331"/>
                <a:gd name="T33" fmla="*/ 35 h 131"/>
                <a:gd name="T34" fmla="*/ 9 w 331"/>
                <a:gd name="T35" fmla="*/ 38 h 131"/>
                <a:gd name="T36" fmla="*/ 6 w 331"/>
                <a:gd name="T37" fmla="*/ 51 h 131"/>
                <a:gd name="T38" fmla="*/ 13 w 331"/>
                <a:gd name="T39" fmla="*/ 56 h 131"/>
                <a:gd name="T40" fmla="*/ 15 w 331"/>
                <a:gd name="T41" fmla="*/ 69 h 131"/>
                <a:gd name="T42" fmla="*/ 15 w 331"/>
                <a:gd name="T43" fmla="*/ 81 h 131"/>
                <a:gd name="T44" fmla="*/ 15 w 331"/>
                <a:gd name="T45" fmla="*/ 91 h 131"/>
                <a:gd name="T46" fmla="*/ 24 w 331"/>
                <a:gd name="T47" fmla="*/ 100 h 131"/>
                <a:gd name="T48" fmla="*/ 35 w 331"/>
                <a:gd name="T49" fmla="*/ 107 h 131"/>
                <a:gd name="T50" fmla="*/ 44 w 331"/>
                <a:gd name="T51" fmla="*/ 110 h 131"/>
                <a:gd name="T52" fmla="*/ 55 w 331"/>
                <a:gd name="T53" fmla="*/ 121 h 131"/>
                <a:gd name="T54" fmla="*/ 78 w 331"/>
                <a:gd name="T55" fmla="*/ 117 h 131"/>
                <a:gd name="T56" fmla="*/ 92 w 331"/>
                <a:gd name="T57" fmla="*/ 110 h 131"/>
                <a:gd name="T58" fmla="*/ 116 w 331"/>
                <a:gd name="T59" fmla="*/ 124 h 131"/>
                <a:gd name="T60" fmla="*/ 135 w 331"/>
                <a:gd name="T61" fmla="*/ 121 h 131"/>
                <a:gd name="T62" fmla="*/ 151 w 331"/>
                <a:gd name="T63" fmla="*/ 111 h 131"/>
                <a:gd name="T64" fmla="*/ 165 w 331"/>
                <a:gd name="T65" fmla="*/ 114 h 131"/>
                <a:gd name="T66" fmla="*/ 178 w 331"/>
                <a:gd name="T67" fmla="*/ 111 h 131"/>
                <a:gd name="T68" fmla="*/ 173 w 331"/>
                <a:gd name="T69" fmla="*/ 125 h 131"/>
                <a:gd name="T70" fmla="*/ 174 w 331"/>
                <a:gd name="T71" fmla="*/ 131 h 131"/>
                <a:gd name="T72" fmla="*/ 184 w 331"/>
                <a:gd name="T73" fmla="*/ 118 h 131"/>
                <a:gd name="T74" fmla="*/ 191 w 331"/>
                <a:gd name="T75" fmla="*/ 114 h 131"/>
                <a:gd name="T76" fmla="*/ 207 w 331"/>
                <a:gd name="T77" fmla="*/ 114 h 131"/>
                <a:gd name="T78" fmla="*/ 218 w 331"/>
                <a:gd name="T79" fmla="*/ 112 h 131"/>
                <a:gd name="T80" fmla="*/ 239 w 331"/>
                <a:gd name="T81" fmla="*/ 113 h 131"/>
                <a:gd name="T82" fmla="*/ 262 w 331"/>
                <a:gd name="T83" fmla="*/ 106 h 131"/>
                <a:gd name="T84" fmla="*/ 282 w 331"/>
                <a:gd name="T85" fmla="*/ 103 h 131"/>
                <a:gd name="T86" fmla="*/ 288 w 331"/>
                <a:gd name="T87" fmla="*/ 105 h 131"/>
                <a:gd name="T88" fmla="*/ 296 w 331"/>
                <a:gd name="T89" fmla="*/ 99 h 131"/>
                <a:gd name="T90" fmla="*/ 312 w 331"/>
                <a:gd name="T91" fmla="*/ 102 h 131"/>
                <a:gd name="T92" fmla="*/ 330 w 331"/>
                <a:gd name="T93" fmla="*/ 105 h 131"/>
                <a:gd name="T94" fmla="*/ 322 w 331"/>
                <a:gd name="T95" fmla="*/ 91 h 131"/>
                <a:gd name="T96" fmla="*/ 28 w 331"/>
                <a:gd name="T97" fmla="*/ 24 h 131"/>
                <a:gd name="T98" fmla="*/ 52 w 331"/>
                <a:gd name="T99" fmla="*/ 22 h 131"/>
                <a:gd name="T100" fmla="*/ 39 w 331"/>
                <a:gd name="T101" fmla="*/ 11 h 131"/>
                <a:gd name="T102" fmla="*/ 34 w 331"/>
                <a:gd name="T103" fmla="*/ 2 h 131"/>
                <a:gd name="T104" fmla="*/ 27 w 331"/>
                <a:gd name="T105" fmla="*/ 3 h 131"/>
                <a:gd name="T106" fmla="*/ 9 w 331"/>
                <a:gd name="T107" fmla="*/ 3 h 131"/>
                <a:gd name="T108" fmla="*/ 11 w 331"/>
                <a:gd name="T109" fmla="*/ 15 h 131"/>
                <a:gd name="T110" fmla="*/ 6 w 331"/>
                <a:gd name="T111" fmla="*/ 23 h 131"/>
                <a:gd name="T112" fmla="*/ 2 w 331"/>
                <a:gd name="T113" fmla="*/ 29 h 131"/>
                <a:gd name="T114" fmla="*/ 12 w 331"/>
                <a:gd name="T115" fmla="*/ 34 h 131"/>
                <a:gd name="T116" fmla="*/ 28 w 331"/>
                <a:gd name="T11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31">
                  <a:moveTo>
                    <a:pt x="322" y="91"/>
                  </a:moveTo>
                  <a:cubicBezTo>
                    <a:pt x="319" y="91"/>
                    <a:pt x="323" y="75"/>
                    <a:pt x="322" y="73"/>
                  </a:cubicBezTo>
                  <a:cubicBezTo>
                    <a:pt x="321" y="70"/>
                    <a:pt x="317" y="58"/>
                    <a:pt x="321" y="58"/>
                  </a:cubicBezTo>
                  <a:cubicBezTo>
                    <a:pt x="325" y="58"/>
                    <a:pt x="321" y="49"/>
                    <a:pt x="326" y="49"/>
                  </a:cubicBezTo>
                  <a:cubicBezTo>
                    <a:pt x="325" y="46"/>
                    <a:pt x="324" y="43"/>
                    <a:pt x="323" y="42"/>
                  </a:cubicBezTo>
                  <a:cubicBezTo>
                    <a:pt x="320" y="40"/>
                    <a:pt x="312" y="44"/>
                    <a:pt x="309" y="37"/>
                  </a:cubicBezTo>
                  <a:cubicBezTo>
                    <a:pt x="306" y="29"/>
                    <a:pt x="309" y="28"/>
                    <a:pt x="305" y="21"/>
                  </a:cubicBezTo>
                  <a:cubicBezTo>
                    <a:pt x="300" y="15"/>
                    <a:pt x="298" y="9"/>
                    <a:pt x="292" y="12"/>
                  </a:cubicBezTo>
                  <a:cubicBezTo>
                    <a:pt x="289" y="13"/>
                    <a:pt x="282" y="13"/>
                    <a:pt x="274" y="12"/>
                  </a:cubicBezTo>
                  <a:cubicBezTo>
                    <a:pt x="265" y="20"/>
                    <a:pt x="247" y="25"/>
                    <a:pt x="241" y="23"/>
                  </a:cubicBezTo>
                  <a:cubicBezTo>
                    <a:pt x="234" y="20"/>
                    <a:pt x="220" y="24"/>
                    <a:pt x="210" y="24"/>
                  </a:cubicBezTo>
                  <a:cubicBezTo>
                    <a:pt x="200" y="24"/>
                    <a:pt x="197" y="17"/>
                    <a:pt x="189" y="17"/>
                  </a:cubicBezTo>
                  <a:cubicBezTo>
                    <a:pt x="181" y="18"/>
                    <a:pt x="181" y="10"/>
                    <a:pt x="174" y="10"/>
                  </a:cubicBezTo>
                  <a:cubicBezTo>
                    <a:pt x="166" y="10"/>
                    <a:pt x="172" y="6"/>
                    <a:pt x="147" y="3"/>
                  </a:cubicBezTo>
                  <a:cubicBezTo>
                    <a:pt x="123" y="0"/>
                    <a:pt x="102" y="13"/>
                    <a:pt x="94" y="19"/>
                  </a:cubicBezTo>
                  <a:cubicBezTo>
                    <a:pt x="86" y="26"/>
                    <a:pt x="58" y="20"/>
                    <a:pt x="55" y="21"/>
                  </a:cubicBezTo>
                  <a:cubicBezTo>
                    <a:pt x="53" y="23"/>
                    <a:pt x="56" y="31"/>
                    <a:pt x="46" y="35"/>
                  </a:cubicBezTo>
                  <a:cubicBezTo>
                    <a:pt x="37" y="39"/>
                    <a:pt x="16" y="35"/>
                    <a:pt x="9" y="38"/>
                  </a:cubicBezTo>
                  <a:cubicBezTo>
                    <a:pt x="2" y="41"/>
                    <a:pt x="0" y="52"/>
                    <a:pt x="6" y="51"/>
                  </a:cubicBezTo>
                  <a:cubicBezTo>
                    <a:pt x="12" y="51"/>
                    <a:pt x="15" y="54"/>
                    <a:pt x="13" y="56"/>
                  </a:cubicBezTo>
                  <a:cubicBezTo>
                    <a:pt x="11" y="59"/>
                    <a:pt x="18" y="66"/>
                    <a:pt x="15" y="69"/>
                  </a:cubicBezTo>
                  <a:cubicBezTo>
                    <a:pt x="11" y="72"/>
                    <a:pt x="11" y="78"/>
                    <a:pt x="15" y="81"/>
                  </a:cubicBezTo>
                  <a:cubicBezTo>
                    <a:pt x="19" y="85"/>
                    <a:pt x="20" y="90"/>
                    <a:pt x="15" y="91"/>
                  </a:cubicBezTo>
                  <a:cubicBezTo>
                    <a:pt x="10" y="92"/>
                    <a:pt x="24" y="98"/>
                    <a:pt x="24" y="100"/>
                  </a:cubicBezTo>
                  <a:cubicBezTo>
                    <a:pt x="24" y="103"/>
                    <a:pt x="35" y="104"/>
                    <a:pt x="35" y="107"/>
                  </a:cubicBezTo>
                  <a:cubicBezTo>
                    <a:pt x="35" y="110"/>
                    <a:pt x="39" y="111"/>
                    <a:pt x="44" y="110"/>
                  </a:cubicBezTo>
                  <a:cubicBezTo>
                    <a:pt x="50" y="108"/>
                    <a:pt x="52" y="116"/>
                    <a:pt x="55" y="121"/>
                  </a:cubicBezTo>
                  <a:cubicBezTo>
                    <a:pt x="59" y="126"/>
                    <a:pt x="78" y="123"/>
                    <a:pt x="78" y="117"/>
                  </a:cubicBezTo>
                  <a:cubicBezTo>
                    <a:pt x="78" y="111"/>
                    <a:pt x="84" y="110"/>
                    <a:pt x="92" y="110"/>
                  </a:cubicBezTo>
                  <a:cubicBezTo>
                    <a:pt x="101" y="111"/>
                    <a:pt x="112" y="123"/>
                    <a:pt x="116" y="124"/>
                  </a:cubicBezTo>
                  <a:cubicBezTo>
                    <a:pt x="120" y="126"/>
                    <a:pt x="129" y="121"/>
                    <a:pt x="135" y="121"/>
                  </a:cubicBezTo>
                  <a:cubicBezTo>
                    <a:pt x="140" y="121"/>
                    <a:pt x="148" y="113"/>
                    <a:pt x="151" y="111"/>
                  </a:cubicBezTo>
                  <a:cubicBezTo>
                    <a:pt x="154" y="109"/>
                    <a:pt x="160" y="117"/>
                    <a:pt x="165" y="114"/>
                  </a:cubicBezTo>
                  <a:cubicBezTo>
                    <a:pt x="169" y="112"/>
                    <a:pt x="175" y="109"/>
                    <a:pt x="178" y="111"/>
                  </a:cubicBezTo>
                  <a:cubicBezTo>
                    <a:pt x="181" y="112"/>
                    <a:pt x="170" y="121"/>
                    <a:pt x="173" y="125"/>
                  </a:cubicBezTo>
                  <a:cubicBezTo>
                    <a:pt x="175" y="126"/>
                    <a:pt x="174" y="129"/>
                    <a:pt x="174" y="131"/>
                  </a:cubicBezTo>
                  <a:cubicBezTo>
                    <a:pt x="185" y="129"/>
                    <a:pt x="184" y="122"/>
                    <a:pt x="184" y="118"/>
                  </a:cubicBezTo>
                  <a:cubicBezTo>
                    <a:pt x="185" y="115"/>
                    <a:pt x="188" y="112"/>
                    <a:pt x="191" y="114"/>
                  </a:cubicBezTo>
                  <a:cubicBezTo>
                    <a:pt x="195" y="117"/>
                    <a:pt x="200" y="118"/>
                    <a:pt x="207" y="114"/>
                  </a:cubicBezTo>
                  <a:cubicBezTo>
                    <a:pt x="215" y="111"/>
                    <a:pt x="216" y="109"/>
                    <a:pt x="218" y="112"/>
                  </a:cubicBezTo>
                  <a:cubicBezTo>
                    <a:pt x="221" y="116"/>
                    <a:pt x="227" y="113"/>
                    <a:pt x="239" y="113"/>
                  </a:cubicBezTo>
                  <a:cubicBezTo>
                    <a:pt x="250" y="113"/>
                    <a:pt x="252" y="105"/>
                    <a:pt x="262" y="106"/>
                  </a:cubicBezTo>
                  <a:cubicBezTo>
                    <a:pt x="273" y="107"/>
                    <a:pt x="282" y="103"/>
                    <a:pt x="282" y="103"/>
                  </a:cubicBezTo>
                  <a:cubicBezTo>
                    <a:pt x="288" y="105"/>
                    <a:pt x="288" y="105"/>
                    <a:pt x="288" y="105"/>
                  </a:cubicBezTo>
                  <a:cubicBezTo>
                    <a:pt x="291" y="103"/>
                    <a:pt x="291" y="100"/>
                    <a:pt x="296" y="99"/>
                  </a:cubicBezTo>
                  <a:cubicBezTo>
                    <a:pt x="305" y="98"/>
                    <a:pt x="308" y="104"/>
                    <a:pt x="312" y="102"/>
                  </a:cubicBezTo>
                  <a:cubicBezTo>
                    <a:pt x="316" y="100"/>
                    <a:pt x="329" y="114"/>
                    <a:pt x="330" y="105"/>
                  </a:cubicBezTo>
                  <a:cubicBezTo>
                    <a:pt x="331" y="103"/>
                    <a:pt x="325" y="92"/>
                    <a:pt x="322" y="91"/>
                  </a:cubicBezTo>
                  <a:close/>
                  <a:moveTo>
                    <a:pt x="28" y="24"/>
                  </a:moveTo>
                  <a:cubicBezTo>
                    <a:pt x="35" y="22"/>
                    <a:pt x="49" y="25"/>
                    <a:pt x="52" y="22"/>
                  </a:cubicBezTo>
                  <a:cubicBezTo>
                    <a:pt x="56" y="19"/>
                    <a:pt x="43" y="15"/>
                    <a:pt x="39" y="11"/>
                  </a:cubicBezTo>
                  <a:cubicBezTo>
                    <a:pt x="36" y="9"/>
                    <a:pt x="35" y="5"/>
                    <a:pt x="34" y="2"/>
                  </a:cubicBezTo>
                  <a:cubicBezTo>
                    <a:pt x="32" y="3"/>
                    <a:pt x="30" y="4"/>
                    <a:pt x="27" y="3"/>
                  </a:cubicBezTo>
                  <a:cubicBezTo>
                    <a:pt x="23" y="1"/>
                    <a:pt x="11" y="2"/>
                    <a:pt x="9" y="3"/>
                  </a:cubicBezTo>
                  <a:cubicBezTo>
                    <a:pt x="7" y="4"/>
                    <a:pt x="11" y="11"/>
                    <a:pt x="11" y="15"/>
                  </a:cubicBezTo>
                  <a:cubicBezTo>
                    <a:pt x="11" y="19"/>
                    <a:pt x="6" y="20"/>
                    <a:pt x="6" y="23"/>
                  </a:cubicBezTo>
                  <a:cubicBezTo>
                    <a:pt x="6" y="25"/>
                    <a:pt x="4" y="27"/>
                    <a:pt x="2" y="29"/>
                  </a:cubicBezTo>
                  <a:cubicBezTo>
                    <a:pt x="5" y="32"/>
                    <a:pt x="8" y="34"/>
                    <a:pt x="12" y="34"/>
                  </a:cubicBezTo>
                  <a:cubicBezTo>
                    <a:pt x="19" y="34"/>
                    <a:pt x="22" y="26"/>
                    <a:pt x="28" y="2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4" name="Freeform 1652">
              <a:extLst>
                <a:ext uri="{FF2B5EF4-FFF2-40B4-BE49-F238E27FC236}">
                  <a16:creationId xmlns:a16="http://schemas.microsoft.com/office/drawing/2014/main" id="{40535DDD-08B2-4C41-97AD-10C31CD9194E}"/>
                </a:ext>
              </a:extLst>
            </p:cNvPr>
            <p:cNvSpPr>
              <a:spLocks/>
            </p:cNvSpPr>
            <p:nvPr/>
          </p:nvSpPr>
          <p:spPr bwMode="auto">
            <a:xfrm>
              <a:off x="5072541" y="1932048"/>
              <a:ext cx="219083" cy="174631"/>
            </a:xfrm>
            <a:custGeom>
              <a:avLst/>
              <a:gdLst>
                <a:gd name="T0" fmla="*/ 3 w 171"/>
                <a:gd name="T1" fmla="*/ 30 h 140"/>
                <a:gd name="T2" fmla="*/ 3 w 171"/>
                <a:gd name="T3" fmla="*/ 49 h 140"/>
                <a:gd name="T4" fmla="*/ 4 w 171"/>
                <a:gd name="T5" fmla="*/ 56 h 140"/>
                <a:gd name="T6" fmla="*/ 8 w 171"/>
                <a:gd name="T7" fmla="*/ 64 h 140"/>
                <a:gd name="T8" fmla="*/ 10 w 171"/>
                <a:gd name="T9" fmla="*/ 74 h 140"/>
                <a:gd name="T10" fmla="*/ 15 w 171"/>
                <a:gd name="T11" fmla="*/ 88 h 140"/>
                <a:gd name="T12" fmla="*/ 15 w 171"/>
                <a:gd name="T13" fmla="*/ 96 h 140"/>
                <a:gd name="T14" fmla="*/ 25 w 171"/>
                <a:gd name="T15" fmla="*/ 102 h 140"/>
                <a:gd name="T16" fmla="*/ 37 w 171"/>
                <a:gd name="T17" fmla="*/ 110 h 140"/>
                <a:gd name="T18" fmla="*/ 46 w 171"/>
                <a:gd name="T19" fmla="*/ 114 h 140"/>
                <a:gd name="T20" fmla="*/ 56 w 171"/>
                <a:gd name="T21" fmla="*/ 112 h 140"/>
                <a:gd name="T22" fmla="*/ 61 w 171"/>
                <a:gd name="T23" fmla="*/ 119 h 140"/>
                <a:gd name="T24" fmla="*/ 73 w 171"/>
                <a:gd name="T25" fmla="*/ 121 h 140"/>
                <a:gd name="T26" fmla="*/ 81 w 171"/>
                <a:gd name="T27" fmla="*/ 132 h 140"/>
                <a:gd name="T28" fmla="*/ 91 w 171"/>
                <a:gd name="T29" fmla="*/ 131 h 140"/>
                <a:gd name="T30" fmla="*/ 106 w 171"/>
                <a:gd name="T31" fmla="*/ 132 h 140"/>
                <a:gd name="T32" fmla="*/ 120 w 171"/>
                <a:gd name="T33" fmla="*/ 134 h 140"/>
                <a:gd name="T34" fmla="*/ 135 w 171"/>
                <a:gd name="T35" fmla="*/ 137 h 140"/>
                <a:gd name="T36" fmla="*/ 145 w 171"/>
                <a:gd name="T37" fmla="*/ 140 h 140"/>
                <a:gd name="T38" fmla="*/ 144 w 171"/>
                <a:gd name="T39" fmla="*/ 128 h 140"/>
                <a:gd name="T40" fmla="*/ 161 w 171"/>
                <a:gd name="T41" fmla="*/ 111 h 140"/>
                <a:gd name="T42" fmla="*/ 169 w 171"/>
                <a:gd name="T43" fmla="*/ 105 h 140"/>
                <a:gd name="T44" fmla="*/ 162 w 171"/>
                <a:gd name="T45" fmla="*/ 88 h 140"/>
                <a:gd name="T46" fmla="*/ 161 w 171"/>
                <a:gd name="T47" fmla="*/ 72 h 140"/>
                <a:gd name="T48" fmla="*/ 155 w 171"/>
                <a:gd name="T49" fmla="*/ 63 h 140"/>
                <a:gd name="T50" fmla="*/ 165 w 171"/>
                <a:gd name="T51" fmla="*/ 54 h 140"/>
                <a:gd name="T52" fmla="*/ 164 w 171"/>
                <a:gd name="T53" fmla="*/ 39 h 140"/>
                <a:gd name="T54" fmla="*/ 161 w 171"/>
                <a:gd name="T55" fmla="*/ 26 h 140"/>
                <a:gd name="T56" fmla="*/ 148 w 171"/>
                <a:gd name="T57" fmla="*/ 16 h 140"/>
                <a:gd name="T58" fmla="*/ 147 w 171"/>
                <a:gd name="T59" fmla="*/ 15 h 140"/>
                <a:gd name="T60" fmla="*/ 101 w 171"/>
                <a:gd name="T61" fmla="*/ 13 h 140"/>
                <a:gd name="T62" fmla="*/ 92 w 171"/>
                <a:gd name="T63" fmla="*/ 10 h 140"/>
                <a:gd name="T64" fmla="*/ 83 w 171"/>
                <a:gd name="T65" fmla="*/ 15 h 140"/>
                <a:gd name="T66" fmla="*/ 74 w 171"/>
                <a:gd name="T67" fmla="*/ 4 h 140"/>
                <a:gd name="T68" fmla="*/ 36 w 171"/>
                <a:gd name="T69" fmla="*/ 15 h 140"/>
                <a:gd name="T70" fmla="*/ 8 w 171"/>
                <a:gd name="T71" fmla="*/ 24 h 140"/>
                <a:gd name="T72" fmla="*/ 3 w 171"/>
                <a:gd name="T73" fmla="*/ 28 h 140"/>
                <a:gd name="T74" fmla="*/ 3 w 171"/>
                <a:gd name="T7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40">
                  <a:moveTo>
                    <a:pt x="3" y="30"/>
                  </a:moveTo>
                  <a:cubicBezTo>
                    <a:pt x="4" y="33"/>
                    <a:pt x="6" y="44"/>
                    <a:pt x="3" y="49"/>
                  </a:cubicBezTo>
                  <a:cubicBezTo>
                    <a:pt x="0" y="53"/>
                    <a:pt x="1" y="54"/>
                    <a:pt x="4" y="56"/>
                  </a:cubicBezTo>
                  <a:cubicBezTo>
                    <a:pt x="7" y="57"/>
                    <a:pt x="8" y="61"/>
                    <a:pt x="8" y="64"/>
                  </a:cubicBezTo>
                  <a:cubicBezTo>
                    <a:pt x="8" y="67"/>
                    <a:pt x="10" y="67"/>
                    <a:pt x="10" y="74"/>
                  </a:cubicBezTo>
                  <a:cubicBezTo>
                    <a:pt x="11" y="80"/>
                    <a:pt x="12" y="85"/>
                    <a:pt x="15" y="88"/>
                  </a:cubicBezTo>
                  <a:cubicBezTo>
                    <a:pt x="16" y="90"/>
                    <a:pt x="16" y="93"/>
                    <a:pt x="15" y="96"/>
                  </a:cubicBezTo>
                  <a:cubicBezTo>
                    <a:pt x="18" y="98"/>
                    <a:pt x="22" y="100"/>
                    <a:pt x="25" y="102"/>
                  </a:cubicBezTo>
                  <a:cubicBezTo>
                    <a:pt x="34" y="105"/>
                    <a:pt x="36" y="107"/>
                    <a:pt x="37" y="110"/>
                  </a:cubicBezTo>
                  <a:cubicBezTo>
                    <a:pt x="38" y="113"/>
                    <a:pt x="45" y="118"/>
                    <a:pt x="46" y="114"/>
                  </a:cubicBezTo>
                  <a:cubicBezTo>
                    <a:pt x="48" y="110"/>
                    <a:pt x="53" y="112"/>
                    <a:pt x="56" y="112"/>
                  </a:cubicBezTo>
                  <a:cubicBezTo>
                    <a:pt x="60" y="112"/>
                    <a:pt x="60" y="116"/>
                    <a:pt x="61" y="119"/>
                  </a:cubicBezTo>
                  <a:cubicBezTo>
                    <a:pt x="61" y="121"/>
                    <a:pt x="70" y="120"/>
                    <a:pt x="73" y="121"/>
                  </a:cubicBezTo>
                  <a:cubicBezTo>
                    <a:pt x="75" y="123"/>
                    <a:pt x="77" y="130"/>
                    <a:pt x="81" y="132"/>
                  </a:cubicBezTo>
                  <a:cubicBezTo>
                    <a:pt x="85" y="134"/>
                    <a:pt x="88" y="129"/>
                    <a:pt x="91" y="131"/>
                  </a:cubicBezTo>
                  <a:cubicBezTo>
                    <a:pt x="94" y="132"/>
                    <a:pt x="102" y="134"/>
                    <a:pt x="106" y="132"/>
                  </a:cubicBezTo>
                  <a:cubicBezTo>
                    <a:pt x="111" y="131"/>
                    <a:pt x="114" y="134"/>
                    <a:pt x="120" y="134"/>
                  </a:cubicBezTo>
                  <a:cubicBezTo>
                    <a:pt x="126" y="133"/>
                    <a:pt x="133" y="135"/>
                    <a:pt x="135" y="137"/>
                  </a:cubicBezTo>
                  <a:cubicBezTo>
                    <a:pt x="136" y="138"/>
                    <a:pt x="141" y="139"/>
                    <a:pt x="145" y="140"/>
                  </a:cubicBezTo>
                  <a:cubicBezTo>
                    <a:pt x="146" y="137"/>
                    <a:pt x="144" y="130"/>
                    <a:pt x="144" y="128"/>
                  </a:cubicBezTo>
                  <a:cubicBezTo>
                    <a:pt x="145" y="126"/>
                    <a:pt x="159" y="114"/>
                    <a:pt x="161" y="111"/>
                  </a:cubicBezTo>
                  <a:cubicBezTo>
                    <a:pt x="163" y="109"/>
                    <a:pt x="167" y="109"/>
                    <a:pt x="169" y="105"/>
                  </a:cubicBezTo>
                  <a:cubicBezTo>
                    <a:pt x="171" y="101"/>
                    <a:pt x="163" y="90"/>
                    <a:pt x="162" y="88"/>
                  </a:cubicBezTo>
                  <a:cubicBezTo>
                    <a:pt x="160" y="85"/>
                    <a:pt x="159" y="76"/>
                    <a:pt x="161" y="72"/>
                  </a:cubicBezTo>
                  <a:cubicBezTo>
                    <a:pt x="162" y="68"/>
                    <a:pt x="155" y="66"/>
                    <a:pt x="155" y="63"/>
                  </a:cubicBezTo>
                  <a:cubicBezTo>
                    <a:pt x="155" y="60"/>
                    <a:pt x="161" y="56"/>
                    <a:pt x="165" y="54"/>
                  </a:cubicBezTo>
                  <a:cubicBezTo>
                    <a:pt x="168" y="53"/>
                    <a:pt x="167" y="42"/>
                    <a:pt x="164" y="39"/>
                  </a:cubicBezTo>
                  <a:cubicBezTo>
                    <a:pt x="161" y="36"/>
                    <a:pt x="159" y="31"/>
                    <a:pt x="161" y="26"/>
                  </a:cubicBezTo>
                  <a:cubicBezTo>
                    <a:pt x="163" y="20"/>
                    <a:pt x="150" y="16"/>
                    <a:pt x="148" y="16"/>
                  </a:cubicBezTo>
                  <a:cubicBezTo>
                    <a:pt x="147" y="16"/>
                    <a:pt x="147" y="15"/>
                    <a:pt x="147" y="15"/>
                  </a:cubicBezTo>
                  <a:cubicBezTo>
                    <a:pt x="135" y="17"/>
                    <a:pt x="103" y="14"/>
                    <a:pt x="101" y="13"/>
                  </a:cubicBezTo>
                  <a:cubicBezTo>
                    <a:pt x="100" y="12"/>
                    <a:pt x="96" y="11"/>
                    <a:pt x="92" y="10"/>
                  </a:cubicBezTo>
                  <a:cubicBezTo>
                    <a:pt x="91" y="12"/>
                    <a:pt x="87" y="15"/>
                    <a:pt x="83" y="15"/>
                  </a:cubicBezTo>
                  <a:cubicBezTo>
                    <a:pt x="75" y="15"/>
                    <a:pt x="74" y="7"/>
                    <a:pt x="74" y="4"/>
                  </a:cubicBezTo>
                  <a:cubicBezTo>
                    <a:pt x="74" y="0"/>
                    <a:pt x="44" y="7"/>
                    <a:pt x="36" y="15"/>
                  </a:cubicBezTo>
                  <a:cubicBezTo>
                    <a:pt x="28" y="23"/>
                    <a:pt x="9" y="20"/>
                    <a:pt x="8" y="24"/>
                  </a:cubicBezTo>
                  <a:cubicBezTo>
                    <a:pt x="8" y="27"/>
                    <a:pt x="5" y="29"/>
                    <a:pt x="3" y="28"/>
                  </a:cubicBezTo>
                  <a:cubicBezTo>
                    <a:pt x="3" y="29"/>
                    <a:pt x="3" y="30"/>
                    <a:pt x="3" y="3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5" name="Freeform 1653">
              <a:extLst>
                <a:ext uri="{FF2B5EF4-FFF2-40B4-BE49-F238E27FC236}">
                  <a16:creationId xmlns:a16="http://schemas.microsoft.com/office/drawing/2014/main" id="{BB18740F-C6A5-4DA1-91BB-2CA427D0916A}"/>
                </a:ext>
              </a:extLst>
            </p:cNvPr>
            <p:cNvSpPr>
              <a:spLocks/>
            </p:cNvSpPr>
            <p:nvPr/>
          </p:nvSpPr>
          <p:spPr bwMode="auto">
            <a:xfrm>
              <a:off x="5094468" y="2203523"/>
              <a:ext cx="82553" cy="76203"/>
            </a:xfrm>
            <a:custGeom>
              <a:avLst/>
              <a:gdLst>
                <a:gd name="T0" fmla="*/ 47 w 64"/>
                <a:gd name="T1" fmla="*/ 56 h 61"/>
                <a:gd name="T2" fmla="*/ 61 w 64"/>
                <a:gd name="T3" fmla="*/ 36 h 61"/>
                <a:gd name="T4" fmla="*/ 63 w 64"/>
                <a:gd name="T5" fmla="*/ 13 h 61"/>
                <a:gd name="T6" fmla="*/ 47 w 64"/>
                <a:gd name="T7" fmla="*/ 5 h 61"/>
                <a:gd name="T8" fmla="*/ 20 w 64"/>
                <a:gd name="T9" fmla="*/ 2 h 61"/>
                <a:gd name="T10" fmla="*/ 8 w 64"/>
                <a:gd name="T11" fmla="*/ 4 h 61"/>
                <a:gd name="T12" fmla="*/ 1 w 64"/>
                <a:gd name="T13" fmla="*/ 9 h 61"/>
                <a:gd name="T14" fmla="*/ 9 w 64"/>
                <a:gd name="T15" fmla="*/ 21 h 61"/>
                <a:gd name="T16" fmla="*/ 23 w 64"/>
                <a:gd name="T17" fmla="*/ 39 h 61"/>
                <a:gd name="T18" fmla="*/ 38 w 64"/>
                <a:gd name="T19" fmla="*/ 55 h 61"/>
                <a:gd name="T20" fmla="*/ 47 w 64"/>
                <a:gd name="T21" fmla="*/ 61 h 61"/>
                <a:gd name="T22" fmla="*/ 47 w 64"/>
                <a:gd name="T2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1">
                  <a:moveTo>
                    <a:pt x="47" y="56"/>
                  </a:moveTo>
                  <a:cubicBezTo>
                    <a:pt x="47" y="52"/>
                    <a:pt x="58" y="36"/>
                    <a:pt x="61" y="36"/>
                  </a:cubicBezTo>
                  <a:cubicBezTo>
                    <a:pt x="63" y="36"/>
                    <a:pt x="64" y="21"/>
                    <a:pt x="63" y="13"/>
                  </a:cubicBezTo>
                  <a:cubicBezTo>
                    <a:pt x="54" y="7"/>
                    <a:pt x="47" y="5"/>
                    <a:pt x="47" y="5"/>
                  </a:cubicBezTo>
                  <a:cubicBezTo>
                    <a:pt x="47" y="5"/>
                    <a:pt x="24" y="4"/>
                    <a:pt x="20" y="2"/>
                  </a:cubicBezTo>
                  <a:cubicBezTo>
                    <a:pt x="16" y="0"/>
                    <a:pt x="12" y="7"/>
                    <a:pt x="8" y="4"/>
                  </a:cubicBezTo>
                  <a:cubicBezTo>
                    <a:pt x="5" y="2"/>
                    <a:pt x="0" y="5"/>
                    <a:pt x="1" y="9"/>
                  </a:cubicBezTo>
                  <a:cubicBezTo>
                    <a:pt x="1" y="13"/>
                    <a:pt x="9" y="15"/>
                    <a:pt x="9" y="21"/>
                  </a:cubicBezTo>
                  <a:cubicBezTo>
                    <a:pt x="9" y="27"/>
                    <a:pt x="24" y="35"/>
                    <a:pt x="23" y="39"/>
                  </a:cubicBezTo>
                  <a:cubicBezTo>
                    <a:pt x="23" y="41"/>
                    <a:pt x="32" y="47"/>
                    <a:pt x="38" y="55"/>
                  </a:cubicBezTo>
                  <a:cubicBezTo>
                    <a:pt x="40" y="57"/>
                    <a:pt x="44" y="59"/>
                    <a:pt x="47" y="61"/>
                  </a:cubicBezTo>
                  <a:cubicBezTo>
                    <a:pt x="47" y="59"/>
                    <a:pt x="48" y="57"/>
                    <a:pt x="47" y="56"/>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6" name="Freeform 1654">
              <a:extLst>
                <a:ext uri="{FF2B5EF4-FFF2-40B4-BE49-F238E27FC236}">
                  <a16:creationId xmlns:a16="http://schemas.microsoft.com/office/drawing/2014/main" id="{0C57FC4E-B17F-42CB-8E42-876FF10F860B}"/>
                </a:ext>
              </a:extLst>
            </p:cNvPr>
            <p:cNvSpPr>
              <a:spLocks/>
            </p:cNvSpPr>
            <p:nvPr/>
          </p:nvSpPr>
          <p:spPr bwMode="auto">
            <a:xfrm>
              <a:off x="5054779" y="2168597"/>
              <a:ext cx="120654" cy="103191"/>
            </a:xfrm>
            <a:custGeom>
              <a:avLst/>
              <a:gdLst>
                <a:gd name="T0" fmla="*/ 54 w 94"/>
                <a:gd name="T1" fmla="*/ 67 h 83"/>
                <a:gd name="T2" fmla="*/ 40 w 94"/>
                <a:gd name="T3" fmla="*/ 49 h 83"/>
                <a:gd name="T4" fmla="*/ 32 w 94"/>
                <a:gd name="T5" fmla="*/ 37 h 83"/>
                <a:gd name="T6" fmla="*/ 39 w 94"/>
                <a:gd name="T7" fmla="*/ 32 h 83"/>
                <a:gd name="T8" fmla="*/ 51 w 94"/>
                <a:gd name="T9" fmla="*/ 30 h 83"/>
                <a:gd name="T10" fmla="*/ 78 w 94"/>
                <a:gd name="T11" fmla="*/ 33 h 83"/>
                <a:gd name="T12" fmla="*/ 94 w 94"/>
                <a:gd name="T13" fmla="*/ 41 h 83"/>
                <a:gd name="T14" fmla="*/ 93 w 94"/>
                <a:gd name="T15" fmla="*/ 37 h 83"/>
                <a:gd name="T16" fmla="*/ 87 w 94"/>
                <a:gd name="T17" fmla="*/ 24 h 83"/>
                <a:gd name="T18" fmla="*/ 83 w 94"/>
                <a:gd name="T19" fmla="*/ 14 h 83"/>
                <a:gd name="T20" fmla="*/ 77 w 94"/>
                <a:gd name="T21" fmla="*/ 15 h 83"/>
                <a:gd name="T22" fmla="*/ 59 w 94"/>
                <a:gd name="T23" fmla="*/ 11 h 83"/>
                <a:gd name="T24" fmla="*/ 44 w 94"/>
                <a:gd name="T25" fmla="*/ 0 h 83"/>
                <a:gd name="T26" fmla="*/ 34 w 94"/>
                <a:gd name="T27" fmla="*/ 8 h 83"/>
                <a:gd name="T28" fmla="*/ 29 w 94"/>
                <a:gd name="T29" fmla="*/ 16 h 83"/>
                <a:gd name="T30" fmla="*/ 23 w 94"/>
                <a:gd name="T31" fmla="*/ 24 h 83"/>
                <a:gd name="T32" fmla="*/ 12 w 94"/>
                <a:gd name="T33" fmla="*/ 24 h 83"/>
                <a:gd name="T34" fmla="*/ 0 w 94"/>
                <a:gd name="T35" fmla="*/ 26 h 83"/>
                <a:gd name="T36" fmla="*/ 3 w 94"/>
                <a:gd name="T37" fmla="*/ 33 h 83"/>
                <a:gd name="T38" fmla="*/ 16 w 94"/>
                <a:gd name="T39" fmla="*/ 39 h 83"/>
                <a:gd name="T40" fmla="*/ 32 w 94"/>
                <a:gd name="T41" fmla="*/ 64 h 83"/>
                <a:gd name="T42" fmla="*/ 46 w 94"/>
                <a:gd name="T43" fmla="*/ 72 h 83"/>
                <a:gd name="T44" fmla="*/ 61 w 94"/>
                <a:gd name="T45" fmla="*/ 80 h 83"/>
                <a:gd name="T46" fmla="*/ 69 w 94"/>
                <a:gd name="T47" fmla="*/ 83 h 83"/>
                <a:gd name="T48" fmla="*/ 54 w 94"/>
                <a:gd name="T49"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3">
                  <a:moveTo>
                    <a:pt x="54" y="67"/>
                  </a:moveTo>
                  <a:cubicBezTo>
                    <a:pt x="55" y="63"/>
                    <a:pt x="40" y="55"/>
                    <a:pt x="40" y="49"/>
                  </a:cubicBezTo>
                  <a:cubicBezTo>
                    <a:pt x="40" y="43"/>
                    <a:pt x="32" y="41"/>
                    <a:pt x="32" y="37"/>
                  </a:cubicBezTo>
                  <a:cubicBezTo>
                    <a:pt x="31" y="33"/>
                    <a:pt x="36" y="30"/>
                    <a:pt x="39" y="32"/>
                  </a:cubicBezTo>
                  <a:cubicBezTo>
                    <a:pt x="43" y="35"/>
                    <a:pt x="47" y="28"/>
                    <a:pt x="51" y="30"/>
                  </a:cubicBezTo>
                  <a:cubicBezTo>
                    <a:pt x="55" y="32"/>
                    <a:pt x="78" y="33"/>
                    <a:pt x="78" y="33"/>
                  </a:cubicBezTo>
                  <a:cubicBezTo>
                    <a:pt x="78" y="33"/>
                    <a:pt x="85" y="35"/>
                    <a:pt x="94" y="41"/>
                  </a:cubicBezTo>
                  <a:cubicBezTo>
                    <a:pt x="94" y="39"/>
                    <a:pt x="93" y="38"/>
                    <a:pt x="93" y="37"/>
                  </a:cubicBezTo>
                  <a:cubicBezTo>
                    <a:pt x="91" y="32"/>
                    <a:pt x="93" y="26"/>
                    <a:pt x="87" y="24"/>
                  </a:cubicBezTo>
                  <a:cubicBezTo>
                    <a:pt x="85" y="23"/>
                    <a:pt x="83" y="18"/>
                    <a:pt x="83" y="14"/>
                  </a:cubicBezTo>
                  <a:cubicBezTo>
                    <a:pt x="80" y="14"/>
                    <a:pt x="78" y="15"/>
                    <a:pt x="77" y="15"/>
                  </a:cubicBezTo>
                  <a:cubicBezTo>
                    <a:pt x="72" y="17"/>
                    <a:pt x="62" y="16"/>
                    <a:pt x="59" y="11"/>
                  </a:cubicBezTo>
                  <a:cubicBezTo>
                    <a:pt x="56" y="8"/>
                    <a:pt x="48" y="3"/>
                    <a:pt x="44" y="0"/>
                  </a:cubicBezTo>
                  <a:cubicBezTo>
                    <a:pt x="42" y="2"/>
                    <a:pt x="36" y="7"/>
                    <a:pt x="34" y="8"/>
                  </a:cubicBezTo>
                  <a:cubicBezTo>
                    <a:pt x="30" y="8"/>
                    <a:pt x="32" y="16"/>
                    <a:pt x="29" y="16"/>
                  </a:cubicBezTo>
                  <a:cubicBezTo>
                    <a:pt x="26" y="16"/>
                    <a:pt x="24" y="22"/>
                    <a:pt x="23" y="24"/>
                  </a:cubicBezTo>
                  <a:cubicBezTo>
                    <a:pt x="22" y="26"/>
                    <a:pt x="15" y="22"/>
                    <a:pt x="12" y="24"/>
                  </a:cubicBezTo>
                  <a:cubicBezTo>
                    <a:pt x="10" y="24"/>
                    <a:pt x="3" y="25"/>
                    <a:pt x="0" y="26"/>
                  </a:cubicBezTo>
                  <a:cubicBezTo>
                    <a:pt x="0" y="30"/>
                    <a:pt x="0" y="33"/>
                    <a:pt x="3" y="33"/>
                  </a:cubicBezTo>
                  <a:cubicBezTo>
                    <a:pt x="7" y="33"/>
                    <a:pt x="16" y="33"/>
                    <a:pt x="16" y="39"/>
                  </a:cubicBezTo>
                  <a:cubicBezTo>
                    <a:pt x="17" y="45"/>
                    <a:pt x="28" y="59"/>
                    <a:pt x="32" y="64"/>
                  </a:cubicBezTo>
                  <a:cubicBezTo>
                    <a:pt x="36" y="69"/>
                    <a:pt x="46" y="68"/>
                    <a:pt x="46" y="72"/>
                  </a:cubicBezTo>
                  <a:cubicBezTo>
                    <a:pt x="47" y="75"/>
                    <a:pt x="53" y="79"/>
                    <a:pt x="61" y="80"/>
                  </a:cubicBezTo>
                  <a:cubicBezTo>
                    <a:pt x="63" y="80"/>
                    <a:pt x="66" y="81"/>
                    <a:pt x="69" y="83"/>
                  </a:cubicBezTo>
                  <a:cubicBezTo>
                    <a:pt x="63" y="75"/>
                    <a:pt x="54" y="69"/>
                    <a:pt x="54" y="67"/>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7" name="Freeform 1655">
              <a:extLst>
                <a:ext uri="{FF2B5EF4-FFF2-40B4-BE49-F238E27FC236}">
                  <a16:creationId xmlns:a16="http://schemas.microsoft.com/office/drawing/2014/main" id="{E82F1E81-0266-4B38-BE8A-36856ED5CC4B}"/>
                </a:ext>
              </a:extLst>
            </p:cNvPr>
            <p:cNvSpPr>
              <a:spLocks/>
            </p:cNvSpPr>
            <p:nvPr/>
          </p:nvSpPr>
          <p:spPr bwMode="auto">
            <a:xfrm>
              <a:off x="5170670" y="2278138"/>
              <a:ext cx="42864" cy="79378"/>
            </a:xfrm>
            <a:custGeom>
              <a:avLst/>
              <a:gdLst>
                <a:gd name="T0" fmla="*/ 22 w 33"/>
                <a:gd name="T1" fmla="*/ 55 h 64"/>
                <a:gd name="T2" fmla="*/ 26 w 33"/>
                <a:gd name="T3" fmla="*/ 48 h 64"/>
                <a:gd name="T4" fmla="*/ 33 w 33"/>
                <a:gd name="T5" fmla="*/ 38 h 64"/>
                <a:gd name="T6" fmla="*/ 33 w 33"/>
                <a:gd name="T7" fmla="*/ 37 h 64"/>
                <a:gd name="T8" fmla="*/ 23 w 33"/>
                <a:gd name="T9" fmla="*/ 26 h 64"/>
                <a:gd name="T10" fmla="*/ 25 w 33"/>
                <a:gd name="T11" fmla="*/ 8 h 64"/>
                <a:gd name="T12" fmla="*/ 10 w 33"/>
                <a:gd name="T13" fmla="*/ 0 h 64"/>
                <a:gd name="T14" fmla="*/ 1 w 33"/>
                <a:gd name="T15" fmla="*/ 12 h 64"/>
                <a:gd name="T16" fmla="*/ 6 w 33"/>
                <a:gd name="T17" fmla="*/ 23 h 64"/>
                <a:gd name="T18" fmla="*/ 5 w 33"/>
                <a:gd name="T19" fmla="*/ 49 h 64"/>
                <a:gd name="T20" fmla="*/ 17 w 33"/>
                <a:gd name="T21" fmla="*/ 64 h 64"/>
                <a:gd name="T22" fmla="*/ 22 w 33"/>
                <a:gd name="T23"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64">
                  <a:moveTo>
                    <a:pt x="22" y="55"/>
                  </a:moveTo>
                  <a:cubicBezTo>
                    <a:pt x="26" y="54"/>
                    <a:pt x="24" y="51"/>
                    <a:pt x="26" y="48"/>
                  </a:cubicBezTo>
                  <a:cubicBezTo>
                    <a:pt x="29" y="45"/>
                    <a:pt x="32" y="40"/>
                    <a:pt x="33" y="38"/>
                  </a:cubicBezTo>
                  <a:cubicBezTo>
                    <a:pt x="33" y="38"/>
                    <a:pt x="33" y="38"/>
                    <a:pt x="33" y="37"/>
                  </a:cubicBezTo>
                  <a:cubicBezTo>
                    <a:pt x="28" y="33"/>
                    <a:pt x="24" y="31"/>
                    <a:pt x="23" y="26"/>
                  </a:cubicBezTo>
                  <a:cubicBezTo>
                    <a:pt x="22" y="22"/>
                    <a:pt x="23" y="14"/>
                    <a:pt x="25" y="8"/>
                  </a:cubicBezTo>
                  <a:cubicBezTo>
                    <a:pt x="22" y="6"/>
                    <a:pt x="12" y="0"/>
                    <a:pt x="10" y="0"/>
                  </a:cubicBezTo>
                  <a:cubicBezTo>
                    <a:pt x="7" y="0"/>
                    <a:pt x="2" y="6"/>
                    <a:pt x="1" y="12"/>
                  </a:cubicBezTo>
                  <a:cubicBezTo>
                    <a:pt x="8" y="16"/>
                    <a:pt x="11" y="18"/>
                    <a:pt x="6" y="23"/>
                  </a:cubicBezTo>
                  <a:cubicBezTo>
                    <a:pt x="1" y="28"/>
                    <a:pt x="0" y="45"/>
                    <a:pt x="5" y="49"/>
                  </a:cubicBezTo>
                  <a:cubicBezTo>
                    <a:pt x="11" y="53"/>
                    <a:pt x="12" y="62"/>
                    <a:pt x="17" y="64"/>
                  </a:cubicBezTo>
                  <a:cubicBezTo>
                    <a:pt x="19" y="60"/>
                    <a:pt x="20" y="55"/>
                    <a:pt x="22" y="55"/>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8" name="Freeform 1656">
              <a:extLst>
                <a:ext uri="{FF2B5EF4-FFF2-40B4-BE49-F238E27FC236}">
                  <a16:creationId xmlns:a16="http://schemas.microsoft.com/office/drawing/2014/main" id="{C8E75BF5-653B-43C7-938C-858996A52A2F}"/>
                </a:ext>
              </a:extLst>
            </p:cNvPr>
            <p:cNvSpPr>
              <a:spLocks/>
            </p:cNvSpPr>
            <p:nvPr/>
          </p:nvSpPr>
          <p:spPr bwMode="auto">
            <a:xfrm>
              <a:off x="4961113" y="2098745"/>
              <a:ext cx="168281" cy="73027"/>
            </a:xfrm>
            <a:custGeom>
              <a:avLst/>
              <a:gdLst>
                <a:gd name="T0" fmla="*/ 111 w 131"/>
                <a:gd name="T1" fmla="*/ 5 h 59"/>
                <a:gd name="T2" fmla="*/ 94 w 131"/>
                <a:gd name="T3" fmla="*/ 0 h 59"/>
                <a:gd name="T4" fmla="*/ 92 w 131"/>
                <a:gd name="T5" fmla="*/ 8 h 59"/>
                <a:gd name="T6" fmla="*/ 76 w 131"/>
                <a:gd name="T7" fmla="*/ 9 h 59"/>
                <a:gd name="T8" fmla="*/ 67 w 131"/>
                <a:gd name="T9" fmla="*/ 15 h 59"/>
                <a:gd name="T10" fmla="*/ 60 w 131"/>
                <a:gd name="T11" fmla="*/ 26 h 59"/>
                <a:gd name="T12" fmla="*/ 53 w 131"/>
                <a:gd name="T13" fmla="*/ 31 h 59"/>
                <a:gd name="T14" fmla="*/ 35 w 131"/>
                <a:gd name="T15" fmla="*/ 35 h 59"/>
                <a:gd name="T16" fmla="*/ 24 w 131"/>
                <a:gd name="T17" fmla="*/ 36 h 59"/>
                <a:gd name="T18" fmla="*/ 14 w 131"/>
                <a:gd name="T19" fmla="*/ 37 h 59"/>
                <a:gd name="T20" fmla="*/ 4 w 131"/>
                <a:gd name="T21" fmla="*/ 35 h 59"/>
                <a:gd name="T22" fmla="*/ 2 w 131"/>
                <a:gd name="T23" fmla="*/ 44 h 59"/>
                <a:gd name="T24" fmla="*/ 11 w 131"/>
                <a:gd name="T25" fmla="*/ 49 h 59"/>
                <a:gd name="T26" fmla="*/ 22 w 131"/>
                <a:gd name="T27" fmla="*/ 51 h 59"/>
                <a:gd name="T28" fmla="*/ 33 w 131"/>
                <a:gd name="T29" fmla="*/ 47 h 59"/>
                <a:gd name="T30" fmla="*/ 47 w 131"/>
                <a:gd name="T31" fmla="*/ 46 h 59"/>
                <a:gd name="T32" fmla="*/ 50 w 131"/>
                <a:gd name="T33" fmla="*/ 53 h 59"/>
                <a:gd name="T34" fmla="*/ 66 w 131"/>
                <a:gd name="T35" fmla="*/ 55 h 59"/>
                <a:gd name="T36" fmla="*/ 86 w 131"/>
                <a:gd name="T37" fmla="*/ 59 h 59"/>
                <a:gd name="T38" fmla="*/ 101 w 131"/>
                <a:gd name="T39" fmla="*/ 53 h 59"/>
                <a:gd name="T40" fmla="*/ 113 w 131"/>
                <a:gd name="T41" fmla="*/ 49 h 59"/>
                <a:gd name="T42" fmla="*/ 113 w 131"/>
                <a:gd name="T43" fmla="*/ 49 h 59"/>
                <a:gd name="T44" fmla="*/ 116 w 131"/>
                <a:gd name="T45" fmla="*/ 45 h 59"/>
                <a:gd name="T46" fmla="*/ 119 w 131"/>
                <a:gd name="T47" fmla="*/ 38 h 59"/>
                <a:gd name="T48" fmla="*/ 121 w 131"/>
                <a:gd name="T49" fmla="*/ 31 h 59"/>
                <a:gd name="T50" fmla="*/ 129 w 131"/>
                <a:gd name="T51" fmla="*/ 26 h 59"/>
                <a:gd name="T52" fmla="*/ 131 w 131"/>
                <a:gd name="T53" fmla="*/ 21 h 59"/>
                <a:gd name="T54" fmla="*/ 124 w 131"/>
                <a:gd name="T55" fmla="*/ 7 h 59"/>
                <a:gd name="T56" fmla="*/ 111 w 131"/>
                <a:gd name="T5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59">
                  <a:moveTo>
                    <a:pt x="111" y="5"/>
                  </a:moveTo>
                  <a:cubicBezTo>
                    <a:pt x="106" y="0"/>
                    <a:pt x="94" y="0"/>
                    <a:pt x="94" y="0"/>
                  </a:cubicBezTo>
                  <a:cubicBezTo>
                    <a:pt x="94" y="0"/>
                    <a:pt x="93" y="5"/>
                    <a:pt x="92" y="8"/>
                  </a:cubicBezTo>
                  <a:cubicBezTo>
                    <a:pt x="90" y="10"/>
                    <a:pt x="82" y="10"/>
                    <a:pt x="76" y="9"/>
                  </a:cubicBezTo>
                  <a:cubicBezTo>
                    <a:pt x="75" y="11"/>
                    <a:pt x="68" y="13"/>
                    <a:pt x="67" y="15"/>
                  </a:cubicBezTo>
                  <a:cubicBezTo>
                    <a:pt x="65" y="19"/>
                    <a:pt x="57" y="17"/>
                    <a:pt x="60" y="26"/>
                  </a:cubicBezTo>
                  <a:cubicBezTo>
                    <a:pt x="62" y="36"/>
                    <a:pt x="55" y="33"/>
                    <a:pt x="53" y="31"/>
                  </a:cubicBezTo>
                  <a:cubicBezTo>
                    <a:pt x="50" y="30"/>
                    <a:pt x="38" y="32"/>
                    <a:pt x="35" y="35"/>
                  </a:cubicBezTo>
                  <a:cubicBezTo>
                    <a:pt x="31" y="38"/>
                    <a:pt x="27" y="37"/>
                    <a:pt x="24" y="36"/>
                  </a:cubicBezTo>
                  <a:cubicBezTo>
                    <a:pt x="22" y="34"/>
                    <a:pt x="16" y="33"/>
                    <a:pt x="14" y="37"/>
                  </a:cubicBezTo>
                  <a:cubicBezTo>
                    <a:pt x="11" y="41"/>
                    <a:pt x="7" y="34"/>
                    <a:pt x="4" y="35"/>
                  </a:cubicBezTo>
                  <a:cubicBezTo>
                    <a:pt x="0" y="35"/>
                    <a:pt x="2" y="42"/>
                    <a:pt x="2" y="44"/>
                  </a:cubicBezTo>
                  <a:cubicBezTo>
                    <a:pt x="2" y="46"/>
                    <a:pt x="7" y="50"/>
                    <a:pt x="11" y="49"/>
                  </a:cubicBezTo>
                  <a:cubicBezTo>
                    <a:pt x="14" y="47"/>
                    <a:pt x="19" y="49"/>
                    <a:pt x="22" y="51"/>
                  </a:cubicBezTo>
                  <a:cubicBezTo>
                    <a:pt x="25" y="53"/>
                    <a:pt x="31" y="49"/>
                    <a:pt x="33" y="47"/>
                  </a:cubicBezTo>
                  <a:cubicBezTo>
                    <a:pt x="35" y="46"/>
                    <a:pt x="46" y="46"/>
                    <a:pt x="47" y="46"/>
                  </a:cubicBezTo>
                  <a:cubicBezTo>
                    <a:pt x="48" y="46"/>
                    <a:pt x="48" y="52"/>
                    <a:pt x="50" y="53"/>
                  </a:cubicBezTo>
                  <a:cubicBezTo>
                    <a:pt x="52" y="54"/>
                    <a:pt x="60" y="55"/>
                    <a:pt x="66" y="55"/>
                  </a:cubicBezTo>
                  <a:cubicBezTo>
                    <a:pt x="73" y="56"/>
                    <a:pt x="83" y="59"/>
                    <a:pt x="86" y="59"/>
                  </a:cubicBezTo>
                  <a:cubicBezTo>
                    <a:pt x="89" y="59"/>
                    <a:pt x="94" y="53"/>
                    <a:pt x="101" y="53"/>
                  </a:cubicBezTo>
                  <a:cubicBezTo>
                    <a:pt x="108" y="53"/>
                    <a:pt x="112" y="49"/>
                    <a:pt x="113" y="49"/>
                  </a:cubicBezTo>
                  <a:cubicBezTo>
                    <a:pt x="113" y="49"/>
                    <a:pt x="113" y="49"/>
                    <a:pt x="113" y="49"/>
                  </a:cubicBezTo>
                  <a:cubicBezTo>
                    <a:pt x="114" y="47"/>
                    <a:pt x="115" y="46"/>
                    <a:pt x="116" y="45"/>
                  </a:cubicBezTo>
                  <a:cubicBezTo>
                    <a:pt x="119" y="45"/>
                    <a:pt x="117" y="40"/>
                    <a:pt x="119" y="38"/>
                  </a:cubicBezTo>
                  <a:cubicBezTo>
                    <a:pt x="121" y="35"/>
                    <a:pt x="117" y="30"/>
                    <a:pt x="121" y="31"/>
                  </a:cubicBezTo>
                  <a:cubicBezTo>
                    <a:pt x="125" y="31"/>
                    <a:pt x="129" y="31"/>
                    <a:pt x="129" y="26"/>
                  </a:cubicBezTo>
                  <a:cubicBezTo>
                    <a:pt x="129" y="24"/>
                    <a:pt x="130" y="23"/>
                    <a:pt x="131" y="21"/>
                  </a:cubicBezTo>
                  <a:cubicBezTo>
                    <a:pt x="127" y="16"/>
                    <a:pt x="124" y="7"/>
                    <a:pt x="124" y="7"/>
                  </a:cubicBezTo>
                  <a:cubicBezTo>
                    <a:pt x="124" y="7"/>
                    <a:pt x="115" y="10"/>
                    <a:pt x="111" y="5"/>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9" name="Freeform 1657">
              <a:extLst>
                <a:ext uri="{FF2B5EF4-FFF2-40B4-BE49-F238E27FC236}">
                  <a16:creationId xmlns:a16="http://schemas.microsoft.com/office/drawing/2014/main" id="{A6D1A06E-54EA-4A42-AD79-41A52A4C5820}"/>
                </a:ext>
              </a:extLst>
            </p:cNvPr>
            <p:cNvSpPr>
              <a:spLocks/>
            </p:cNvSpPr>
            <p:nvPr/>
          </p:nvSpPr>
          <p:spPr bwMode="auto">
            <a:xfrm>
              <a:off x="5107168" y="2106682"/>
              <a:ext cx="147643" cy="82553"/>
            </a:xfrm>
            <a:custGeom>
              <a:avLst/>
              <a:gdLst>
                <a:gd name="T0" fmla="*/ 111 w 115"/>
                <a:gd name="T1" fmla="*/ 13 h 66"/>
                <a:gd name="T2" fmla="*/ 107 w 115"/>
                <a:gd name="T3" fmla="*/ 10 h 66"/>
                <a:gd name="T4" fmla="*/ 96 w 115"/>
                <a:gd name="T5" fmla="*/ 6 h 66"/>
                <a:gd name="T6" fmla="*/ 79 w 115"/>
                <a:gd name="T7" fmla="*/ 1 h 66"/>
                <a:gd name="T8" fmla="*/ 63 w 115"/>
                <a:gd name="T9" fmla="*/ 11 h 66"/>
                <a:gd name="T10" fmla="*/ 44 w 115"/>
                <a:gd name="T11" fmla="*/ 17 h 66"/>
                <a:gd name="T12" fmla="*/ 20 w 115"/>
                <a:gd name="T13" fmla="*/ 17 h 66"/>
                <a:gd name="T14" fmla="*/ 18 w 115"/>
                <a:gd name="T15" fmla="*/ 14 h 66"/>
                <a:gd name="T16" fmla="*/ 16 w 115"/>
                <a:gd name="T17" fmla="*/ 19 h 66"/>
                <a:gd name="T18" fmla="*/ 8 w 115"/>
                <a:gd name="T19" fmla="*/ 24 h 66"/>
                <a:gd name="T20" fmla="*/ 6 w 115"/>
                <a:gd name="T21" fmla="*/ 31 h 66"/>
                <a:gd name="T22" fmla="*/ 3 w 115"/>
                <a:gd name="T23" fmla="*/ 38 h 66"/>
                <a:gd name="T24" fmla="*/ 0 w 115"/>
                <a:gd name="T25" fmla="*/ 42 h 66"/>
                <a:gd name="T26" fmla="*/ 4 w 115"/>
                <a:gd name="T27" fmla="*/ 49 h 66"/>
                <a:gd name="T28" fmla="*/ 4 w 115"/>
                <a:gd name="T29" fmla="*/ 49 h 66"/>
                <a:gd name="T30" fmla="*/ 19 w 115"/>
                <a:gd name="T31" fmla="*/ 60 h 66"/>
                <a:gd name="T32" fmla="*/ 37 w 115"/>
                <a:gd name="T33" fmla="*/ 64 h 66"/>
                <a:gd name="T34" fmla="*/ 61 w 115"/>
                <a:gd name="T35" fmla="*/ 57 h 66"/>
                <a:gd name="T36" fmla="*/ 69 w 115"/>
                <a:gd name="T37" fmla="*/ 59 h 66"/>
                <a:gd name="T38" fmla="*/ 74 w 115"/>
                <a:gd name="T39" fmla="*/ 60 h 66"/>
                <a:gd name="T40" fmla="*/ 84 w 115"/>
                <a:gd name="T41" fmla="*/ 53 h 66"/>
                <a:gd name="T42" fmla="*/ 100 w 115"/>
                <a:gd name="T43" fmla="*/ 26 h 66"/>
                <a:gd name="T44" fmla="*/ 112 w 115"/>
                <a:gd name="T45" fmla="*/ 19 h 66"/>
                <a:gd name="T46" fmla="*/ 111 w 115"/>
                <a:gd name="T4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66">
                  <a:moveTo>
                    <a:pt x="111" y="13"/>
                  </a:moveTo>
                  <a:cubicBezTo>
                    <a:pt x="110" y="12"/>
                    <a:pt x="108" y="11"/>
                    <a:pt x="107" y="10"/>
                  </a:cubicBezTo>
                  <a:cubicBezTo>
                    <a:pt x="102" y="9"/>
                    <a:pt x="97" y="8"/>
                    <a:pt x="96" y="6"/>
                  </a:cubicBezTo>
                  <a:cubicBezTo>
                    <a:pt x="93" y="3"/>
                    <a:pt x="81" y="2"/>
                    <a:pt x="79" y="1"/>
                  </a:cubicBezTo>
                  <a:cubicBezTo>
                    <a:pt x="78" y="0"/>
                    <a:pt x="67" y="11"/>
                    <a:pt x="63" y="11"/>
                  </a:cubicBezTo>
                  <a:cubicBezTo>
                    <a:pt x="60" y="11"/>
                    <a:pt x="44" y="13"/>
                    <a:pt x="44" y="17"/>
                  </a:cubicBezTo>
                  <a:cubicBezTo>
                    <a:pt x="44" y="21"/>
                    <a:pt x="26" y="22"/>
                    <a:pt x="20" y="17"/>
                  </a:cubicBezTo>
                  <a:cubicBezTo>
                    <a:pt x="20" y="17"/>
                    <a:pt x="19" y="16"/>
                    <a:pt x="18" y="14"/>
                  </a:cubicBezTo>
                  <a:cubicBezTo>
                    <a:pt x="17" y="16"/>
                    <a:pt x="16" y="17"/>
                    <a:pt x="16" y="19"/>
                  </a:cubicBezTo>
                  <a:cubicBezTo>
                    <a:pt x="16" y="24"/>
                    <a:pt x="12" y="24"/>
                    <a:pt x="8" y="24"/>
                  </a:cubicBezTo>
                  <a:cubicBezTo>
                    <a:pt x="4" y="23"/>
                    <a:pt x="8" y="28"/>
                    <a:pt x="6" y="31"/>
                  </a:cubicBezTo>
                  <a:cubicBezTo>
                    <a:pt x="4" y="33"/>
                    <a:pt x="6" y="38"/>
                    <a:pt x="3" y="38"/>
                  </a:cubicBezTo>
                  <a:cubicBezTo>
                    <a:pt x="2" y="39"/>
                    <a:pt x="1" y="40"/>
                    <a:pt x="0" y="42"/>
                  </a:cubicBezTo>
                  <a:cubicBezTo>
                    <a:pt x="1" y="43"/>
                    <a:pt x="4" y="49"/>
                    <a:pt x="4" y="49"/>
                  </a:cubicBezTo>
                  <a:cubicBezTo>
                    <a:pt x="4" y="49"/>
                    <a:pt x="4" y="49"/>
                    <a:pt x="4" y="49"/>
                  </a:cubicBezTo>
                  <a:cubicBezTo>
                    <a:pt x="8" y="52"/>
                    <a:pt x="16" y="57"/>
                    <a:pt x="19" y="60"/>
                  </a:cubicBezTo>
                  <a:cubicBezTo>
                    <a:pt x="22" y="65"/>
                    <a:pt x="32" y="66"/>
                    <a:pt x="37" y="64"/>
                  </a:cubicBezTo>
                  <a:cubicBezTo>
                    <a:pt x="41" y="63"/>
                    <a:pt x="61" y="57"/>
                    <a:pt x="61" y="57"/>
                  </a:cubicBezTo>
                  <a:cubicBezTo>
                    <a:pt x="61" y="57"/>
                    <a:pt x="66" y="59"/>
                    <a:pt x="69" y="59"/>
                  </a:cubicBezTo>
                  <a:cubicBezTo>
                    <a:pt x="70" y="59"/>
                    <a:pt x="71" y="60"/>
                    <a:pt x="74" y="60"/>
                  </a:cubicBezTo>
                  <a:cubicBezTo>
                    <a:pt x="75" y="59"/>
                    <a:pt x="80" y="57"/>
                    <a:pt x="84" y="53"/>
                  </a:cubicBezTo>
                  <a:cubicBezTo>
                    <a:pt x="90" y="47"/>
                    <a:pt x="98" y="28"/>
                    <a:pt x="100" y="26"/>
                  </a:cubicBezTo>
                  <a:cubicBezTo>
                    <a:pt x="103" y="24"/>
                    <a:pt x="109" y="21"/>
                    <a:pt x="112" y="19"/>
                  </a:cubicBezTo>
                  <a:cubicBezTo>
                    <a:pt x="115" y="16"/>
                    <a:pt x="114" y="14"/>
                    <a:pt x="111" y="13"/>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0" name="Freeform 1658">
              <a:extLst>
                <a:ext uri="{FF2B5EF4-FFF2-40B4-BE49-F238E27FC236}">
                  <a16:creationId xmlns:a16="http://schemas.microsoft.com/office/drawing/2014/main" id="{E7E2C956-276C-4D4E-A898-5778A7CEFBD0}"/>
                </a:ext>
              </a:extLst>
            </p:cNvPr>
            <p:cNvSpPr>
              <a:spLocks/>
            </p:cNvSpPr>
            <p:nvPr/>
          </p:nvSpPr>
          <p:spPr bwMode="auto">
            <a:xfrm>
              <a:off x="5021440" y="2041593"/>
              <a:ext cx="141293" cy="69852"/>
            </a:xfrm>
            <a:custGeom>
              <a:avLst/>
              <a:gdLst>
                <a:gd name="T0" fmla="*/ 106 w 111"/>
                <a:gd name="T1" fmla="*/ 25 h 56"/>
                <a:gd name="T2" fmla="*/ 94 w 111"/>
                <a:gd name="T3" fmla="*/ 23 h 56"/>
                <a:gd name="T4" fmla="*/ 89 w 111"/>
                <a:gd name="T5" fmla="*/ 16 h 56"/>
                <a:gd name="T6" fmla="*/ 79 w 111"/>
                <a:gd name="T7" fmla="*/ 18 h 56"/>
                <a:gd name="T8" fmla="*/ 70 w 111"/>
                <a:gd name="T9" fmla="*/ 14 h 56"/>
                <a:gd name="T10" fmla="*/ 58 w 111"/>
                <a:gd name="T11" fmla="*/ 6 h 56"/>
                <a:gd name="T12" fmla="*/ 48 w 111"/>
                <a:gd name="T13" fmla="*/ 0 h 56"/>
                <a:gd name="T14" fmla="*/ 47 w 111"/>
                <a:gd name="T15" fmla="*/ 2 h 56"/>
                <a:gd name="T16" fmla="*/ 38 w 111"/>
                <a:gd name="T17" fmla="*/ 2 h 56"/>
                <a:gd name="T18" fmla="*/ 23 w 111"/>
                <a:gd name="T19" fmla="*/ 9 h 56"/>
                <a:gd name="T20" fmla="*/ 5 w 111"/>
                <a:gd name="T21" fmla="*/ 16 h 56"/>
                <a:gd name="T22" fmla="*/ 6 w 111"/>
                <a:gd name="T23" fmla="*/ 25 h 56"/>
                <a:gd name="T24" fmla="*/ 12 w 111"/>
                <a:gd name="T25" fmla="*/ 40 h 56"/>
                <a:gd name="T26" fmla="*/ 30 w 111"/>
                <a:gd name="T27" fmla="*/ 54 h 56"/>
                <a:gd name="T28" fmla="*/ 30 w 111"/>
                <a:gd name="T29" fmla="*/ 55 h 56"/>
                <a:gd name="T30" fmla="*/ 46 w 111"/>
                <a:gd name="T31" fmla="*/ 54 h 56"/>
                <a:gd name="T32" fmla="*/ 48 w 111"/>
                <a:gd name="T33" fmla="*/ 46 h 56"/>
                <a:gd name="T34" fmla="*/ 65 w 111"/>
                <a:gd name="T35" fmla="*/ 51 h 56"/>
                <a:gd name="T36" fmla="*/ 78 w 111"/>
                <a:gd name="T37" fmla="*/ 53 h 56"/>
                <a:gd name="T38" fmla="*/ 79 w 111"/>
                <a:gd name="T39" fmla="*/ 56 h 56"/>
                <a:gd name="T40" fmla="*/ 84 w 111"/>
                <a:gd name="T41" fmla="*/ 51 h 56"/>
                <a:gd name="T42" fmla="*/ 101 w 111"/>
                <a:gd name="T43" fmla="*/ 42 h 56"/>
                <a:gd name="T44" fmla="*/ 111 w 111"/>
                <a:gd name="T45" fmla="*/ 34 h 56"/>
                <a:gd name="T46" fmla="*/ 106 w 111"/>
                <a:gd name="T4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56">
                  <a:moveTo>
                    <a:pt x="106" y="25"/>
                  </a:moveTo>
                  <a:cubicBezTo>
                    <a:pt x="103" y="24"/>
                    <a:pt x="94" y="25"/>
                    <a:pt x="94" y="23"/>
                  </a:cubicBezTo>
                  <a:cubicBezTo>
                    <a:pt x="93" y="20"/>
                    <a:pt x="93" y="16"/>
                    <a:pt x="89" y="16"/>
                  </a:cubicBezTo>
                  <a:cubicBezTo>
                    <a:pt x="86" y="16"/>
                    <a:pt x="81" y="14"/>
                    <a:pt x="79" y="18"/>
                  </a:cubicBezTo>
                  <a:cubicBezTo>
                    <a:pt x="78" y="22"/>
                    <a:pt x="71" y="17"/>
                    <a:pt x="70" y="14"/>
                  </a:cubicBezTo>
                  <a:cubicBezTo>
                    <a:pt x="69" y="11"/>
                    <a:pt x="67" y="9"/>
                    <a:pt x="58" y="6"/>
                  </a:cubicBezTo>
                  <a:cubicBezTo>
                    <a:pt x="55" y="4"/>
                    <a:pt x="51" y="2"/>
                    <a:pt x="48" y="0"/>
                  </a:cubicBezTo>
                  <a:cubicBezTo>
                    <a:pt x="48" y="0"/>
                    <a:pt x="48" y="1"/>
                    <a:pt x="47" y="2"/>
                  </a:cubicBezTo>
                  <a:cubicBezTo>
                    <a:pt x="46" y="4"/>
                    <a:pt x="40" y="0"/>
                    <a:pt x="38" y="2"/>
                  </a:cubicBezTo>
                  <a:cubicBezTo>
                    <a:pt x="35" y="4"/>
                    <a:pt x="28" y="5"/>
                    <a:pt x="23" y="9"/>
                  </a:cubicBezTo>
                  <a:cubicBezTo>
                    <a:pt x="19" y="13"/>
                    <a:pt x="10" y="14"/>
                    <a:pt x="5" y="16"/>
                  </a:cubicBezTo>
                  <a:cubicBezTo>
                    <a:pt x="0" y="17"/>
                    <a:pt x="4" y="22"/>
                    <a:pt x="6" y="25"/>
                  </a:cubicBezTo>
                  <a:cubicBezTo>
                    <a:pt x="8" y="29"/>
                    <a:pt x="8" y="37"/>
                    <a:pt x="12" y="40"/>
                  </a:cubicBezTo>
                  <a:cubicBezTo>
                    <a:pt x="16" y="43"/>
                    <a:pt x="29" y="51"/>
                    <a:pt x="30" y="54"/>
                  </a:cubicBezTo>
                  <a:cubicBezTo>
                    <a:pt x="31" y="54"/>
                    <a:pt x="31" y="54"/>
                    <a:pt x="30" y="55"/>
                  </a:cubicBezTo>
                  <a:cubicBezTo>
                    <a:pt x="36" y="56"/>
                    <a:pt x="44" y="56"/>
                    <a:pt x="46" y="54"/>
                  </a:cubicBezTo>
                  <a:cubicBezTo>
                    <a:pt x="47" y="51"/>
                    <a:pt x="48" y="46"/>
                    <a:pt x="48" y="46"/>
                  </a:cubicBezTo>
                  <a:cubicBezTo>
                    <a:pt x="48" y="46"/>
                    <a:pt x="60" y="46"/>
                    <a:pt x="65" y="51"/>
                  </a:cubicBezTo>
                  <a:cubicBezTo>
                    <a:pt x="69" y="56"/>
                    <a:pt x="78" y="53"/>
                    <a:pt x="78" y="53"/>
                  </a:cubicBezTo>
                  <a:cubicBezTo>
                    <a:pt x="78" y="53"/>
                    <a:pt x="79" y="54"/>
                    <a:pt x="79" y="56"/>
                  </a:cubicBezTo>
                  <a:cubicBezTo>
                    <a:pt x="81" y="53"/>
                    <a:pt x="82" y="51"/>
                    <a:pt x="84" y="51"/>
                  </a:cubicBezTo>
                  <a:cubicBezTo>
                    <a:pt x="89" y="50"/>
                    <a:pt x="96" y="49"/>
                    <a:pt x="101" y="42"/>
                  </a:cubicBezTo>
                  <a:cubicBezTo>
                    <a:pt x="104" y="39"/>
                    <a:pt x="108" y="36"/>
                    <a:pt x="111" y="34"/>
                  </a:cubicBezTo>
                  <a:cubicBezTo>
                    <a:pt x="109" y="31"/>
                    <a:pt x="108" y="27"/>
                    <a:pt x="106" y="25"/>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1" name="Freeform 1659">
              <a:extLst>
                <a:ext uri="{FF2B5EF4-FFF2-40B4-BE49-F238E27FC236}">
                  <a16:creationId xmlns:a16="http://schemas.microsoft.com/office/drawing/2014/main" id="{416DDCDD-0C58-45BA-A767-FB66147B3A79}"/>
                </a:ext>
              </a:extLst>
            </p:cNvPr>
            <p:cNvSpPr>
              <a:spLocks/>
            </p:cNvSpPr>
            <p:nvPr/>
          </p:nvSpPr>
          <p:spPr bwMode="auto">
            <a:xfrm>
              <a:off x="5121456" y="2082869"/>
              <a:ext cx="127005" cy="52389"/>
            </a:xfrm>
            <a:custGeom>
              <a:avLst/>
              <a:gdLst>
                <a:gd name="T0" fmla="*/ 74 w 99"/>
                <a:gd name="T1" fmla="*/ 5 h 42"/>
                <a:gd name="T2" fmla="*/ 60 w 99"/>
                <a:gd name="T3" fmla="*/ 3 h 42"/>
                <a:gd name="T4" fmla="*/ 45 w 99"/>
                <a:gd name="T5" fmla="*/ 2 h 42"/>
                <a:gd name="T6" fmla="*/ 35 w 99"/>
                <a:gd name="T7" fmla="*/ 3 h 42"/>
                <a:gd name="T8" fmla="*/ 32 w 99"/>
                <a:gd name="T9" fmla="*/ 1 h 42"/>
                <a:gd name="T10" fmla="*/ 22 w 99"/>
                <a:gd name="T11" fmla="*/ 9 h 42"/>
                <a:gd name="T12" fmla="*/ 5 w 99"/>
                <a:gd name="T13" fmla="*/ 18 h 42"/>
                <a:gd name="T14" fmla="*/ 0 w 99"/>
                <a:gd name="T15" fmla="*/ 23 h 42"/>
                <a:gd name="T16" fmla="*/ 8 w 99"/>
                <a:gd name="T17" fmla="*/ 37 h 42"/>
                <a:gd name="T18" fmla="*/ 32 w 99"/>
                <a:gd name="T19" fmla="*/ 37 h 42"/>
                <a:gd name="T20" fmla="*/ 51 w 99"/>
                <a:gd name="T21" fmla="*/ 31 h 42"/>
                <a:gd name="T22" fmla="*/ 67 w 99"/>
                <a:gd name="T23" fmla="*/ 21 h 42"/>
                <a:gd name="T24" fmla="*/ 84 w 99"/>
                <a:gd name="T25" fmla="*/ 26 h 42"/>
                <a:gd name="T26" fmla="*/ 95 w 99"/>
                <a:gd name="T27" fmla="*/ 30 h 42"/>
                <a:gd name="T28" fmla="*/ 91 w 99"/>
                <a:gd name="T29" fmla="*/ 24 h 42"/>
                <a:gd name="T30" fmla="*/ 99 w 99"/>
                <a:gd name="T31" fmla="*/ 11 h 42"/>
                <a:gd name="T32" fmla="*/ 99 w 99"/>
                <a:gd name="T33" fmla="*/ 11 h 42"/>
                <a:gd name="T34" fmla="*/ 89 w 99"/>
                <a:gd name="T35" fmla="*/ 8 h 42"/>
                <a:gd name="T36" fmla="*/ 74 w 99"/>
                <a:gd name="T3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42">
                  <a:moveTo>
                    <a:pt x="74" y="5"/>
                  </a:moveTo>
                  <a:cubicBezTo>
                    <a:pt x="68" y="5"/>
                    <a:pt x="65" y="2"/>
                    <a:pt x="60" y="3"/>
                  </a:cubicBezTo>
                  <a:cubicBezTo>
                    <a:pt x="56" y="5"/>
                    <a:pt x="48" y="3"/>
                    <a:pt x="45" y="2"/>
                  </a:cubicBezTo>
                  <a:cubicBezTo>
                    <a:pt x="42" y="0"/>
                    <a:pt x="39" y="5"/>
                    <a:pt x="35" y="3"/>
                  </a:cubicBezTo>
                  <a:cubicBezTo>
                    <a:pt x="34" y="2"/>
                    <a:pt x="33" y="2"/>
                    <a:pt x="32" y="1"/>
                  </a:cubicBezTo>
                  <a:cubicBezTo>
                    <a:pt x="29" y="3"/>
                    <a:pt x="25" y="6"/>
                    <a:pt x="22" y="9"/>
                  </a:cubicBezTo>
                  <a:cubicBezTo>
                    <a:pt x="17" y="16"/>
                    <a:pt x="10" y="17"/>
                    <a:pt x="5" y="18"/>
                  </a:cubicBezTo>
                  <a:cubicBezTo>
                    <a:pt x="3" y="18"/>
                    <a:pt x="2" y="20"/>
                    <a:pt x="0" y="23"/>
                  </a:cubicBezTo>
                  <a:cubicBezTo>
                    <a:pt x="2" y="27"/>
                    <a:pt x="5" y="34"/>
                    <a:pt x="8" y="37"/>
                  </a:cubicBezTo>
                  <a:cubicBezTo>
                    <a:pt x="14" y="42"/>
                    <a:pt x="32" y="41"/>
                    <a:pt x="32" y="37"/>
                  </a:cubicBezTo>
                  <a:cubicBezTo>
                    <a:pt x="32" y="33"/>
                    <a:pt x="48" y="31"/>
                    <a:pt x="51" y="31"/>
                  </a:cubicBezTo>
                  <a:cubicBezTo>
                    <a:pt x="55" y="31"/>
                    <a:pt x="66" y="20"/>
                    <a:pt x="67" y="21"/>
                  </a:cubicBezTo>
                  <a:cubicBezTo>
                    <a:pt x="69" y="22"/>
                    <a:pt x="81" y="23"/>
                    <a:pt x="84" y="26"/>
                  </a:cubicBezTo>
                  <a:cubicBezTo>
                    <a:pt x="85" y="28"/>
                    <a:pt x="90" y="29"/>
                    <a:pt x="95" y="30"/>
                  </a:cubicBezTo>
                  <a:cubicBezTo>
                    <a:pt x="93" y="28"/>
                    <a:pt x="91" y="26"/>
                    <a:pt x="91" y="24"/>
                  </a:cubicBezTo>
                  <a:cubicBezTo>
                    <a:pt x="91" y="21"/>
                    <a:pt x="97" y="13"/>
                    <a:pt x="99" y="11"/>
                  </a:cubicBezTo>
                  <a:cubicBezTo>
                    <a:pt x="99" y="11"/>
                    <a:pt x="99" y="11"/>
                    <a:pt x="99" y="11"/>
                  </a:cubicBezTo>
                  <a:cubicBezTo>
                    <a:pt x="95" y="10"/>
                    <a:pt x="90" y="9"/>
                    <a:pt x="89" y="8"/>
                  </a:cubicBezTo>
                  <a:cubicBezTo>
                    <a:pt x="87" y="6"/>
                    <a:pt x="80" y="4"/>
                    <a:pt x="74" y="5"/>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2" name="Freeform 1660">
              <a:extLst>
                <a:ext uri="{FF2B5EF4-FFF2-40B4-BE49-F238E27FC236}">
                  <a16:creationId xmlns:a16="http://schemas.microsoft.com/office/drawing/2014/main" id="{B13BCE20-0C77-49A8-A493-79449CEB95ED}"/>
                </a:ext>
              </a:extLst>
            </p:cNvPr>
            <p:cNvSpPr>
              <a:spLocks/>
            </p:cNvSpPr>
            <p:nvPr/>
          </p:nvSpPr>
          <p:spPr bwMode="auto">
            <a:xfrm>
              <a:off x="4816645" y="1968565"/>
              <a:ext cx="93666" cy="77790"/>
            </a:xfrm>
            <a:custGeom>
              <a:avLst/>
              <a:gdLst>
                <a:gd name="T0" fmla="*/ 23 w 73"/>
                <a:gd name="T1" fmla="*/ 49 h 63"/>
                <a:gd name="T2" fmla="*/ 35 w 73"/>
                <a:gd name="T3" fmla="*/ 50 h 63"/>
                <a:gd name="T4" fmla="*/ 48 w 73"/>
                <a:gd name="T5" fmla="*/ 59 h 63"/>
                <a:gd name="T6" fmla="*/ 51 w 73"/>
                <a:gd name="T7" fmla="*/ 63 h 63"/>
                <a:gd name="T8" fmla="*/ 53 w 73"/>
                <a:gd name="T9" fmla="*/ 49 h 63"/>
                <a:gd name="T10" fmla="*/ 54 w 73"/>
                <a:gd name="T11" fmla="*/ 41 h 63"/>
                <a:gd name="T12" fmla="*/ 64 w 73"/>
                <a:gd name="T13" fmla="*/ 36 h 63"/>
                <a:gd name="T14" fmla="*/ 68 w 73"/>
                <a:gd name="T15" fmla="*/ 30 h 63"/>
                <a:gd name="T16" fmla="*/ 62 w 73"/>
                <a:gd name="T17" fmla="*/ 21 h 63"/>
                <a:gd name="T18" fmla="*/ 71 w 73"/>
                <a:gd name="T19" fmla="*/ 13 h 63"/>
                <a:gd name="T20" fmla="*/ 71 w 73"/>
                <a:gd name="T21" fmla="*/ 1 h 63"/>
                <a:gd name="T22" fmla="*/ 66 w 73"/>
                <a:gd name="T23" fmla="*/ 2 h 63"/>
                <a:gd name="T24" fmla="*/ 48 w 73"/>
                <a:gd name="T25" fmla="*/ 3 h 63"/>
                <a:gd name="T26" fmla="*/ 41 w 73"/>
                <a:gd name="T27" fmla="*/ 15 h 63"/>
                <a:gd name="T28" fmla="*/ 33 w 73"/>
                <a:gd name="T29" fmla="*/ 16 h 63"/>
                <a:gd name="T30" fmla="*/ 25 w 73"/>
                <a:gd name="T31" fmla="*/ 20 h 63"/>
                <a:gd name="T32" fmla="*/ 17 w 73"/>
                <a:gd name="T33" fmla="*/ 34 h 63"/>
                <a:gd name="T34" fmla="*/ 3 w 73"/>
                <a:gd name="T35" fmla="*/ 51 h 63"/>
                <a:gd name="T36" fmla="*/ 0 w 73"/>
                <a:gd name="T37" fmla="*/ 52 h 63"/>
                <a:gd name="T38" fmla="*/ 6 w 73"/>
                <a:gd name="T39" fmla="*/ 54 h 63"/>
                <a:gd name="T40" fmla="*/ 23 w 73"/>
                <a:gd name="T41"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63">
                  <a:moveTo>
                    <a:pt x="23" y="49"/>
                  </a:moveTo>
                  <a:cubicBezTo>
                    <a:pt x="26" y="46"/>
                    <a:pt x="32" y="47"/>
                    <a:pt x="35" y="50"/>
                  </a:cubicBezTo>
                  <a:cubicBezTo>
                    <a:pt x="38" y="54"/>
                    <a:pt x="43" y="54"/>
                    <a:pt x="48" y="59"/>
                  </a:cubicBezTo>
                  <a:cubicBezTo>
                    <a:pt x="49" y="60"/>
                    <a:pt x="50" y="62"/>
                    <a:pt x="51" y="63"/>
                  </a:cubicBezTo>
                  <a:cubicBezTo>
                    <a:pt x="52" y="59"/>
                    <a:pt x="52" y="52"/>
                    <a:pt x="53" y="49"/>
                  </a:cubicBezTo>
                  <a:cubicBezTo>
                    <a:pt x="55" y="45"/>
                    <a:pt x="52" y="41"/>
                    <a:pt x="54" y="41"/>
                  </a:cubicBezTo>
                  <a:cubicBezTo>
                    <a:pt x="57" y="41"/>
                    <a:pt x="64" y="41"/>
                    <a:pt x="64" y="36"/>
                  </a:cubicBezTo>
                  <a:cubicBezTo>
                    <a:pt x="64" y="31"/>
                    <a:pt x="66" y="33"/>
                    <a:pt x="68" y="30"/>
                  </a:cubicBezTo>
                  <a:cubicBezTo>
                    <a:pt x="70" y="28"/>
                    <a:pt x="63" y="22"/>
                    <a:pt x="62" y="21"/>
                  </a:cubicBezTo>
                  <a:cubicBezTo>
                    <a:pt x="61" y="19"/>
                    <a:pt x="67" y="19"/>
                    <a:pt x="71" y="13"/>
                  </a:cubicBezTo>
                  <a:cubicBezTo>
                    <a:pt x="73" y="10"/>
                    <a:pt x="72" y="6"/>
                    <a:pt x="71" y="1"/>
                  </a:cubicBezTo>
                  <a:cubicBezTo>
                    <a:pt x="70" y="2"/>
                    <a:pt x="69" y="4"/>
                    <a:pt x="66" y="2"/>
                  </a:cubicBezTo>
                  <a:cubicBezTo>
                    <a:pt x="62" y="0"/>
                    <a:pt x="56" y="1"/>
                    <a:pt x="48" y="3"/>
                  </a:cubicBezTo>
                  <a:cubicBezTo>
                    <a:pt x="41" y="4"/>
                    <a:pt x="38" y="12"/>
                    <a:pt x="41" y="15"/>
                  </a:cubicBezTo>
                  <a:cubicBezTo>
                    <a:pt x="44" y="18"/>
                    <a:pt x="34" y="20"/>
                    <a:pt x="33" y="16"/>
                  </a:cubicBezTo>
                  <a:cubicBezTo>
                    <a:pt x="32" y="11"/>
                    <a:pt x="24" y="14"/>
                    <a:pt x="25" y="20"/>
                  </a:cubicBezTo>
                  <a:cubicBezTo>
                    <a:pt x="25" y="25"/>
                    <a:pt x="16" y="27"/>
                    <a:pt x="17" y="34"/>
                  </a:cubicBezTo>
                  <a:cubicBezTo>
                    <a:pt x="17" y="41"/>
                    <a:pt x="8" y="47"/>
                    <a:pt x="3" y="51"/>
                  </a:cubicBezTo>
                  <a:cubicBezTo>
                    <a:pt x="2" y="51"/>
                    <a:pt x="1" y="52"/>
                    <a:pt x="0" y="52"/>
                  </a:cubicBezTo>
                  <a:cubicBezTo>
                    <a:pt x="3" y="54"/>
                    <a:pt x="5" y="54"/>
                    <a:pt x="6" y="54"/>
                  </a:cubicBezTo>
                  <a:cubicBezTo>
                    <a:pt x="11" y="54"/>
                    <a:pt x="20" y="52"/>
                    <a:pt x="23" y="49"/>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3" name="Freeform 1661">
              <a:extLst>
                <a:ext uri="{FF2B5EF4-FFF2-40B4-BE49-F238E27FC236}">
                  <a16:creationId xmlns:a16="http://schemas.microsoft.com/office/drawing/2014/main" id="{1B48AA75-9005-480C-AF5F-C922D02A02BC}"/>
                </a:ext>
              </a:extLst>
            </p:cNvPr>
            <p:cNvSpPr>
              <a:spLocks/>
            </p:cNvSpPr>
            <p:nvPr/>
          </p:nvSpPr>
          <p:spPr bwMode="auto">
            <a:xfrm>
              <a:off x="4875385" y="2066994"/>
              <a:ext cx="15876" cy="20638"/>
            </a:xfrm>
            <a:custGeom>
              <a:avLst/>
              <a:gdLst>
                <a:gd name="T0" fmla="*/ 7 w 12"/>
                <a:gd name="T1" fmla="*/ 0 h 16"/>
                <a:gd name="T2" fmla="*/ 0 w 12"/>
                <a:gd name="T3" fmla="*/ 15 h 16"/>
                <a:gd name="T4" fmla="*/ 12 w 12"/>
                <a:gd name="T5" fmla="*/ 16 h 16"/>
                <a:gd name="T6" fmla="*/ 6 w 12"/>
                <a:gd name="T7" fmla="*/ 2 h 16"/>
                <a:gd name="T8" fmla="*/ 7 w 12"/>
                <a:gd name="T9" fmla="*/ 0 h 16"/>
              </a:gdLst>
              <a:ahLst/>
              <a:cxnLst>
                <a:cxn ang="0">
                  <a:pos x="T0" y="T1"/>
                </a:cxn>
                <a:cxn ang="0">
                  <a:pos x="T2" y="T3"/>
                </a:cxn>
                <a:cxn ang="0">
                  <a:pos x="T4" y="T5"/>
                </a:cxn>
                <a:cxn ang="0">
                  <a:pos x="T6" y="T7"/>
                </a:cxn>
                <a:cxn ang="0">
                  <a:pos x="T8" y="T9"/>
                </a:cxn>
              </a:cxnLst>
              <a:rect l="0" t="0" r="r" b="b"/>
              <a:pathLst>
                <a:path w="12" h="16">
                  <a:moveTo>
                    <a:pt x="7" y="0"/>
                  </a:moveTo>
                  <a:cubicBezTo>
                    <a:pt x="3" y="2"/>
                    <a:pt x="0" y="6"/>
                    <a:pt x="0" y="15"/>
                  </a:cubicBezTo>
                  <a:cubicBezTo>
                    <a:pt x="4" y="15"/>
                    <a:pt x="9" y="15"/>
                    <a:pt x="12" y="16"/>
                  </a:cubicBezTo>
                  <a:cubicBezTo>
                    <a:pt x="11" y="7"/>
                    <a:pt x="7" y="4"/>
                    <a:pt x="6" y="2"/>
                  </a:cubicBezTo>
                  <a:cubicBezTo>
                    <a:pt x="6" y="1"/>
                    <a:pt x="6" y="1"/>
                    <a:pt x="7" y="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4" name="Freeform 1662">
              <a:extLst>
                <a:ext uri="{FF2B5EF4-FFF2-40B4-BE49-F238E27FC236}">
                  <a16:creationId xmlns:a16="http://schemas.microsoft.com/office/drawing/2014/main" id="{D2DD7422-DD92-43E0-9B37-339540D27E8B}"/>
                </a:ext>
              </a:extLst>
            </p:cNvPr>
            <p:cNvSpPr>
              <a:spLocks/>
            </p:cNvSpPr>
            <p:nvPr/>
          </p:nvSpPr>
          <p:spPr bwMode="auto">
            <a:xfrm>
              <a:off x="4800770" y="2025717"/>
              <a:ext cx="88903" cy="61915"/>
            </a:xfrm>
            <a:custGeom>
              <a:avLst/>
              <a:gdLst>
                <a:gd name="T0" fmla="*/ 2 w 69"/>
                <a:gd name="T1" fmla="*/ 14 h 49"/>
                <a:gd name="T2" fmla="*/ 9 w 69"/>
                <a:gd name="T3" fmla="*/ 20 h 49"/>
                <a:gd name="T4" fmla="*/ 18 w 69"/>
                <a:gd name="T5" fmla="*/ 26 h 49"/>
                <a:gd name="T6" fmla="*/ 29 w 69"/>
                <a:gd name="T7" fmla="*/ 32 h 49"/>
                <a:gd name="T8" fmla="*/ 34 w 69"/>
                <a:gd name="T9" fmla="*/ 38 h 49"/>
                <a:gd name="T10" fmla="*/ 41 w 69"/>
                <a:gd name="T11" fmla="*/ 34 h 49"/>
                <a:gd name="T12" fmla="*/ 47 w 69"/>
                <a:gd name="T13" fmla="*/ 43 h 49"/>
                <a:gd name="T14" fmla="*/ 56 w 69"/>
                <a:gd name="T15" fmla="*/ 48 h 49"/>
                <a:gd name="T16" fmla="*/ 58 w 69"/>
                <a:gd name="T17" fmla="*/ 48 h 49"/>
                <a:gd name="T18" fmla="*/ 65 w 69"/>
                <a:gd name="T19" fmla="*/ 33 h 49"/>
                <a:gd name="T20" fmla="*/ 68 w 69"/>
                <a:gd name="T21" fmla="*/ 28 h 49"/>
                <a:gd name="T22" fmla="*/ 63 w 69"/>
                <a:gd name="T23" fmla="*/ 17 h 49"/>
                <a:gd name="T24" fmla="*/ 63 w 69"/>
                <a:gd name="T25" fmla="*/ 17 h 49"/>
                <a:gd name="T26" fmla="*/ 60 w 69"/>
                <a:gd name="T27" fmla="*/ 13 h 49"/>
                <a:gd name="T28" fmla="*/ 47 w 69"/>
                <a:gd name="T29" fmla="*/ 4 h 49"/>
                <a:gd name="T30" fmla="*/ 35 w 69"/>
                <a:gd name="T31" fmla="*/ 3 h 49"/>
                <a:gd name="T32" fmla="*/ 18 w 69"/>
                <a:gd name="T33" fmla="*/ 8 h 49"/>
                <a:gd name="T34" fmla="*/ 12 w 69"/>
                <a:gd name="T35" fmla="*/ 6 h 49"/>
                <a:gd name="T36" fmla="*/ 0 w 69"/>
                <a:gd name="T37" fmla="*/ 11 h 49"/>
                <a:gd name="T38" fmla="*/ 2 w 69"/>
                <a:gd name="T39"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9">
                  <a:moveTo>
                    <a:pt x="2" y="14"/>
                  </a:moveTo>
                  <a:cubicBezTo>
                    <a:pt x="3" y="16"/>
                    <a:pt x="7" y="23"/>
                    <a:pt x="9" y="20"/>
                  </a:cubicBezTo>
                  <a:cubicBezTo>
                    <a:pt x="10" y="17"/>
                    <a:pt x="14" y="24"/>
                    <a:pt x="18" y="26"/>
                  </a:cubicBezTo>
                  <a:cubicBezTo>
                    <a:pt x="21" y="28"/>
                    <a:pt x="28" y="30"/>
                    <a:pt x="29" y="32"/>
                  </a:cubicBezTo>
                  <a:cubicBezTo>
                    <a:pt x="29" y="35"/>
                    <a:pt x="30" y="40"/>
                    <a:pt x="34" y="38"/>
                  </a:cubicBezTo>
                  <a:cubicBezTo>
                    <a:pt x="37" y="37"/>
                    <a:pt x="41" y="31"/>
                    <a:pt x="41" y="34"/>
                  </a:cubicBezTo>
                  <a:cubicBezTo>
                    <a:pt x="41" y="37"/>
                    <a:pt x="43" y="43"/>
                    <a:pt x="47" y="43"/>
                  </a:cubicBezTo>
                  <a:cubicBezTo>
                    <a:pt x="50" y="42"/>
                    <a:pt x="52" y="49"/>
                    <a:pt x="56" y="48"/>
                  </a:cubicBezTo>
                  <a:cubicBezTo>
                    <a:pt x="56" y="48"/>
                    <a:pt x="57" y="48"/>
                    <a:pt x="58" y="48"/>
                  </a:cubicBezTo>
                  <a:cubicBezTo>
                    <a:pt x="58" y="39"/>
                    <a:pt x="61" y="35"/>
                    <a:pt x="65" y="33"/>
                  </a:cubicBezTo>
                  <a:cubicBezTo>
                    <a:pt x="65" y="32"/>
                    <a:pt x="68" y="30"/>
                    <a:pt x="68" y="28"/>
                  </a:cubicBezTo>
                  <a:cubicBezTo>
                    <a:pt x="69" y="25"/>
                    <a:pt x="63" y="20"/>
                    <a:pt x="63" y="17"/>
                  </a:cubicBezTo>
                  <a:cubicBezTo>
                    <a:pt x="63" y="17"/>
                    <a:pt x="63" y="17"/>
                    <a:pt x="63" y="17"/>
                  </a:cubicBezTo>
                  <a:cubicBezTo>
                    <a:pt x="62" y="16"/>
                    <a:pt x="61" y="14"/>
                    <a:pt x="60" y="13"/>
                  </a:cubicBezTo>
                  <a:cubicBezTo>
                    <a:pt x="55" y="8"/>
                    <a:pt x="50" y="8"/>
                    <a:pt x="47" y="4"/>
                  </a:cubicBezTo>
                  <a:cubicBezTo>
                    <a:pt x="44" y="1"/>
                    <a:pt x="38" y="0"/>
                    <a:pt x="35" y="3"/>
                  </a:cubicBezTo>
                  <a:cubicBezTo>
                    <a:pt x="32" y="6"/>
                    <a:pt x="23" y="8"/>
                    <a:pt x="18" y="8"/>
                  </a:cubicBezTo>
                  <a:cubicBezTo>
                    <a:pt x="17" y="8"/>
                    <a:pt x="15" y="8"/>
                    <a:pt x="12" y="6"/>
                  </a:cubicBezTo>
                  <a:cubicBezTo>
                    <a:pt x="8" y="8"/>
                    <a:pt x="4" y="10"/>
                    <a:pt x="0" y="11"/>
                  </a:cubicBezTo>
                  <a:cubicBezTo>
                    <a:pt x="1" y="12"/>
                    <a:pt x="2" y="12"/>
                    <a:pt x="2" y="1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5" name="Freeform 1663">
              <a:extLst>
                <a:ext uri="{FF2B5EF4-FFF2-40B4-BE49-F238E27FC236}">
                  <a16:creationId xmlns:a16="http://schemas.microsoft.com/office/drawing/2014/main" id="{FDCF70E1-4EE4-45AF-A37B-B7E15BDF7667}"/>
                </a:ext>
              </a:extLst>
            </p:cNvPr>
            <p:cNvSpPr>
              <a:spLocks/>
            </p:cNvSpPr>
            <p:nvPr/>
          </p:nvSpPr>
          <p:spPr bwMode="auto">
            <a:xfrm>
              <a:off x="5200834" y="2117795"/>
              <a:ext cx="204795" cy="130179"/>
            </a:xfrm>
            <a:custGeom>
              <a:avLst/>
              <a:gdLst>
                <a:gd name="T0" fmla="*/ 143 w 160"/>
                <a:gd name="T1" fmla="*/ 69 h 104"/>
                <a:gd name="T2" fmla="*/ 136 w 160"/>
                <a:gd name="T3" fmla="*/ 65 h 104"/>
                <a:gd name="T4" fmla="*/ 137 w 160"/>
                <a:gd name="T5" fmla="*/ 64 h 104"/>
                <a:gd name="T6" fmla="*/ 134 w 160"/>
                <a:gd name="T7" fmla="*/ 45 h 104"/>
                <a:gd name="T8" fmla="*/ 122 w 160"/>
                <a:gd name="T9" fmla="*/ 20 h 104"/>
                <a:gd name="T10" fmla="*/ 111 w 160"/>
                <a:gd name="T11" fmla="*/ 0 h 104"/>
                <a:gd name="T12" fmla="*/ 102 w 160"/>
                <a:gd name="T13" fmla="*/ 4 h 104"/>
                <a:gd name="T14" fmla="*/ 92 w 160"/>
                <a:gd name="T15" fmla="*/ 9 h 104"/>
                <a:gd name="T16" fmla="*/ 84 w 160"/>
                <a:gd name="T17" fmla="*/ 10 h 104"/>
                <a:gd name="T18" fmla="*/ 76 w 160"/>
                <a:gd name="T19" fmla="*/ 12 h 104"/>
                <a:gd name="T20" fmla="*/ 65 w 160"/>
                <a:gd name="T21" fmla="*/ 9 h 104"/>
                <a:gd name="T22" fmla="*/ 48 w 160"/>
                <a:gd name="T23" fmla="*/ 6 h 104"/>
                <a:gd name="T24" fmla="*/ 41 w 160"/>
                <a:gd name="T25" fmla="*/ 7 h 104"/>
                <a:gd name="T26" fmla="*/ 39 w 160"/>
                <a:gd name="T27" fmla="*/ 11 h 104"/>
                <a:gd name="T28" fmla="*/ 27 w 160"/>
                <a:gd name="T29" fmla="*/ 18 h 104"/>
                <a:gd name="T30" fmla="*/ 11 w 160"/>
                <a:gd name="T31" fmla="*/ 45 h 104"/>
                <a:gd name="T32" fmla="*/ 0 w 160"/>
                <a:gd name="T33" fmla="*/ 53 h 104"/>
                <a:gd name="T34" fmla="*/ 7 w 160"/>
                <a:gd name="T35" fmla="*/ 63 h 104"/>
                <a:gd name="T36" fmla="*/ 12 w 160"/>
                <a:gd name="T37" fmla="*/ 69 h 104"/>
                <a:gd name="T38" fmla="*/ 15 w 160"/>
                <a:gd name="T39" fmla="*/ 80 h 104"/>
                <a:gd name="T40" fmla="*/ 34 w 160"/>
                <a:gd name="T41" fmla="*/ 86 h 104"/>
                <a:gd name="T42" fmla="*/ 35 w 160"/>
                <a:gd name="T43" fmla="*/ 94 h 104"/>
                <a:gd name="T44" fmla="*/ 45 w 160"/>
                <a:gd name="T45" fmla="*/ 101 h 104"/>
                <a:gd name="T46" fmla="*/ 64 w 160"/>
                <a:gd name="T47" fmla="*/ 103 h 104"/>
                <a:gd name="T48" fmla="*/ 83 w 160"/>
                <a:gd name="T49" fmla="*/ 103 h 104"/>
                <a:gd name="T50" fmla="*/ 95 w 160"/>
                <a:gd name="T51" fmla="*/ 98 h 104"/>
                <a:gd name="T52" fmla="*/ 116 w 160"/>
                <a:gd name="T53" fmla="*/ 94 h 104"/>
                <a:gd name="T54" fmla="*/ 130 w 160"/>
                <a:gd name="T55" fmla="*/ 98 h 104"/>
                <a:gd name="T56" fmla="*/ 141 w 160"/>
                <a:gd name="T57" fmla="*/ 104 h 104"/>
                <a:gd name="T58" fmla="*/ 141 w 160"/>
                <a:gd name="T59" fmla="*/ 94 h 104"/>
                <a:gd name="T60" fmla="*/ 150 w 160"/>
                <a:gd name="T61" fmla="*/ 80 h 104"/>
                <a:gd name="T62" fmla="*/ 159 w 160"/>
                <a:gd name="T63" fmla="*/ 70 h 104"/>
                <a:gd name="T64" fmla="*/ 159 w 160"/>
                <a:gd name="T65" fmla="*/ 69 h 104"/>
                <a:gd name="T66" fmla="*/ 153 w 160"/>
                <a:gd name="T67" fmla="*/ 65 h 104"/>
                <a:gd name="T68" fmla="*/ 143 w 160"/>
                <a:gd name="T6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04">
                  <a:moveTo>
                    <a:pt x="143" y="69"/>
                  </a:moveTo>
                  <a:cubicBezTo>
                    <a:pt x="139" y="69"/>
                    <a:pt x="135" y="67"/>
                    <a:pt x="136" y="65"/>
                  </a:cubicBezTo>
                  <a:cubicBezTo>
                    <a:pt x="136" y="65"/>
                    <a:pt x="136" y="65"/>
                    <a:pt x="137" y="64"/>
                  </a:cubicBezTo>
                  <a:cubicBezTo>
                    <a:pt x="132" y="61"/>
                    <a:pt x="130" y="48"/>
                    <a:pt x="134" y="45"/>
                  </a:cubicBezTo>
                  <a:cubicBezTo>
                    <a:pt x="138" y="41"/>
                    <a:pt x="127" y="25"/>
                    <a:pt x="122" y="20"/>
                  </a:cubicBezTo>
                  <a:cubicBezTo>
                    <a:pt x="120" y="17"/>
                    <a:pt x="115" y="9"/>
                    <a:pt x="111" y="0"/>
                  </a:cubicBezTo>
                  <a:cubicBezTo>
                    <a:pt x="107" y="1"/>
                    <a:pt x="103" y="3"/>
                    <a:pt x="102" y="4"/>
                  </a:cubicBezTo>
                  <a:cubicBezTo>
                    <a:pt x="101" y="7"/>
                    <a:pt x="95" y="9"/>
                    <a:pt x="92" y="9"/>
                  </a:cubicBezTo>
                  <a:cubicBezTo>
                    <a:pt x="89" y="9"/>
                    <a:pt x="86" y="8"/>
                    <a:pt x="84" y="10"/>
                  </a:cubicBezTo>
                  <a:cubicBezTo>
                    <a:pt x="81" y="13"/>
                    <a:pt x="77" y="14"/>
                    <a:pt x="76" y="12"/>
                  </a:cubicBezTo>
                  <a:cubicBezTo>
                    <a:pt x="74" y="11"/>
                    <a:pt x="69" y="9"/>
                    <a:pt x="65" y="9"/>
                  </a:cubicBezTo>
                  <a:cubicBezTo>
                    <a:pt x="62" y="9"/>
                    <a:pt x="50" y="6"/>
                    <a:pt x="48" y="6"/>
                  </a:cubicBezTo>
                  <a:cubicBezTo>
                    <a:pt x="46" y="6"/>
                    <a:pt x="43" y="6"/>
                    <a:pt x="41" y="7"/>
                  </a:cubicBezTo>
                  <a:cubicBezTo>
                    <a:pt x="41" y="8"/>
                    <a:pt x="41" y="9"/>
                    <a:pt x="39" y="11"/>
                  </a:cubicBezTo>
                  <a:cubicBezTo>
                    <a:pt x="36" y="13"/>
                    <a:pt x="30" y="16"/>
                    <a:pt x="27" y="18"/>
                  </a:cubicBezTo>
                  <a:cubicBezTo>
                    <a:pt x="25" y="20"/>
                    <a:pt x="17" y="39"/>
                    <a:pt x="11" y="45"/>
                  </a:cubicBezTo>
                  <a:cubicBezTo>
                    <a:pt x="6" y="50"/>
                    <a:pt x="1" y="51"/>
                    <a:pt x="0" y="53"/>
                  </a:cubicBezTo>
                  <a:cubicBezTo>
                    <a:pt x="0" y="55"/>
                    <a:pt x="7" y="60"/>
                    <a:pt x="7" y="63"/>
                  </a:cubicBezTo>
                  <a:cubicBezTo>
                    <a:pt x="7" y="66"/>
                    <a:pt x="8" y="69"/>
                    <a:pt x="12" y="69"/>
                  </a:cubicBezTo>
                  <a:cubicBezTo>
                    <a:pt x="17" y="69"/>
                    <a:pt x="12" y="79"/>
                    <a:pt x="15" y="80"/>
                  </a:cubicBezTo>
                  <a:cubicBezTo>
                    <a:pt x="18" y="81"/>
                    <a:pt x="34" y="82"/>
                    <a:pt x="34" y="86"/>
                  </a:cubicBezTo>
                  <a:cubicBezTo>
                    <a:pt x="34" y="89"/>
                    <a:pt x="36" y="92"/>
                    <a:pt x="35" y="94"/>
                  </a:cubicBezTo>
                  <a:cubicBezTo>
                    <a:pt x="40" y="95"/>
                    <a:pt x="44" y="101"/>
                    <a:pt x="45" y="101"/>
                  </a:cubicBezTo>
                  <a:cubicBezTo>
                    <a:pt x="48" y="100"/>
                    <a:pt x="62" y="103"/>
                    <a:pt x="64" y="103"/>
                  </a:cubicBezTo>
                  <a:cubicBezTo>
                    <a:pt x="67" y="102"/>
                    <a:pt x="79" y="103"/>
                    <a:pt x="83" y="103"/>
                  </a:cubicBezTo>
                  <a:cubicBezTo>
                    <a:pt x="87" y="104"/>
                    <a:pt x="92" y="102"/>
                    <a:pt x="95" y="98"/>
                  </a:cubicBezTo>
                  <a:cubicBezTo>
                    <a:pt x="99" y="94"/>
                    <a:pt x="112" y="94"/>
                    <a:pt x="116" y="94"/>
                  </a:cubicBezTo>
                  <a:cubicBezTo>
                    <a:pt x="121" y="95"/>
                    <a:pt x="129" y="96"/>
                    <a:pt x="130" y="98"/>
                  </a:cubicBezTo>
                  <a:cubicBezTo>
                    <a:pt x="131" y="100"/>
                    <a:pt x="136" y="102"/>
                    <a:pt x="141" y="104"/>
                  </a:cubicBezTo>
                  <a:cubicBezTo>
                    <a:pt x="142" y="101"/>
                    <a:pt x="141" y="98"/>
                    <a:pt x="141" y="94"/>
                  </a:cubicBezTo>
                  <a:cubicBezTo>
                    <a:pt x="141" y="89"/>
                    <a:pt x="145" y="80"/>
                    <a:pt x="150" y="80"/>
                  </a:cubicBezTo>
                  <a:cubicBezTo>
                    <a:pt x="155" y="79"/>
                    <a:pt x="160" y="79"/>
                    <a:pt x="159" y="70"/>
                  </a:cubicBezTo>
                  <a:cubicBezTo>
                    <a:pt x="159" y="70"/>
                    <a:pt x="159" y="70"/>
                    <a:pt x="159" y="69"/>
                  </a:cubicBezTo>
                  <a:cubicBezTo>
                    <a:pt x="156" y="67"/>
                    <a:pt x="154" y="65"/>
                    <a:pt x="153" y="65"/>
                  </a:cubicBezTo>
                  <a:cubicBezTo>
                    <a:pt x="151" y="65"/>
                    <a:pt x="145" y="69"/>
                    <a:pt x="143" y="69"/>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6" name="Freeform 1664">
              <a:extLst>
                <a:ext uri="{FF2B5EF4-FFF2-40B4-BE49-F238E27FC236}">
                  <a16:creationId xmlns:a16="http://schemas.microsoft.com/office/drawing/2014/main" id="{89970B45-1978-448D-8221-37E76EFF64A4}"/>
                </a:ext>
              </a:extLst>
            </p:cNvPr>
            <p:cNvSpPr>
              <a:spLocks/>
            </p:cNvSpPr>
            <p:nvPr/>
          </p:nvSpPr>
          <p:spPr bwMode="auto">
            <a:xfrm>
              <a:off x="5342127" y="2113033"/>
              <a:ext cx="69852" cy="84140"/>
            </a:xfrm>
            <a:custGeom>
              <a:avLst/>
              <a:gdLst>
                <a:gd name="T0" fmla="*/ 39 w 54"/>
                <a:gd name="T1" fmla="*/ 18 h 68"/>
                <a:gd name="T2" fmla="*/ 27 w 54"/>
                <a:gd name="T3" fmla="*/ 9 h 68"/>
                <a:gd name="T4" fmla="*/ 13 w 54"/>
                <a:gd name="T5" fmla="*/ 1 h 68"/>
                <a:gd name="T6" fmla="*/ 0 w 54"/>
                <a:gd name="T7" fmla="*/ 4 h 68"/>
                <a:gd name="T8" fmla="*/ 11 w 54"/>
                <a:gd name="T9" fmla="*/ 24 h 68"/>
                <a:gd name="T10" fmla="*/ 23 w 54"/>
                <a:gd name="T11" fmla="*/ 49 h 68"/>
                <a:gd name="T12" fmla="*/ 26 w 54"/>
                <a:gd name="T13" fmla="*/ 68 h 68"/>
                <a:gd name="T14" fmla="*/ 36 w 54"/>
                <a:gd name="T15" fmla="*/ 53 h 68"/>
                <a:gd name="T16" fmla="*/ 42 w 54"/>
                <a:gd name="T17" fmla="*/ 45 h 68"/>
                <a:gd name="T18" fmla="*/ 54 w 54"/>
                <a:gd name="T19" fmla="*/ 47 h 68"/>
                <a:gd name="T20" fmla="*/ 50 w 54"/>
                <a:gd name="T21" fmla="*/ 36 h 68"/>
                <a:gd name="T22" fmla="*/ 39 w 54"/>
                <a:gd name="T2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8">
                  <a:moveTo>
                    <a:pt x="39" y="18"/>
                  </a:moveTo>
                  <a:cubicBezTo>
                    <a:pt x="37" y="11"/>
                    <a:pt x="30" y="9"/>
                    <a:pt x="27" y="9"/>
                  </a:cubicBezTo>
                  <a:cubicBezTo>
                    <a:pt x="23" y="9"/>
                    <a:pt x="17" y="0"/>
                    <a:pt x="13" y="1"/>
                  </a:cubicBezTo>
                  <a:cubicBezTo>
                    <a:pt x="10" y="1"/>
                    <a:pt x="5" y="2"/>
                    <a:pt x="0" y="4"/>
                  </a:cubicBezTo>
                  <a:cubicBezTo>
                    <a:pt x="4" y="13"/>
                    <a:pt x="9" y="21"/>
                    <a:pt x="11" y="24"/>
                  </a:cubicBezTo>
                  <a:cubicBezTo>
                    <a:pt x="16" y="29"/>
                    <a:pt x="27" y="45"/>
                    <a:pt x="23" y="49"/>
                  </a:cubicBezTo>
                  <a:cubicBezTo>
                    <a:pt x="19" y="52"/>
                    <a:pt x="21" y="65"/>
                    <a:pt x="26" y="68"/>
                  </a:cubicBezTo>
                  <a:cubicBezTo>
                    <a:pt x="28" y="66"/>
                    <a:pt x="36" y="56"/>
                    <a:pt x="36" y="53"/>
                  </a:cubicBezTo>
                  <a:cubicBezTo>
                    <a:pt x="36" y="50"/>
                    <a:pt x="36" y="44"/>
                    <a:pt x="42" y="45"/>
                  </a:cubicBezTo>
                  <a:cubicBezTo>
                    <a:pt x="49" y="47"/>
                    <a:pt x="54" y="49"/>
                    <a:pt x="54" y="47"/>
                  </a:cubicBezTo>
                  <a:cubicBezTo>
                    <a:pt x="54" y="45"/>
                    <a:pt x="53" y="38"/>
                    <a:pt x="50" y="36"/>
                  </a:cubicBezTo>
                  <a:cubicBezTo>
                    <a:pt x="48" y="33"/>
                    <a:pt x="41" y="25"/>
                    <a:pt x="39" y="1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7" name="Freeform 1665">
              <a:extLst>
                <a:ext uri="{FF2B5EF4-FFF2-40B4-BE49-F238E27FC236}">
                  <a16:creationId xmlns:a16="http://schemas.microsoft.com/office/drawing/2014/main" id="{9EA84A50-65CA-4FDF-81B2-AAD1EB044523}"/>
                </a:ext>
              </a:extLst>
            </p:cNvPr>
            <p:cNvSpPr>
              <a:spLocks/>
            </p:cNvSpPr>
            <p:nvPr/>
          </p:nvSpPr>
          <p:spPr bwMode="auto">
            <a:xfrm>
              <a:off x="5238935" y="2235274"/>
              <a:ext cx="142880" cy="74615"/>
            </a:xfrm>
            <a:custGeom>
              <a:avLst/>
              <a:gdLst>
                <a:gd name="T0" fmla="*/ 86 w 111"/>
                <a:gd name="T1" fmla="*/ 0 h 60"/>
                <a:gd name="T2" fmla="*/ 65 w 111"/>
                <a:gd name="T3" fmla="*/ 4 h 60"/>
                <a:gd name="T4" fmla="*/ 53 w 111"/>
                <a:gd name="T5" fmla="*/ 9 h 60"/>
                <a:gd name="T6" fmla="*/ 34 w 111"/>
                <a:gd name="T7" fmla="*/ 9 h 60"/>
                <a:gd name="T8" fmla="*/ 15 w 111"/>
                <a:gd name="T9" fmla="*/ 7 h 60"/>
                <a:gd name="T10" fmla="*/ 5 w 111"/>
                <a:gd name="T11" fmla="*/ 0 h 60"/>
                <a:gd name="T12" fmla="*/ 4 w 111"/>
                <a:gd name="T13" fmla="*/ 1 h 60"/>
                <a:gd name="T14" fmla="*/ 4 w 111"/>
                <a:gd name="T15" fmla="*/ 14 h 60"/>
                <a:gd name="T16" fmla="*/ 9 w 111"/>
                <a:gd name="T17" fmla="*/ 25 h 60"/>
                <a:gd name="T18" fmla="*/ 4 w 111"/>
                <a:gd name="T19" fmla="*/ 32 h 60"/>
                <a:gd name="T20" fmla="*/ 4 w 111"/>
                <a:gd name="T21" fmla="*/ 41 h 60"/>
                <a:gd name="T22" fmla="*/ 13 w 111"/>
                <a:gd name="T23" fmla="*/ 52 h 60"/>
                <a:gd name="T24" fmla="*/ 17 w 111"/>
                <a:gd name="T25" fmla="*/ 57 h 60"/>
                <a:gd name="T26" fmla="*/ 40 w 111"/>
                <a:gd name="T27" fmla="*/ 57 h 60"/>
                <a:gd name="T28" fmla="*/ 59 w 111"/>
                <a:gd name="T29" fmla="*/ 60 h 60"/>
                <a:gd name="T30" fmla="*/ 66 w 111"/>
                <a:gd name="T31" fmla="*/ 56 h 60"/>
                <a:gd name="T32" fmla="*/ 74 w 111"/>
                <a:gd name="T33" fmla="*/ 52 h 60"/>
                <a:gd name="T34" fmla="*/ 74 w 111"/>
                <a:gd name="T35" fmla="*/ 47 h 60"/>
                <a:gd name="T36" fmla="*/ 92 w 111"/>
                <a:gd name="T37" fmla="*/ 47 h 60"/>
                <a:gd name="T38" fmla="*/ 99 w 111"/>
                <a:gd name="T39" fmla="*/ 46 h 60"/>
                <a:gd name="T40" fmla="*/ 97 w 111"/>
                <a:gd name="T41" fmla="*/ 42 h 60"/>
                <a:gd name="T42" fmla="*/ 93 w 111"/>
                <a:gd name="T43" fmla="*/ 28 h 60"/>
                <a:gd name="T44" fmla="*/ 107 w 111"/>
                <a:gd name="T45" fmla="*/ 13 h 60"/>
                <a:gd name="T46" fmla="*/ 111 w 111"/>
                <a:gd name="T47" fmla="*/ 10 h 60"/>
                <a:gd name="T48" fmla="*/ 100 w 111"/>
                <a:gd name="T49" fmla="*/ 4 h 60"/>
                <a:gd name="T50" fmla="*/ 86 w 111"/>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60">
                  <a:moveTo>
                    <a:pt x="86" y="0"/>
                  </a:moveTo>
                  <a:cubicBezTo>
                    <a:pt x="82" y="0"/>
                    <a:pt x="69" y="0"/>
                    <a:pt x="65" y="4"/>
                  </a:cubicBezTo>
                  <a:cubicBezTo>
                    <a:pt x="62" y="8"/>
                    <a:pt x="57" y="10"/>
                    <a:pt x="53" y="9"/>
                  </a:cubicBezTo>
                  <a:cubicBezTo>
                    <a:pt x="49" y="9"/>
                    <a:pt x="37" y="8"/>
                    <a:pt x="34" y="9"/>
                  </a:cubicBezTo>
                  <a:cubicBezTo>
                    <a:pt x="32" y="9"/>
                    <a:pt x="18" y="6"/>
                    <a:pt x="15" y="7"/>
                  </a:cubicBezTo>
                  <a:cubicBezTo>
                    <a:pt x="14" y="7"/>
                    <a:pt x="10" y="1"/>
                    <a:pt x="5" y="0"/>
                  </a:cubicBezTo>
                  <a:cubicBezTo>
                    <a:pt x="5" y="0"/>
                    <a:pt x="5" y="1"/>
                    <a:pt x="4" y="1"/>
                  </a:cubicBezTo>
                  <a:cubicBezTo>
                    <a:pt x="0" y="4"/>
                    <a:pt x="0" y="10"/>
                    <a:pt x="4" y="14"/>
                  </a:cubicBezTo>
                  <a:cubicBezTo>
                    <a:pt x="8" y="17"/>
                    <a:pt x="13" y="25"/>
                    <a:pt x="9" y="25"/>
                  </a:cubicBezTo>
                  <a:cubicBezTo>
                    <a:pt x="6" y="25"/>
                    <a:pt x="3" y="30"/>
                    <a:pt x="4" y="32"/>
                  </a:cubicBezTo>
                  <a:cubicBezTo>
                    <a:pt x="4" y="34"/>
                    <a:pt x="2" y="39"/>
                    <a:pt x="4" y="41"/>
                  </a:cubicBezTo>
                  <a:cubicBezTo>
                    <a:pt x="5" y="42"/>
                    <a:pt x="13" y="50"/>
                    <a:pt x="13" y="52"/>
                  </a:cubicBezTo>
                  <a:cubicBezTo>
                    <a:pt x="14" y="54"/>
                    <a:pt x="17" y="55"/>
                    <a:pt x="17" y="57"/>
                  </a:cubicBezTo>
                  <a:cubicBezTo>
                    <a:pt x="23" y="56"/>
                    <a:pt x="37" y="56"/>
                    <a:pt x="40" y="57"/>
                  </a:cubicBezTo>
                  <a:cubicBezTo>
                    <a:pt x="45" y="59"/>
                    <a:pt x="59" y="60"/>
                    <a:pt x="59" y="60"/>
                  </a:cubicBezTo>
                  <a:cubicBezTo>
                    <a:pt x="63" y="60"/>
                    <a:pt x="67" y="59"/>
                    <a:pt x="66" y="56"/>
                  </a:cubicBezTo>
                  <a:cubicBezTo>
                    <a:pt x="65" y="54"/>
                    <a:pt x="71" y="52"/>
                    <a:pt x="74" y="52"/>
                  </a:cubicBezTo>
                  <a:cubicBezTo>
                    <a:pt x="74" y="50"/>
                    <a:pt x="73" y="48"/>
                    <a:pt x="74" y="47"/>
                  </a:cubicBezTo>
                  <a:cubicBezTo>
                    <a:pt x="76" y="46"/>
                    <a:pt x="88" y="45"/>
                    <a:pt x="92" y="47"/>
                  </a:cubicBezTo>
                  <a:cubicBezTo>
                    <a:pt x="95" y="48"/>
                    <a:pt x="97" y="47"/>
                    <a:pt x="99" y="46"/>
                  </a:cubicBezTo>
                  <a:cubicBezTo>
                    <a:pt x="99" y="44"/>
                    <a:pt x="98" y="42"/>
                    <a:pt x="97" y="42"/>
                  </a:cubicBezTo>
                  <a:cubicBezTo>
                    <a:pt x="94" y="41"/>
                    <a:pt x="90" y="29"/>
                    <a:pt x="93" y="28"/>
                  </a:cubicBezTo>
                  <a:cubicBezTo>
                    <a:pt x="97" y="28"/>
                    <a:pt x="102" y="15"/>
                    <a:pt x="107" y="13"/>
                  </a:cubicBezTo>
                  <a:cubicBezTo>
                    <a:pt x="110" y="13"/>
                    <a:pt x="111" y="11"/>
                    <a:pt x="111" y="10"/>
                  </a:cubicBezTo>
                  <a:cubicBezTo>
                    <a:pt x="106" y="8"/>
                    <a:pt x="101" y="6"/>
                    <a:pt x="100" y="4"/>
                  </a:cubicBezTo>
                  <a:cubicBezTo>
                    <a:pt x="99" y="2"/>
                    <a:pt x="91" y="1"/>
                    <a:pt x="86" y="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8" name="Freeform 1666">
              <a:extLst>
                <a:ext uri="{FF2B5EF4-FFF2-40B4-BE49-F238E27FC236}">
                  <a16:creationId xmlns:a16="http://schemas.microsoft.com/office/drawing/2014/main" id="{80C8D031-4C25-47B6-8850-22A594F11435}"/>
                </a:ext>
              </a:extLst>
            </p:cNvPr>
            <p:cNvSpPr>
              <a:spLocks/>
            </p:cNvSpPr>
            <p:nvPr/>
          </p:nvSpPr>
          <p:spPr bwMode="auto">
            <a:xfrm>
              <a:off x="5199246" y="2281313"/>
              <a:ext cx="61915" cy="42864"/>
            </a:xfrm>
            <a:custGeom>
              <a:avLst/>
              <a:gdLst>
                <a:gd name="T0" fmla="*/ 11 w 48"/>
                <a:gd name="T1" fmla="*/ 34 h 34"/>
                <a:gd name="T2" fmla="*/ 11 w 48"/>
                <a:gd name="T3" fmla="*/ 34 h 34"/>
                <a:gd name="T4" fmla="*/ 12 w 48"/>
                <a:gd name="T5" fmla="*/ 34 h 34"/>
                <a:gd name="T6" fmla="*/ 12 w 48"/>
                <a:gd name="T7" fmla="*/ 34 h 34"/>
                <a:gd name="T8" fmla="*/ 13 w 48"/>
                <a:gd name="T9" fmla="*/ 34 h 34"/>
                <a:gd name="T10" fmla="*/ 13 w 48"/>
                <a:gd name="T11" fmla="*/ 34 h 34"/>
                <a:gd name="T12" fmla="*/ 19 w 48"/>
                <a:gd name="T13" fmla="*/ 34 h 34"/>
                <a:gd name="T14" fmla="*/ 19 w 48"/>
                <a:gd name="T15" fmla="*/ 34 h 34"/>
                <a:gd name="T16" fmla="*/ 21 w 48"/>
                <a:gd name="T17" fmla="*/ 34 h 34"/>
                <a:gd name="T18" fmla="*/ 21 w 48"/>
                <a:gd name="T19" fmla="*/ 34 h 34"/>
                <a:gd name="T20" fmla="*/ 23 w 48"/>
                <a:gd name="T21" fmla="*/ 33 h 34"/>
                <a:gd name="T22" fmla="*/ 31 w 48"/>
                <a:gd name="T23" fmla="*/ 28 h 34"/>
                <a:gd name="T24" fmla="*/ 47 w 48"/>
                <a:gd name="T25" fmla="*/ 21 h 34"/>
                <a:gd name="T26" fmla="*/ 48 w 48"/>
                <a:gd name="T27" fmla="*/ 20 h 34"/>
                <a:gd name="T28" fmla="*/ 44 w 48"/>
                <a:gd name="T29" fmla="*/ 15 h 34"/>
                <a:gd name="T30" fmla="*/ 35 w 48"/>
                <a:gd name="T31" fmla="*/ 4 h 34"/>
                <a:gd name="T32" fmla="*/ 34 w 48"/>
                <a:gd name="T33" fmla="*/ 2 h 34"/>
                <a:gd name="T34" fmla="*/ 34 w 48"/>
                <a:gd name="T35" fmla="*/ 2 h 34"/>
                <a:gd name="T36" fmla="*/ 34 w 48"/>
                <a:gd name="T37" fmla="*/ 0 h 34"/>
                <a:gd name="T38" fmla="*/ 4 w 48"/>
                <a:gd name="T39" fmla="*/ 6 h 34"/>
                <a:gd name="T40" fmla="*/ 3 w 48"/>
                <a:gd name="T41" fmla="*/ 5 h 34"/>
                <a:gd name="T42" fmla="*/ 1 w 48"/>
                <a:gd name="T43" fmla="*/ 23 h 34"/>
                <a:gd name="T44" fmla="*/ 11 w 48"/>
                <a:gd name="T4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34">
                  <a:moveTo>
                    <a:pt x="11" y="34"/>
                  </a:moveTo>
                  <a:cubicBezTo>
                    <a:pt x="11" y="34"/>
                    <a:pt x="11" y="34"/>
                    <a:pt x="11" y="34"/>
                  </a:cubicBezTo>
                  <a:cubicBezTo>
                    <a:pt x="11" y="34"/>
                    <a:pt x="11" y="34"/>
                    <a:pt x="12" y="34"/>
                  </a:cubicBezTo>
                  <a:cubicBezTo>
                    <a:pt x="12" y="34"/>
                    <a:pt x="12" y="34"/>
                    <a:pt x="12" y="34"/>
                  </a:cubicBezTo>
                  <a:cubicBezTo>
                    <a:pt x="12" y="34"/>
                    <a:pt x="13" y="34"/>
                    <a:pt x="13" y="34"/>
                  </a:cubicBezTo>
                  <a:cubicBezTo>
                    <a:pt x="13" y="34"/>
                    <a:pt x="13" y="34"/>
                    <a:pt x="13" y="34"/>
                  </a:cubicBezTo>
                  <a:cubicBezTo>
                    <a:pt x="15" y="34"/>
                    <a:pt x="17" y="34"/>
                    <a:pt x="19" y="34"/>
                  </a:cubicBezTo>
                  <a:cubicBezTo>
                    <a:pt x="19" y="34"/>
                    <a:pt x="19" y="34"/>
                    <a:pt x="19" y="34"/>
                  </a:cubicBezTo>
                  <a:cubicBezTo>
                    <a:pt x="20" y="34"/>
                    <a:pt x="20" y="34"/>
                    <a:pt x="21" y="34"/>
                  </a:cubicBezTo>
                  <a:cubicBezTo>
                    <a:pt x="21" y="34"/>
                    <a:pt x="21" y="34"/>
                    <a:pt x="21" y="34"/>
                  </a:cubicBezTo>
                  <a:cubicBezTo>
                    <a:pt x="22" y="34"/>
                    <a:pt x="22" y="33"/>
                    <a:pt x="23" y="33"/>
                  </a:cubicBezTo>
                  <a:cubicBezTo>
                    <a:pt x="28" y="32"/>
                    <a:pt x="29" y="27"/>
                    <a:pt x="31" y="28"/>
                  </a:cubicBezTo>
                  <a:cubicBezTo>
                    <a:pt x="33" y="29"/>
                    <a:pt x="46" y="23"/>
                    <a:pt x="47" y="21"/>
                  </a:cubicBezTo>
                  <a:cubicBezTo>
                    <a:pt x="48" y="20"/>
                    <a:pt x="48" y="20"/>
                    <a:pt x="48" y="20"/>
                  </a:cubicBezTo>
                  <a:cubicBezTo>
                    <a:pt x="48" y="18"/>
                    <a:pt x="45" y="17"/>
                    <a:pt x="44" y="15"/>
                  </a:cubicBezTo>
                  <a:cubicBezTo>
                    <a:pt x="44" y="13"/>
                    <a:pt x="36" y="5"/>
                    <a:pt x="35" y="4"/>
                  </a:cubicBezTo>
                  <a:cubicBezTo>
                    <a:pt x="34" y="3"/>
                    <a:pt x="34" y="3"/>
                    <a:pt x="34" y="2"/>
                  </a:cubicBezTo>
                  <a:cubicBezTo>
                    <a:pt x="34" y="2"/>
                    <a:pt x="34" y="2"/>
                    <a:pt x="34" y="2"/>
                  </a:cubicBezTo>
                  <a:cubicBezTo>
                    <a:pt x="34" y="2"/>
                    <a:pt x="34" y="1"/>
                    <a:pt x="34" y="0"/>
                  </a:cubicBezTo>
                  <a:cubicBezTo>
                    <a:pt x="22" y="2"/>
                    <a:pt x="4" y="6"/>
                    <a:pt x="4" y="6"/>
                  </a:cubicBezTo>
                  <a:cubicBezTo>
                    <a:pt x="4" y="6"/>
                    <a:pt x="3" y="6"/>
                    <a:pt x="3" y="5"/>
                  </a:cubicBezTo>
                  <a:cubicBezTo>
                    <a:pt x="1" y="11"/>
                    <a:pt x="0" y="19"/>
                    <a:pt x="1" y="23"/>
                  </a:cubicBezTo>
                  <a:cubicBezTo>
                    <a:pt x="2" y="28"/>
                    <a:pt x="6" y="30"/>
                    <a:pt x="11" y="3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9" name="Freeform 1667">
              <a:extLst>
                <a:ext uri="{FF2B5EF4-FFF2-40B4-BE49-F238E27FC236}">
                  <a16:creationId xmlns:a16="http://schemas.microsoft.com/office/drawing/2014/main" id="{CD361EFB-3065-467F-A837-796CF0A85696}"/>
                </a:ext>
              </a:extLst>
            </p:cNvPr>
            <p:cNvSpPr>
              <a:spLocks/>
            </p:cNvSpPr>
            <p:nvPr/>
          </p:nvSpPr>
          <p:spPr bwMode="auto">
            <a:xfrm>
              <a:off x="5238935" y="1998729"/>
              <a:ext cx="403239" cy="230195"/>
            </a:xfrm>
            <a:custGeom>
              <a:avLst/>
              <a:gdLst>
                <a:gd name="T0" fmla="*/ 293 w 315"/>
                <a:gd name="T1" fmla="*/ 104 h 183"/>
                <a:gd name="T2" fmla="*/ 311 w 315"/>
                <a:gd name="T3" fmla="*/ 94 h 183"/>
                <a:gd name="T4" fmla="*/ 313 w 315"/>
                <a:gd name="T5" fmla="*/ 83 h 183"/>
                <a:gd name="T6" fmla="*/ 314 w 315"/>
                <a:gd name="T7" fmla="*/ 71 h 183"/>
                <a:gd name="T8" fmla="*/ 289 w 315"/>
                <a:gd name="T9" fmla="*/ 60 h 183"/>
                <a:gd name="T10" fmla="*/ 267 w 315"/>
                <a:gd name="T11" fmla="*/ 49 h 183"/>
                <a:gd name="T12" fmla="*/ 248 w 315"/>
                <a:gd name="T13" fmla="*/ 50 h 183"/>
                <a:gd name="T14" fmla="*/ 233 w 315"/>
                <a:gd name="T15" fmla="*/ 43 h 183"/>
                <a:gd name="T16" fmla="*/ 212 w 315"/>
                <a:gd name="T17" fmla="*/ 26 h 183"/>
                <a:gd name="T18" fmla="*/ 206 w 315"/>
                <a:gd name="T19" fmla="*/ 3 h 183"/>
                <a:gd name="T20" fmla="*/ 180 w 315"/>
                <a:gd name="T21" fmla="*/ 2 h 183"/>
                <a:gd name="T22" fmla="*/ 167 w 315"/>
                <a:gd name="T23" fmla="*/ 4 h 183"/>
                <a:gd name="T24" fmla="*/ 145 w 315"/>
                <a:gd name="T25" fmla="*/ 18 h 183"/>
                <a:gd name="T26" fmla="*/ 125 w 315"/>
                <a:gd name="T27" fmla="*/ 22 h 183"/>
                <a:gd name="T28" fmla="*/ 103 w 315"/>
                <a:gd name="T29" fmla="*/ 18 h 183"/>
                <a:gd name="T30" fmla="*/ 74 w 315"/>
                <a:gd name="T31" fmla="*/ 14 h 183"/>
                <a:gd name="T32" fmla="*/ 33 w 315"/>
                <a:gd name="T33" fmla="*/ 17 h 183"/>
                <a:gd name="T34" fmla="*/ 25 w 315"/>
                <a:gd name="T35" fmla="*/ 25 h 183"/>
                <a:gd name="T36" fmla="*/ 24 w 315"/>
                <a:gd name="T37" fmla="*/ 48 h 183"/>
                <a:gd name="T38" fmla="*/ 8 w 315"/>
                <a:gd name="T39" fmla="*/ 77 h 183"/>
                <a:gd name="T40" fmla="*/ 8 w 315"/>
                <a:gd name="T41" fmla="*/ 99 h 183"/>
                <a:gd name="T42" fmla="*/ 18 w 315"/>
                <a:gd name="T43" fmla="*/ 100 h 183"/>
                <a:gd name="T44" fmla="*/ 46 w 315"/>
                <a:gd name="T45" fmla="*/ 106 h 183"/>
                <a:gd name="T46" fmla="*/ 62 w 315"/>
                <a:gd name="T47" fmla="*/ 103 h 183"/>
                <a:gd name="T48" fmla="*/ 94 w 315"/>
                <a:gd name="T49" fmla="*/ 91 h 183"/>
                <a:gd name="T50" fmla="*/ 120 w 315"/>
                <a:gd name="T51" fmla="*/ 108 h 183"/>
                <a:gd name="T52" fmla="*/ 135 w 315"/>
                <a:gd name="T53" fmla="*/ 137 h 183"/>
                <a:gd name="T54" fmla="*/ 117 w 315"/>
                <a:gd name="T55" fmla="*/ 143 h 183"/>
                <a:gd name="T56" fmla="*/ 113 w 315"/>
                <a:gd name="T57" fmla="*/ 163 h 183"/>
                <a:gd name="T58" fmla="*/ 129 w 315"/>
                <a:gd name="T59" fmla="*/ 163 h 183"/>
                <a:gd name="T60" fmla="*/ 153 w 315"/>
                <a:gd name="T61" fmla="*/ 132 h 183"/>
                <a:gd name="T62" fmla="*/ 174 w 315"/>
                <a:gd name="T63" fmla="*/ 141 h 183"/>
                <a:gd name="T64" fmla="*/ 179 w 315"/>
                <a:gd name="T65" fmla="*/ 158 h 183"/>
                <a:gd name="T66" fmla="*/ 198 w 315"/>
                <a:gd name="T67" fmla="*/ 180 h 183"/>
                <a:gd name="T68" fmla="*/ 229 w 315"/>
                <a:gd name="T69" fmla="*/ 169 h 183"/>
                <a:gd name="T70" fmla="*/ 235 w 315"/>
                <a:gd name="T71" fmla="*/ 161 h 183"/>
                <a:gd name="T72" fmla="*/ 243 w 315"/>
                <a:gd name="T73" fmla="*/ 133 h 183"/>
                <a:gd name="T74" fmla="*/ 279 w 315"/>
                <a:gd name="T75"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5" h="183">
                  <a:moveTo>
                    <a:pt x="280" y="114"/>
                  </a:moveTo>
                  <a:cubicBezTo>
                    <a:pt x="282" y="113"/>
                    <a:pt x="291" y="104"/>
                    <a:pt x="293" y="104"/>
                  </a:cubicBezTo>
                  <a:cubicBezTo>
                    <a:pt x="296" y="104"/>
                    <a:pt x="308" y="107"/>
                    <a:pt x="308" y="105"/>
                  </a:cubicBezTo>
                  <a:cubicBezTo>
                    <a:pt x="308" y="103"/>
                    <a:pt x="312" y="96"/>
                    <a:pt x="311" y="94"/>
                  </a:cubicBezTo>
                  <a:cubicBezTo>
                    <a:pt x="310" y="92"/>
                    <a:pt x="306" y="89"/>
                    <a:pt x="307" y="87"/>
                  </a:cubicBezTo>
                  <a:cubicBezTo>
                    <a:pt x="308" y="85"/>
                    <a:pt x="313" y="85"/>
                    <a:pt x="313" y="83"/>
                  </a:cubicBezTo>
                  <a:cubicBezTo>
                    <a:pt x="313" y="81"/>
                    <a:pt x="309" y="80"/>
                    <a:pt x="309" y="78"/>
                  </a:cubicBezTo>
                  <a:cubicBezTo>
                    <a:pt x="309" y="76"/>
                    <a:pt x="315" y="74"/>
                    <a:pt x="314" y="71"/>
                  </a:cubicBezTo>
                  <a:cubicBezTo>
                    <a:pt x="314" y="67"/>
                    <a:pt x="309" y="67"/>
                    <a:pt x="304" y="64"/>
                  </a:cubicBezTo>
                  <a:cubicBezTo>
                    <a:pt x="299" y="62"/>
                    <a:pt x="294" y="63"/>
                    <a:pt x="289" y="60"/>
                  </a:cubicBezTo>
                  <a:cubicBezTo>
                    <a:pt x="284" y="58"/>
                    <a:pt x="275" y="60"/>
                    <a:pt x="275" y="58"/>
                  </a:cubicBezTo>
                  <a:cubicBezTo>
                    <a:pt x="275" y="56"/>
                    <a:pt x="268" y="51"/>
                    <a:pt x="267" y="49"/>
                  </a:cubicBezTo>
                  <a:cubicBezTo>
                    <a:pt x="265" y="46"/>
                    <a:pt x="260" y="47"/>
                    <a:pt x="257" y="49"/>
                  </a:cubicBezTo>
                  <a:cubicBezTo>
                    <a:pt x="254" y="51"/>
                    <a:pt x="251" y="52"/>
                    <a:pt x="248" y="50"/>
                  </a:cubicBezTo>
                  <a:cubicBezTo>
                    <a:pt x="245" y="48"/>
                    <a:pt x="242" y="45"/>
                    <a:pt x="239" y="46"/>
                  </a:cubicBezTo>
                  <a:cubicBezTo>
                    <a:pt x="237" y="47"/>
                    <a:pt x="232" y="47"/>
                    <a:pt x="233" y="43"/>
                  </a:cubicBezTo>
                  <a:cubicBezTo>
                    <a:pt x="234" y="39"/>
                    <a:pt x="228" y="30"/>
                    <a:pt x="225" y="29"/>
                  </a:cubicBezTo>
                  <a:cubicBezTo>
                    <a:pt x="222" y="28"/>
                    <a:pt x="214" y="30"/>
                    <a:pt x="212" y="26"/>
                  </a:cubicBezTo>
                  <a:cubicBezTo>
                    <a:pt x="210" y="22"/>
                    <a:pt x="207" y="19"/>
                    <a:pt x="208" y="16"/>
                  </a:cubicBezTo>
                  <a:cubicBezTo>
                    <a:pt x="210" y="13"/>
                    <a:pt x="208" y="6"/>
                    <a:pt x="206" y="3"/>
                  </a:cubicBezTo>
                  <a:cubicBezTo>
                    <a:pt x="204" y="0"/>
                    <a:pt x="194" y="0"/>
                    <a:pt x="191" y="1"/>
                  </a:cubicBezTo>
                  <a:cubicBezTo>
                    <a:pt x="189" y="2"/>
                    <a:pt x="182" y="0"/>
                    <a:pt x="180" y="2"/>
                  </a:cubicBezTo>
                  <a:cubicBezTo>
                    <a:pt x="177" y="3"/>
                    <a:pt x="175" y="6"/>
                    <a:pt x="171" y="6"/>
                  </a:cubicBezTo>
                  <a:cubicBezTo>
                    <a:pt x="169" y="6"/>
                    <a:pt x="168" y="6"/>
                    <a:pt x="167" y="4"/>
                  </a:cubicBezTo>
                  <a:cubicBezTo>
                    <a:pt x="162" y="6"/>
                    <a:pt x="155" y="6"/>
                    <a:pt x="155" y="6"/>
                  </a:cubicBezTo>
                  <a:cubicBezTo>
                    <a:pt x="155" y="6"/>
                    <a:pt x="145" y="15"/>
                    <a:pt x="145" y="18"/>
                  </a:cubicBezTo>
                  <a:cubicBezTo>
                    <a:pt x="145" y="21"/>
                    <a:pt x="144" y="26"/>
                    <a:pt x="142" y="24"/>
                  </a:cubicBezTo>
                  <a:cubicBezTo>
                    <a:pt x="139" y="21"/>
                    <a:pt x="128" y="21"/>
                    <a:pt x="125" y="22"/>
                  </a:cubicBezTo>
                  <a:cubicBezTo>
                    <a:pt x="123" y="24"/>
                    <a:pt x="119" y="16"/>
                    <a:pt x="114" y="19"/>
                  </a:cubicBezTo>
                  <a:cubicBezTo>
                    <a:pt x="109" y="21"/>
                    <a:pt x="103" y="15"/>
                    <a:pt x="103" y="18"/>
                  </a:cubicBezTo>
                  <a:cubicBezTo>
                    <a:pt x="102" y="20"/>
                    <a:pt x="95" y="18"/>
                    <a:pt x="91" y="16"/>
                  </a:cubicBezTo>
                  <a:cubicBezTo>
                    <a:pt x="86" y="14"/>
                    <a:pt x="77" y="17"/>
                    <a:pt x="74" y="14"/>
                  </a:cubicBezTo>
                  <a:cubicBezTo>
                    <a:pt x="71" y="10"/>
                    <a:pt x="51" y="10"/>
                    <a:pt x="44" y="10"/>
                  </a:cubicBezTo>
                  <a:cubicBezTo>
                    <a:pt x="37" y="10"/>
                    <a:pt x="36" y="14"/>
                    <a:pt x="33" y="17"/>
                  </a:cubicBezTo>
                  <a:cubicBezTo>
                    <a:pt x="30" y="20"/>
                    <a:pt x="27" y="19"/>
                    <a:pt x="23" y="19"/>
                  </a:cubicBezTo>
                  <a:cubicBezTo>
                    <a:pt x="24" y="21"/>
                    <a:pt x="24" y="24"/>
                    <a:pt x="25" y="25"/>
                  </a:cubicBezTo>
                  <a:cubicBezTo>
                    <a:pt x="26" y="27"/>
                    <a:pt x="34" y="38"/>
                    <a:pt x="32" y="42"/>
                  </a:cubicBezTo>
                  <a:cubicBezTo>
                    <a:pt x="30" y="46"/>
                    <a:pt x="26" y="46"/>
                    <a:pt x="24" y="48"/>
                  </a:cubicBezTo>
                  <a:cubicBezTo>
                    <a:pt x="22" y="51"/>
                    <a:pt x="8" y="63"/>
                    <a:pt x="7" y="65"/>
                  </a:cubicBezTo>
                  <a:cubicBezTo>
                    <a:pt x="7" y="67"/>
                    <a:pt x="10" y="76"/>
                    <a:pt x="8" y="77"/>
                  </a:cubicBezTo>
                  <a:cubicBezTo>
                    <a:pt x="6" y="79"/>
                    <a:pt x="0" y="87"/>
                    <a:pt x="0" y="90"/>
                  </a:cubicBezTo>
                  <a:cubicBezTo>
                    <a:pt x="0" y="93"/>
                    <a:pt x="4" y="98"/>
                    <a:pt x="8" y="99"/>
                  </a:cubicBezTo>
                  <a:cubicBezTo>
                    <a:pt x="9" y="99"/>
                    <a:pt x="10" y="100"/>
                    <a:pt x="11" y="101"/>
                  </a:cubicBezTo>
                  <a:cubicBezTo>
                    <a:pt x="13" y="100"/>
                    <a:pt x="16" y="100"/>
                    <a:pt x="18" y="100"/>
                  </a:cubicBezTo>
                  <a:cubicBezTo>
                    <a:pt x="20" y="100"/>
                    <a:pt x="32" y="103"/>
                    <a:pt x="35" y="103"/>
                  </a:cubicBezTo>
                  <a:cubicBezTo>
                    <a:pt x="39" y="103"/>
                    <a:pt x="44" y="105"/>
                    <a:pt x="46" y="106"/>
                  </a:cubicBezTo>
                  <a:cubicBezTo>
                    <a:pt x="47" y="108"/>
                    <a:pt x="51" y="107"/>
                    <a:pt x="54" y="104"/>
                  </a:cubicBezTo>
                  <a:cubicBezTo>
                    <a:pt x="56" y="102"/>
                    <a:pt x="59" y="103"/>
                    <a:pt x="62" y="103"/>
                  </a:cubicBezTo>
                  <a:cubicBezTo>
                    <a:pt x="65" y="103"/>
                    <a:pt x="71" y="101"/>
                    <a:pt x="72" y="98"/>
                  </a:cubicBezTo>
                  <a:cubicBezTo>
                    <a:pt x="74" y="95"/>
                    <a:pt x="89" y="91"/>
                    <a:pt x="94" y="91"/>
                  </a:cubicBezTo>
                  <a:cubicBezTo>
                    <a:pt x="98" y="90"/>
                    <a:pt x="104" y="99"/>
                    <a:pt x="108" y="99"/>
                  </a:cubicBezTo>
                  <a:cubicBezTo>
                    <a:pt x="111" y="99"/>
                    <a:pt x="118" y="101"/>
                    <a:pt x="120" y="108"/>
                  </a:cubicBezTo>
                  <a:cubicBezTo>
                    <a:pt x="122" y="115"/>
                    <a:pt x="129" y="123"/>
                    <a:pt x="131" y="126"/>
                  </a:cubicBezTo>
                  <a:cubicBezTo>
                    <a:pt x="134" y="128"/>
                    <a:pt x="135" y="135"/>
                    <a:pt x="135" y="137"/>
                  </a:cubicBezTo>
                  <a:cubicBezTo>
                    <a:pt x="135" y="139"/>
                    <a:pt x="130" y="137"/>
                    <a:pt x="123" y="135"/>
                  </a:cubicBezTo>
                  <a:cubicBezTo>
                    <a:pt x="117" y="134"/>
                    <a:pt x="117" y="140"/>
                    <a:pt x="117" y="143"/>
                  </a:cubicBezTo>
                  <a:cubicBezTo>
                    <a:pt x="117" y="146"/>
                    <a:pt x="108" y="157"/>
                    <a:pt x="106" y="159"/>
                  </a:cubicBezTo>
                  <a:cubicBezTo>
                    <a:pt x="105" y="161"/>
                    <a:pt x="109" y="163"/>
                    <a:pt x="113" y="163"/>
                  </a:cubicBezTo>
                  <a:cubicBezTo>
                    <a:pt x="115" y="163"/>
                    <a:pt x="121" y="159"/>
                    <a:pt x="123" y="159"/>
                  </a:cubicBezTo>
                  <a:cubicBezTo>
                    <a:pt x="124" y="159"/>
                    <a:pt x="126" y="161"/>
                    <a:pt x="129" y="163"/>
                  </a:cubicBezTo>
                  <a:cubicBezTo>
                    <a:pt x="128" y="155"/>
                    <a:pt x="130" y="156"/>
                    <a:pt x="137" y="150"/>
                  </a:cubicBezTo>
                  <a:cubicBezTo>
                    <a:pt x="145" y="144"/>
                    <a:pt x="146" y="134"/>
                    <a:pt x="153" y="132"/>
                  </a:cubicBezTo>
                  <a:cubicBezTo>
                    <a:pt x="159" y="131"/>
                    <a:pt x="162" y="128"/>
                    <a:pt x="172" y="130"/>
                  </a:cubicBezTo>
                  <a:cubicBezTo>
                    <a:pt x="182" y="131"/>
                    <a:pt x="167" y="137"/>
                    <a:pt x="174" y="141"/>
                  </a:cubicBezTo>
                  <a:cubicBezTo>
                    <a:pt x="181" y="145"/>
                    <a:pt x="202" y="140"/>
                    <a:pt x="203" y="145"/>
                  </a:cubicBezTo>
                  <a:cubicBezTo>
                    <a:pt x="204" y="150"/>
                    <a:pt x="179" y="156"/>
                    <a:pt x="179" y="158"/>
                  </a:cubicBezTo>
                  <a:cubicBezTo>
                    <a:pt x="180" y="161"/>
                    <a:pt x="192" y="164"/>
                    <a:pt x="197" y="166"/>
                  </a:cubicBezTo>
                  <a:cubicBezTo>
                    <a:pt x="201" y="169"/>
                    <a:pt x="196" y="177"/>
                    <a:pt x="198" y="180"/>
                  </a:cubicBezTo>
                  <a:cubicBezTo>
                    <a:pt x="200" y="183"/>
                    <a:pt x="207" y="180"/>
                    <a:pt x="212" y="177"/>
                  </a:cubicBezTo>
                  <a:cubicBezTo>
                    <a:pt x="218" y="173"/>
                    <a:pt x="222" y="174"/>
                    <a:pt x="229" y="169"/>
                  </a:cubicBezTo>
                  <a:cubicBezTo>
                    <a:pt x="236" y="165"/>
                    <a:pt x="251" y="169"/>
                    <a:pt x="252" y="166"/>
                  </a:cubicBezTo>
                  <a:cubicBezTo>
                    <a:pt x="254" y="163"/>
                    <a:pt x="248" y="160"/>
                    <a:pt x="235" y="161"/>
                  </a:cubicBezTo>
                  <a:cubicBezTo>
                    <a:pt x="221" y="162"/>
                    <a:pt x="220" y="149"/>
                    <a:pt x="220" y="147"/>
                  </a:cubicBezTo>
                  <a:cubicBezTo>
                    <a:pt x="220" y="144"/>
                    <a:pt x="234" y="134"/>
                    <a:pt x="243" y="133"/>
                  </a:cubicBezTo>
                  <a:cubicBezTo>
                    <a:pt x="251" y="132"/>
                    <a:pt x="257" y="130"/>
                    <a:pt x="265" y="126"/>
                  </a:cubicBezTo>
                  <a:cubicBezTo>
                    <a:pt x="268" y="125"/>
                    <a:pt x="274" y="123"/>
                    <a:pt x="279" y="122"/>
                  </a:cubicBezTo>
                  <a:cubicBezTo>
                    <a:pt x="278" y="118"/>
                    <a:pt x="277" y="114"/>
                    <a:pt x="280" y="11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0" name="Freeform 1668">
              <a:extLst>
                <a:ext uri="{FF2B5EF4-FFF2-40B4-BE49-F238E27FC236}">
                  <a16:creationId xmlns:a16="http://schemas.microsoft.com/office/drawing/2014/main" id="{7BF106F1-92CB-46E3-865B-9F4AB6D84786}"/>
                </a:ext>
              </a:extLst>
            </p:cNvPr>
            <p:cNvSpPr>
              <a:spLocks/>
            </p:cNvSpPr>
            <p:nvPr/>
          </p:nvSpPr>
          <p:spPr bwMode="auto">
            <a:xfrm>
              <a:off x="5261161" y="1882837"/>
              <a:ext cx="212733" cy="149230"/>
            </a:xfrm>
            <a:custGeom>
              <a:avLst/>
              <a:gdLst>
                <a:gd name="T0" fmla="*/ 155 w 165"/>
                <a:gd name="T1" fmla="*/ 58 h 119"/>
                <a:gd name="T2" fmla="*/ 145 w 165"/>
                <a:gd name="T3" fmla="*/ 48 h 119"/>
                <a:gd name="T4" fmla="*/ 137 w 165"/>
                <a:gd name="T5" fmla="*/ 37 h 119"/>
                <a:gd name="T6" fmla="*/ 135 w 165"/>
                <a:gd name="T7" fmla="*/ 25 h 119"/>
                <a:gd name="T8" fmla="*/ 133 w 165"/>
                <a:gd name="T9" fmla="*/ 13 h 119"/>
                <a:gd name="T10" fmla="*/ 117 w 165"/>
                <a:gd name="T11" fmla="*/ 8 h 119"/>
                <a:gd name="T12" fmla="*/ 107 w 165"/>
                <a:gd name="T13" fmla="*/ 8 h 119"/>
                <a:gd name="T14" fmla="*/ 98 w 165"/>
                <a:gd name="T15" fmla="*/ 4 h 119"/>
                <a:gd name="T16" fmla="*/ 89 w 165"/>
                <a:gd name="T17" fmla="*/ 1 h 119"/>
                <a:gd name="T18" fmla="*/ 88 w 165"/>
                <a:gd name="T19" fmla="*/ 0 h 119"/>
                <a:gd name="T20" fmla="*/ 82 w 165"/>
                <a:gd name="T21" fmla="*/ 2 h 119"/>
                <a:gd name="T22" fmla="*/ 76 w 165"/>
                <a:gd name="T23" fmla="*/ 8 h 119"/>
                <a:gd name="T24" fmla="*/ 64 w 165"/>
                <a:gd name="T25" fmla="*/ 10 h 119"/>
                <a:gd name="T26" fmla="*/ 59 w 165"/>
                <a:gd name="T27" fmla="*/ 19 h 119"/>
                <a:gd name="T28" fmla="*/ 57 w 165"/>
                <a:gd name="T29" fmla="*/ 26 h 119"/>
                <a:gd name="T30" fmla="*/ 51 w 165"/>
                <a:gd name="T31" fmla="*/ 30 h 119"/>
                <a:gd name="T32" fmla="*/ 42 w 165"/>
                <a:gd name="T33" fmla="*/ 39 h 119"/>
                <a:gd name="T34" fmla="*/ 40 w 165"/>
                <a:gd name="T35" fmla="*/ 47 h 119"/>
                <a:gd name="T36" fmla="*/ 28 w 165"/>
                <a:gd name="T37" fmla="*/ 51 h 119"/>
                <a:gd name="T38" fmla="*/ 19 w 165"/>
                <a:gd name="T39" fmla="*/ 55 h 119"/>
                <a:gd name="T40" fmla="*/ 6 w 165"/>
                <a:gd name="T41" fmla="*/ 54 h 119"/>
                <a:gd name="T42" fmla="*/ 6 w 165"/>
                <a:gd name="T43" fmla="*/ 56 h 119"/>
                <a:gd name="T44" fmla="*/ 9 w 165"/>
                <a:gd name="T45" fmla="*/ 69 h 119"/>
                <a:gd name="T46" fmla="*/ 10 w 165"/>
                <a:gd name="T47" fmla="*/ 84 h 119"/>
                <a:gd name="T48" fmla="*/ 0 w 165"/>
                <a:gd name="T49" fmla="*/ 93 h 119"/>
                <a:gd name="T50" fmla="*/ 6 w 165"/>
                <a:gd name="T51" fmla="*/ 102 h 119"/>
                <a:gd name="T52" fmla="*/ 5 w 165"/>
                <a:gd name="T53" fmla="*/ 112 h 119"/>
                <a:gd name="T54" fmla="*/ 15 w 165"/>
                <a:gd name="T55" fmla="*/ 110 h 119"/>
                <a:gd name="T56" fmla="*/ 26 w 165"/>
                <a:gd name="T57" fmla="*/ 103 h 119"/>
                <a:gd name="T58" fmla="*/ 56 w 165"/>
                <a:gd name="T59" fmla="*/ 107 h 119"/>
                <a:gd name="T60" fmla="*/ 73 w 165"/>
                <a:gd name="T61" fmla="*/ 109 h 119"/>
                <a:gd name="T62" fmla="*/ 85 w 165"/>
                <a:gd name="T63" fmla="*/ 111 h 119"/>
                <a:gd name="T64" fmla="*/ 96 w 165"/>
                <a:gd name="T65" fmla="*/ 112 h 119"/>
                <a:gd name="T66" fmla="*/ 107 w 165"/>
                <a:gd name="T67" fmla="*/ 115 h 119"/>
                <a:gd name="T68" fmla="*/ 124 w 165"/>
                <a:gd name="T69" fmla="*/ 117 h 119"/>
                <a:gd name="T70" fmla="*/ 127 w 165"/>
                <a:gd name="T71" fmla="*/ 111 h 119"/>
                <a:gd name="T72" fmla="*/ 137 w 165"/>
                <a:gd name="T73" fmla="*/ 99 h 119"/>
                <a:gd name="T74" fmla="*/ 149 w 165"/>
                <a:gd name="T75" fmla="*/ 97 h 119"/>
                <a:gd name="T76" fmla="*/ 146 w 165"/>
                <a:gd name="T77" fmla="*/ 90 h 119"/>
                <a:gd name="T78" fmla="*/ 143 w 165"/>
                <a:gd name="T79" fmla="*/ 73 h 119"/>
                <a:gd name="T80" fmla="*/ 156 w 165"/>
                <a:gd name="T81" fmla="*/ 75 h 119"/>
                <a:gd name="T82" fmla="*/ 165 w 165"/>
                <a:gd name="T83" fmla="*/ 67 h 119"/>
                <a:gd name="T84" fmla="*/ 155 w 165"/>
                <a:gd name="T8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 h="119">
                  <a:moveTo>
                    <a:pt x="155" y="58"/>
                  </a:moveTo>
                  <a:cubicBezTo>
                    <a:pt x="152" y="57"/>
                    <a:pt x="150" y="50"/>
                    <a:pt x="145" y="48"/>
                  </a:cubicBezTo>
                  <a:cubicBezTo>
                    <a:pt x="140" y="46"/>
                    <a:pt x="141" y="40"/>
                    <a:pt x="137" y="37"/>
                  </a:cubicBezTo>
                  <a:cubicBezTo>
                    <a:pt x="132" y="34"/>
                    <a:pt x="135" y="29"/>
                    <a:pt x="135" y="25"/>
                  </a:cubicBezTo>
                  <a:cubicBezTo>
                    <a:pt x="134" y="20"/>
                    <a:pt x="135" y="14"/>
                    <a:pt x="133" y="13"/>
                  </a:cubicBezTo>
                  <a:cubicBezTo>
                    <a:pt x="131" y="11"/>
                    <a:pt x="121" y="6"/>
                    <a:pt x="117" y="8"/>
                  </a:cubicBezTo>
                  <a:cubicBezTo>
                    <a:pt x="112" y="10"/>
                    <a:pt x="109" y="11"/>
                    <a:pt x="107" y="8"/>
                  </a:cubicBezTo>
                  <a:cubicBezTo>
                    <a:pt x="105" y="4"/>
                    <a:pt x="103" y="2"/>
                    <a:pt x="98" y="4"/>
                  </a:cubicBezTo>
                  <a:cubicBezTo>
                    <a:pt x="94" y="5"/>
                    <a:pt x="91" y="3"/>
                    <a:pt x="89" y="1"/>
                  </a:cubicBezTo>
                  <a:cubicBezTo>
                    <a:pt x="88" y="1"/>
                    <a:pt x="88" y="0"/>
                    <a:pt x="88" y="0"/>
                  </a:cubicBezTo>
                  <a:cubicBezTo>
                    <a:pt x="86" y="0"/>
                    <a:pt x="84" y="1"/>
                    <a:pt x="82" y="2"/>
                  </a:cubicBezTo>
                  <a:cubicBezTo>
                    <a:pt x="80" y="4"/>
                    <a:pt x="79" y="8"/>
                    <a:pt x="76" y="8"/>
                  </a:cubicBezTo>
                  <a:cubicBezTo>
                    <a:pt x="72" y="8"/>
                    <a:pt x="68" y="6"/>
                    <a:pt x="64" y="10"/>
                  </a:cubicBezTo>
                  <a:cubicBezTo>
                    <a:pt x="59" y="13"/>
                    <a:pt x="58" y="16"/>
                    <a:pt x="59" y="19"/>
                  </a:cubicBezTo>
                  <a:cubicBezTo>
                    <a:pt x="59" y="22"/>
                    <a:pt x="60" y="26"/>
                    <a:pt x="57" y="26"/>
                  </a:cubicBezTo>
                  <a:cubicBezTo>
                    <a:pt x="54" y="26"/>
                    <a:pt x="54" y="29"/>
                    <a:pt x="51" y="30"/>
                  </a:cubicBezTo>
                  <a:cubicBezTo>
                    <a:pt x="48" y="31"/>
                    <a:pt x="43" y="36"/>
                    <a:pt x="42" y="39"/>
                  </a:cubicBezTo>
                  <a:cubicBezTo>
                    <a:pt x="42" y="41"/>
                    <a:pt x="42" y="47"/>
                    <a:pt x="40" y="47"/>
                  </a:cubicBezTo>
                  <a:cubicBezTo>
                    <a:pt x="38" y="47"/>
                    <a:pt x="30" y="48"/>
                    <a:pt x="28" y="51"/>
                  </a:cubicBezTo>
                  <a:cubicBezTo>
                    <a:pt x="26" y="53"/>
                    <a:pt x="24" y="56"/>
                    <a:pt x="19" y="55"/>
                  </a:cubicBezTo>
                  <a:cubicBezTo>
                    <a:pt x="17" y="54"/>
                    <a:pt x="11" y="54"/>
                    <a:pt x="6" y="54"/>
                  </a:cubicBezTo>
                  <a:cubicBezTo>
                    <a:pt x="6" y="55"/>
                    <a:pt x="6" y="55"/>
                    <a:pt x="6" y="56"/>
                  </a:cubicBezTo>
                  <a:cubicBezTo>
                    <a:pt x="4" y="61"/>
                    <a:pt x="6" y="66"/>
                    <a:pt x="9" y="69"/>
                  </a:cubicBezTo>
                  <a:cubicBezTo>
                    <a:pt x="12" y="72"/>
                    <a:pt x="13" y="83"/>
                    <a:pt x="10" y="84"/>
                  </a:cubicBezTo>
                  <a:cubicBezTo>
                    <a:pt x="6" y="86"/>
                    <a:pt x="0" y="90"/>
                    <a:pt x="0" y="93"/>
                  </a:cubicBezTo>
                  <a:cubicBezTo>
                    <a:pt x="0" y="96"/>
                    <a:pt x="7" y="98"/>
                    <a:pt x="6" y="102"/>
                  </a:cubicBezTo>
                  <a:cubicBezTo>
                    <a:pt x="5" y="104"/>
                    <a:pt x="5" y="108"/>
                    <a:pt x="5" y="112"/>
                  </a:cubicBezTo>
                  <a:cubicBezTo>
                    <a:pt x="9" y="112"/>
                    <a:pt x="12" y="113"/>
                    <a:pt x="15" y="110"/>
                  </a:cubicBezTo>
                  <a:cubicBezTo>
                    <a:pt x="18" y="107"/>
                    <a:pt x="19" y="103"/>
                    <a:pt x="26" y="103"/>
                  </a:cubicBezTo>
                  <a:cubicBezTo>
                    <a:pt x="33" y="103"/>
                    <a:pt x="53" y="103"/>
                    <a:pt x="56" y="107"/>
                  </a:cubicBezTo>
                  <a:cubicBezTo>
                    <a:pt x="59" y="110"/>
                    <a:pt x="68" y="107"/>
                    <a:pt x="73" y="109"/>
                  </a:cubicBezTo>
                  <a:cubicBezTo>
                    <a:pt x="77" y="111"/>
                    <a:pt x="84" y="113"/>
                    <a:pt x="85" y="111"/>
                  </a:cubicBezTo>
                  <a:cubicBezTo>
                    <a:pt x="85" y="108"/>
                    <a:pt x="91" y="114"/>
                    <a:pt x="96" y="112"/>
                  </a:cubicBezTo>
                  <a:cubicBezTo>
                    <a:pt x="101" y="109"/>
                    <a:pt x="105" y="117"/>
                    <a:pt x="107" y="115"/>
                  </a:cubicBezTo>
                  <a:cubicBezTo>
                    <a:pt x="110" y="114"/>
                    <a:pt x="121" y="114"/>
                    <a:pt x="124" y="117"/>
                  </a:cubicBezTo>
                  <a:cubicBezTo>
                    <a:pt x="126" y="119"/>
                    <a:pt x="127" y="114"/>
                    <a:pt x="127" y="111"/>
                  </a:cubicBezTo>
                  <a:cubicBezTo>
                    <a:pt x="127" y="108"/>
                    <a:pt x="137" y="99"/>
                    <a:pt x="137" y="99"/>
                  </a:cubicBezTo>
                  <a:cubicBezTo>
                    <a:pt x="137" y="99"/>
                    <a:pt x="144" y="99"/>
                    <a:pt x="149" y="97"/>
                  </a:cubicBezTo>
                  <a:cubicBezTo>
                    <a:pt x="148" y="96"/>
                    <a:pt x="147" y="93"/>
                    <a:pt x="146" y="90"/>
                  </a:cubicBezTo>
                  <a:cubicBezTo>
                    <a:pt x="144" y="81"/>
                    <a:pt x="141" y="76"/>
                    <a:pt x="143" y="73"/>
                  </a:cubicBezTo>
                  <a:cubicBezTo>
                    <a:pt x="146" y="70"/>
                    <a:pt x="152" y="77"/>
                    <a:pt x="156" y="75"/>
                  </a:cubicBezTo>
                  <a:cubicBezTo>
                    <a:pt x="159" y="74"/>
                    <a:pt x="165" y="70"/>
                    <a:pt x="165" y="67"/>
                  </a:cubicBezTo>
                  <a:cubicBezTo>
                    <a:pt x="164" y="63"/>
                    <a:pt x="158" y="59"/>
                    <a:pt x="155" y="5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1" name="Freeform 1669">
              <a:extLst>
                <a:ext uri="{FF2B5EF4-FFF2-40B4-BE49-F238E27FC236}">
                  <a16:creationId xmlns:a16="http://schemas.microsoft.com/office/drawing/2014/main" id="{D8BA34DB-71CF-4875-B133-A3E875909573}"/>
                </a:ext>
              </a:extLst>
            </p:cNvPr>
            <p:cNvSpPr>
              <a:spLocks/>
            </p:cNvSpPr>
            <p:nvPr/>
          </p:nvSpPr>
          <p:spPr bwMode="auto">
            <a:xfrm>
              <a:off x="5208772" y="1822510"/>
              <a:ext cx="166693" cy="76203"/>
            </a:xfrm>
            <a:custGeom>
              <a:avLst/>
              <a:gdLst>
                <a:gd name="T0" fmla="*/ 44 w 130"/>
                <a:gd name="T1" fmla="*/ 43 h 61"/>
                <a:gd name="T2" fmla="*/ 66 w 130"/>
                <a:gd name="T3" fmla="*/ 43 h 61"/>
                <a:gd name="T4" fmla="*/ 77 w 130"/>
                <a:gd name="T5" fmla="*/ 47 h 61"/>
                <a:gd name="T6" fmla="*/ 93 w 130"/>
                <a:gd name="T7" fmla="*/ 56 h 61"/>
                <a:gd name="T8" fmla="*/ 102 w 130"/>
                <a:gd name="T9" fmla="*/ 61 h 61"/>
                <a:gd name="T10" fmla="*/ 106 w 130"/>
                <a:gd name="T11" fmla="*/ 58 h 61"/>
                <a:gd name="T12" fmla="*/ 118 w 130"/>
                <a:gd name="T13" fmla="*/ 56 h 61"/>
                <a:gd name="T14" fmla="*/ 124 w 130"/>
                <a:gd name="T15" fmla="*/ 50 h 61"/>
                <a:gd name="T16" fmla="*/ 130 w 130"/>
                <a:gd name="T17" fmla="*/ 48 h 61"/>
                <a:gd name="T18" fmla="*/ 126 w 130"/>
                <a:gd name="T19" fmla="*/ 37 h 61"/>
                <a:gd name="T20" fmla="*/ 121 w 130"/>
                <a:gd name="T21" fmla="*/ 27 h 61"/>
                <a:gd name="T22" fmla="*/ 119 w 130"/>
                <a:gd name="T23" fmla="*/ 17 h 61"/>
                <a:gd name="T24" fmla="*/ 116 w 130"/>
                <a:gd name="T25" fmla="*/ 12 h 61"/>
                <a:gd name="T26" fmla="*/ 99 w 130"/>
                <a:gd name="T27" fmla="*/ 11 h 61"/>
                <a:gd name="T28" fmla="*/ 81 w 130"/>
                <a:gd name="T29" fmla="*/ 1 h 61"/>
                <a:gd name="T30" fmla="*/ 62 w 130"/>
                <a:gd name="T31" fmla="*/ 1 h 61"/>
                <a:gd name="T32" fmla="*/ 61 w 130"/>
                <a:gd name="T33" fmla="*/ 18 h 61"/>
                <a:gd name="T34" fmla="*/ 46 w 130"/>
                <a:gd name="T35" fmla="*/ 25 h 61"/>
                <a:gd name="T36" fmla="*/ 31 w 130"/>
                <a:gd name="T37" fmla="*/ 7 h 61"/>
                <a:gd name="T38" fmla="*/ 14 w 130"/>
                <a:gd name="T39" fmla="*/ 15 h 61"/>
                <a:gd name="T40" fmla="*/ 7 w 130"/>
                <a:gd name="T41" fmla="*/ 29 h 61"/>
                <a:gd name="T42" fmla="*/ 4 w 130"/>
                <a:gd name="T43" fmla="*/ 46 h 61"/>
                <a:gd name="T44" fmla="*/ 4 w 130"/>
                <a:gd name="T45" fmla="*/ 47 h 61"/>
                <a:gd name="T46" fmla="*/ 18 w 130"/>
                <a:gd name="T47" fmla="*/ 43 h 61"/>
                <a:gd name="T48" fmla="*/ 44 w 130"/>
                <a:gd name="T49"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61">
                  <a:moveTo>
                    <a:pt x="44" y="43"/>
                  </a:moveTo>
                  <a:cubicBezTo>
                    <a:pt x="49" y="43"/>
                    <a:pt x="60" y="45"/>
                    <a:pt x="66" y="43"/>
                  </a:cubicBezTo>
                  <a:cubicBezTo>
                    <a:pt x="73" y="40"/>
                    <a:pt x="73" y="48"/>
                    <a:pt x="77" y="47"/>
                  </a:cubicBezTo>
                  <a:cubicBezTo>
                    <a:pt x="81" y="46"/>
                    <a:pt x="89" y="52"/>
                    <a:pt x="93" y="56"/>
                  </a:cubicBezTo>
                  <a:cubicBezTo>
                    <a:pt x="96" y="58"/>
                    <a:pt x="99" y="59"/>
                    <a:pt x="102" y="61"/>
                  </a:cubicBezTo>
                  <a:cubicBezTo>
                    <a:pt x="103" y="60"/>
                    <a:pt x="104" y="59"/>
                    <a:pt x="106" y="58"/>
                  </a:cubicBezTo>
                  <a:cubicBezTo>
                    <a:pt x="110" y="54"/>
                    <a:pt x="114" y="56"/>
                    <a:pt x="118" y="56"/>
                  </a:cubicBezTo>
                  <a:cubicBezTo>
                    <a:pt x="121" y="56"/>
                    <a:pt x="122" y="52"/>
                    <a:pt x="124" y="50"/>
                  </a:cubicBezTo>
                  <a:cubicBezTo>
                    <a:pt x="126" y="49"/>
                    <a:pt x="128" y="48"/>
                    <a:pt x="130" y="48"/>
                  </a:cubicBezTo>
                  <a:cubicBezTo>
                    <a:pt x="129" y="45"/>
                    <a:pt x="128" y="39"/>
                    <a:pt x="126" y="37"/>
                  </a:cubicBezTo>
                  <a:cubicBezTo>
                    <a:pt x="123" y="34"/>
                    <a:pt x="119" y="29"/>
                    <a:pt x="121" y="27"/>
                  </a:cubicBezTo>
                  <a:cubicBezTo>
                    <a:pt x="122" y="24"/>
                    <a:pt x="122" y="20"/>
                    <a:pt x="119" y="17"/>
                  </a:cubicBezTo>
                  <a:cubicBezTo>
                    <a:pt x="117" y="15"/>
                    <a:pt x="116" y="14"/>
                    <a:pt x="116" y="12"/>
                  </a:cubicBezTo>
                  <a:cubicBezTo>
                    <a:pt x="109" y="11"/>
                    <a:pt x="101" y="11"/>
                    <a:pt x="99" y="11"/>
                  </a:cubicBezTo>
                  <a:cubicBezTo>
                    <a:pt x="96" y="12"/>
                    <a:pt x="83" y="2"/>
                    <a:pt x="81" y="1"/>
                  </a:cubicBezTo>
                  <a:cubicBezTo>
                    <a:pt x="80" y="0"/>
                    <a:pt x="70" y="0"/>
                    <a:pt x="62" y="1"/>
                  </a:cubicBezTo>
                  <a:cubicBezTo>
                    <a:pt x="57" y="6"/>
                    <a:pt x="61" y="10"/>
                    <a:pt x="61" y="18"/>
                  </a:cubicBezTo>
                  <a:cubicBezTo>
                    <a:pt x="60" y="27"/>
                    <a:pt x="51" y="25"/>
                    <a:pt x="46" y="25"/>
                  </a:cubicBezTo>
                  <a:cubicBezTo>
                    <a:pt x="41" y="25"/>
                    <a:pt x="33" y="10"/>
                    <a:pt x="31" y="7"/>
                  </a:cubicBezTo>
                  <a:cubicBezTo>
                    <a:pt x="28" y="4"/>
                    <a:pt x="20" y="11"/>
                    <a:pt x="14" y="15"/>
                  </a:cubicBezTo>
                  <a:cubicBezTo>
                    <a:pt x="8" y="18"/>
                    <a:pt x="11" y="26"/>
                    <a:pt x="7" y="29"/>
                  </a:cubicBezTo>
                  <a:cubicBezTo>
                    <a:pt x="2" y="32"/>
                    <a:pt x="0" y="38"/>
                    <a:pt x="4" y="46"/>
                  </a:cubicBezTo>
                  <a:cubicBezTo>
                    <a:pt x="4" y="46"/>
                    <a:pt x="4" y="46"/>
                    <a:pt x="4" y="47"/>
                  </a:cubicBezTo>
                  <a:cubicBezTo>
                    <a:pt x="10" y="46"/>
                    <a:pt x="15" y="45"/>
                    <a:pt x="18" y="43"/>
                  </a:cubicBezTo>
                  <a:cubicBezTo>
                    <a:pt x="24" y="39"/>
                    <a:pt x="39" y="43"/>
                    <a:pt x="44" y="43"/>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2" name="Freeform 1670">
              <a:extLst>
                <a:ext uri="{FF2B5EF4-FFF2-40B4-BE49-F238E27FC236}">
                  <a16:creationId xmlns:a16="http://schemas.microsoft.com/office/drawing/2014/main" id="{34B876B3-8A48-430E-A3DF-6BC52BEF412B}"/>
                </a:ext>
              </a:extLst>
            </p:cNvPr>
            <p:cNvSpPr>
              <a:spLocks/>
            </p:cNvSpPr>
            <p:nvPr/>
          </p:nvSpPr>
          <p:spPr bwMode="auto">
            <a:xfrm>
              <a:off x="5208772" y="1871725"/>
              <a:ext cx="130180" cy="80965"/>
            </a:xfrm>
            <a:custGeom>
              <a:avLst/>
              <a:gdLst>
                <a:gd name="T0" fmla="*/ 14 w 102"/>
                <a:gd name="T1" fmla="*/ 33 h 65"/>
                <a:gd name="T2" fmla="*/ 25 w 102"/>
                <a:gd name="T3" fmla="*/ 36 h 65"/>
                <a:gd name="T4" fmla="*/ 35 w 102"/>
                <a:gd name="T5" fmla="*/ 42 h 65"/>
                <a:gd name="T6" fmla="*/ 35 w 102"/>
                <a:gd name="T7" fmla="*/ 55 h 65"/>
                <a:gd name="T8" fmla="*/ 48 w 102"/>
                <a:gd name="T9" fmla="*/ 63 h 65"/>
                <a:gd name="T10" fmla="*/ 61 w 102"/>
                <a:gd name="T11" fmla="*/ 64 h 65"/>
                <a:gd name="T12" fmla="*/ 70 w 102"/>
                <a:gd name="T13" fmla="*/ 60 h 65"/>
                <a:gd name="T14" fmla="*/ 82 w 102"/>
                <a:gd name="T15" fmla="*/ 56 h 65"/>
                <a:gd name="T16" fmla="*/ 84 w 102"/>
                <a:gd name="T17" fmla="*/ 48 h 65"/>
                <a:gd name="T18" fmla="*/ 93 w 102"/>
                <a:gd name="T19" fmla="*/ 39 h 65"/>
                <a:gd name="T20" fmla="*/ 99 w 102"/>
                <a:gd name="T21" fmla="*/ 35 h 65"/>
                <a:gd name="T22" fmla="*/ 101 w 102"/>
                <a:gd name="T23" fmla="*/ 28 h 65"/>
                <a:gd name="T24" fmla="*/ 102 w 102"/>
                <a:gd name="T25" fmla="*/ 22 h 65"/>
                <a:gd name="T26" fmla="*/ 93 w 102"/>
                <a:gd name="T27" fmla="*/ 17 h 65"/>
                <a:gd name="T28" fmla="*/ 77 w 102"/>
                <a:gd name="T29" fmla="*/ 8 h 65"/>
                <a:gd name="T30" fmla="*/ 66 w 102"/>
                <a:gd name="T31" fmla="*/ 4 h 65"/>
                <a:gd name="T32" fmla="*/ 44 w 102"/>
                <a:gd name="T33" fmla="*/ 4 h 65"/>
                <a:gd name="T34" fmla="*/ 18 w 102"/>
                <a:gd name="T35" fmla="*/ 4 h 65"/>
                <a:gd name="T36" fmla="*/ 4 w 102"/>
                <a:gd name="T37" fmla="*/ 8 h 65"/>
                <a:gd name="T38" fmla="*/ 3 w 102"/>
                <a:gd name="T39" fmla="*/ 27 h 65"/>
                <a:gd name="T40" fmla="*/ 4 w 102"/>
                <a:gd name="T41" fmla="*/ 32 h 65"/>
                <a:gd name="T42" fmla="*/ 14 w 102"/>
                <a:gd name="T4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65">
                  <a:moveTo>
                    <a:pt x="14" y="33"/>
                  </a:moveTo>
                  <a:cubicBezTo>
                    <a:pt x="16" y="35"/>
                    <a:pt x="22" y="38"/>
                    <a:pt x="25" y="36"/>
                  </a:cubicBezTo>
                  <a:cubicBezTo>
                    <a:pt x="27" y="35"/>
                    <a:pt x="35" y="39"/>
                    <a:pt x="35" y="42"/>
                  </a:cubicBezTo>
                  <a:cubicBezTo>
                    <a:pt x="35" y="45"/>
                    <a:pt x="33" y="55"/>
                    <a:pt x="35" y="55"/>
                  </a:cubicBezTo>
                  <a:cubicBezTo>
                    <a:pt x="36" y="55"/>
                    <a:pt x="48" y="58"/>
                    <a:pt x="48" y="63"/>
                  </a:cubicBezTo>
                  <a:cubicBezTo>
                    <a:pt x="53" y="63"/>
                    <a:pt x="59" y="63"/>
                    <a:pt x="61" y="64"/>
                  </a:cubicBezTo>
                  <a:cubicBezTo>
                    <a:pt x="66" y="65"/>
                    <a:pt x="68" y="62"/>
                    <a:pt x="70" y="60"/>
                  </a:cubicBezTo>
                  <a:cubicBezTo>
                    <a:pt x="72" y="57"/>
                    <a:pt x="80" y="56"/>
                    <a:pt x="82" y="56"/>
                  </a:cubicBezTo>
                  <a:cubicBezTo>
                    <a:pt x="84" y="56"/>
                    <a:pt x="84" y="50"/>
                    <a:pt x="84" y="48"/>
                  </a:cubicBezTo>
                  <a:cubicBezTo>
                    <a:pt x="85" y="45"/>
                    <a:pt x="90" y="40"/>
                    <a:pt x="93" y="39"/>
                  </a:cubicBezTo>
                  <a:cubicBezTo>
                    <a:pt x="96" y="38"/>
                    <a:pt x="96" y="35"/>
                    <a:pt x="99" y="35"/>
                  </a:cubicBezTo>
                  <a:cubicBezTo>
                    <a:pt x="102" y="35"/>
                    <a:pt x="101" y="31"/>
                    <a:pt x="101" y="28"/>
                  </a:cubicBezTo>
                  <a:cubicBezTo>
                    <a:pt x="101" y="26"/>
                    <a:pt x="101" y="24"/>
                    <a:pt x="102" y="22"/>
                  </a:cubicBezTo>
                  <a:cubicBezTo>
                    <a:pt x="99" y="20"/>
                    <a:pt x="96" y="19"/>
                    <a:pt x="93" y="17"/>
                  </a:cubicBezTo>
                  <a:cubicBezTo>
                    <a:pt x="89" y="13"/>
                    <a:pt x="81" y="7"/>
                    <a:pt x="77" y="8"/>
                  </a:cubicBezTo>
                  <a:cubicBezTo>
                    <a:pt x="73" y="9"/>
                    <a:pt x="73" y="1"/>
                    <a:pt x="66" y="4"/>
                  </a:cubicBezTo>
                  <a:cubicBezTo>
                    <a:pt x="60" y="6"/>
                    <a:pt x="49" y="4"/>
                    <a:pt x="44" y="4"/>
                  </a:cubicBezTo>
                  <a:cubicBezTo>
                    <a:pt x="39" y="4"/>
                    <a:pt x="24" y="0"/>
                    <a:pt x="18" y="4"/>
                  </a:cubicBezTo>
                  <a:cubicBezTo>
                    <a:pt x="15" y="6"/>
                    <a:pt x="10" y="7"/>
                    <a:pt x="4" y="8"/>
                  </a:cubicBezTo>
                  <a:cubicBezTo>
                    <a:pt x="8" y="15"/>
                    <a:pt x="7" y="22"/>
                    <a:pt x="3" y="27"/>
                  </a:cubicBezTo>
                  <a:cubicBezTo>
                    <a:pt x="0" y="30"/>
                    <a:pt x="1" y="30"/>
                    <a:pt x="4" y="32"/>
                  </a:cubicBezTo>
                  <a:cubicBezTo>
                    <a:pt x="8" y="31"/>
                    <a:pt x="13" y="30"/>
                    <a:pt x="14" y="33"/>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3" name="Freeform 1671">
              <a:extLst>
                <a:ext uri="{FF2B5EF4-FFF2-40B4-BE49-F238E27FC236}">
                  <a16:creationId xmlns:a16="http://schemas.microsoft.com/office/drawing/2014/main" id="{93B38E10-5D64-47E1-8FB0-21DBEDC5D5F5}"/>
                </a:ext>
              </a:extLst>
            </p:cNvPr>
            <p:cNvSpPr>
              <a:spLocks/>
            </p:cNvSpPr>
            <p:nvPr/>
          </p:nvSpPr>
          <p:spPr bwMode="auto">
            <a:xfrm>
              <a:off x="4884910" y="2136846"/>
              <a:ext cx="101604" cy="55564"/>
            </a:xfrm>
            <a:custGeom>
              <a:avLst/>
              <a:gdLst>
                <a:gd name="T0" fmla="*/ 71 w 79"/>
                <a:gd name="T1" fmla="*/ 18 h 44"/>
                <a:gd name="T2" fmla="*/ 62 w 79"/>
                <a:gd name="T3" fmla="*/ 13 h 44"/>
                <a:gd name="T4" fmla="*/ 62 w 79"/>
                <a:gd name="T5" fmla="*/ 6 h 44"/>
                <a:gd name="T6" fmla="*/ 52 w 79"/>
                <a:gd name="T7" fmla="*/ 1 h 44"/>
                <a:gd name="T8" fmla="*/ 40 w 79"/>
                <a:gd name="T9" fmla="*/ 2 h 44"/>
                <a:gd name="T10" fmla="*/ 25 w 79"/>
                <a:gd name="T11" fmla="*/ 2 h 44"/>
                <a:gd name="T12" fmla="*/ 22 w 79"/>
                <a:gd name="T13" fmla="*/ 5 h 44"/>
                <a:gd name="T14" fmla="*/ 13 w 79"/>
                <a:gd name="T15" fmla="*/ 12 h 44"/>
                <a:gd name="T16" fmla="*/ 2 w 79"/>
                <a:gd name="T17" fmla="*/ 26 h 44"/>
                <a:gd name="T18" fmla="*/ 4 w 79"/>
                <a:gd name="T19" fmla="*/ 32 h 44"/>
                <a:gd name="T20" fmla="*/ 12 w 79"/>
                <a:gd name="T21" fmla="*/ 33 h 44"/>
                <a:gd name="T22" fmla="*/ 15 w 79"/>
                <a:gd name="T23" fmla="*/ 42 h 44"/>
                <a:gd name="T24" fmla="*/ 15 w 79"/>
                <a:gd name="T25" fmla="*/ 42 h 44"/>
                <a:gd name="T26" fmla="*/ 30 w 79"/>
                <a:gd name="T27" fmla="*/ 41 h 44"/>
                <a:gd name="T28" fmla="*/ 39 w 79"/>
                <a:gd name="T29" fmla="*/ 28 h 44"/>
                <a:gd name="T30" fmla="*/ 49 w 79"/>
                <a:gd name="T31" fmla="*/ 40 h 44"/>
                <a:gd name="T32" fmla="*/ 54 w 79"/>
                <a:gd name="T33" fmla="*/ 34 h 44"/>
                <a:gd name="T34" fmla="*/ 60 w 79"/>
                <a:gd name="T35" fmla="*/ 30 h 44"/>
                <a:gd name="T36" fmla="*/ 68 w 79"/>
                <a:gd name="T37" fmla="*/ 28 h 44"/>
                <a:gd name="T38" fmla="*/ 73 w 79"/>
                <a:gd name="T39" fmla="*/ 26 h 44"/>
                <a:gd name="T40" fmla="*/ 76 w 79"/>
                <a:gd name="T41" fmla="*/ 22 h 44"/>
                <a:gd name="T42" fmla="*/ 79 w 79"/>
                <a:gd name="T43" fmla="*/ 19 h 44"/>
                <a:gd name="T44" fmla="*/ 71 w 79"/>
                <a:gd name="T4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4">
                  <a:moveTo>
                    <a:pt x="71" y="18"/>
                  </a:moveTo>
                  <a:cubicBezTo>
                    <a:pt x="67" y="19"/>
                    <a:pt x="62" y="15"/>
                    <a:pt x="62" y="13"/>
                  </a:cubicBezTo>
                  <a:cubicBezTo>
                    <a:pt x="62" y="12"/>
                    <a:pt x="61" y="8"/>
                    <a:pt x="62" y="6"/>
                  </a:cubicBezTo>
                  <a:cubicBezTo>
                    <a:pt x="59" y="4"/>
                    <a:pt x="55" y="2"/>
                    <a:pt x="52" y="1"/>
                  </a:cubicBezTo>
                  <a:cubicBezTo>
                    <a:pt x="46" y="0"/>
                    <a:pt x="44" y="0"/>
                    <a:pt x="40" y="2"/>
                  </a:cubicBezTo>
                  <a:cubicBezTo>
                    <a:pt x="37" y="3"/>
                    <a:pt x="30" y="3"/>
                    <a:pt x="25" y="2"/>
                  </a:cubicBezTo>
                  <a:cubicBezTo>
                    <a:pt x="24" y="4"/>
                    <a:pt x="23" y="5"/>
                    <a:pt x="22" y="5"/>
                  </a:cubicBezTo>
                  <a:cubicBezTo>
                    <a:pt x="19" y="5"/>
                    <a:pt x="14" y="8"/>
                    <a:pt x="13" y="12"/>
                  </a:cubicBezTo>
                  <a:cubicBezTo>
                    <a:pt x="12" y="16"/>
                    <a:pt x="4" y="19"/>
                    <a:pt x="2" y="26"/>
                  </a:cubicBezTo>
                  <a:cubicBezTo>
                    <a:pt x="0" y="33"/>
                    <a:pt x="1" y="36"/>
                    <a:pt x="4" y="32"/>
                  </a:cubicBezTo>
                  <a:cubicBezTo>
                    <a:pt x="8" y="28"/>
                    <a:pt x="12" y="29"/>
                    <a:pt x="12" y="33"/>
                  </a:cubicBezTo>
                  <a:cubicBezTo>
                    <a:pt x="12" y="36"/>
                    <a:pt x="17" y="37"/>
                    <a:pt x="15" y="42"/>
                  </a:cubicBezTo>
                  <a:cubicBezTo>
                    <a:pt x="15" y="42"/>
                    <a:pt x="15" y="42"/>
                    <a:pt x="15" y="42"/>
                  </a:cubicBezTo>
                  <a:cubicBezTo>
                    <a:pt x="20" y="41"/>
                    <a:pt x="28" y="41"/>
                    <a:pt x="30" y="41"/>
                  </a:cubicBezTo>
                  <a:cubicBezTo>
                    <a:pt x="34" y="41"/>
                    <a:pt x="37" y="29"/>
                    <a:pt x="39" y="28"/>
                  </a:cubicBezTo>
                  <a:cubicBezTo>
                    <a:pt x="41" y="27"/>
                    <a:pt x="45" y="37"/>
                    <a:pt x="49" y="40"/>
                  </a:cubicBezTo>
                  <a:cubicBezTo>
                    <a:pt x="53" y="44"/>
                    <a:pt x="54" y="37"/>
                    <a:pt x="54" y="34"/>
                  </a:cubicBezTo>
                  <a:cubicBezTo>
                    <a:pt x="54" y="31"/>
                    <a:pt x="57" y="30"/>
                    <a:pt x="60" y="30"/>
                  </a:cubicBezTo>
                  <a:cubicBezTo>
                    <a:pt x="62" y="31"/>
                    <a:pt x="68" y="32"/>
                    <a:pt x="68" y="28"/>
                  </a:cubicBezTo>
                  <a:cubicBezTo>
                    <a:pt x="68" y="25"/>
                    <a:pt x="71" y="26"/>
                    <a:pt x="73" y="26"/>
                  </a:cubicBezTo>
                  <a:cubicBezTo>
                    <a:pt x="76" y="26"/>
                    <a:pt x="76" y="22"/>
                    <a:pt x="76" y="22"/>
                  </a:cubicBezTo>
                  <a:cubicBezTo>
                    <a:pt x="79" y="19"/>
                    <a:pt x="79" y="19"/>
                    <a:pt x="79" y="19"/>
                  </a:cubicBezTo>
                  <a:cubicBezTo>
                    <a:pt x="77" y="17"/>
                    <a:pt x="73" y="16"/>
                    <a:pt x="71" y="1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4" name="Freeform 1672">
              <a:extLst>
                <a:ext uri="{FF2B5EF4-FFF2-40B4-BE49-F238E27FC236}">
                  <a16:creationId xmlns:a16="http://schemas.microsoft.com/office/drawing/2014/main" id="{9A74343C-59FF-47CD-A04A-9288EB218A57}"/>
                </a:ext>
              </a:extLst>
            </p:cNvPr>
            <p:cNvSpPr>
              <a:spLocks/>
            </p:cNvSpPr>
            <p:nvPr/>
          </p:nvSpPr>
          <p:spPr bwMode="auto">
            <a:xfrm>
              <a:off x="4881735" y="1925701"/>
              <a:ext cx="203207" cy="223845"/>
            </a:xfrm>
            <a:custGeom>
              <a:avLst/>
              <a:gdLst>
                <a:gd name="T0" fmla="*/ 20 w 158"/>
                <a:gd name="T1" fmla="*/ 47 h 179"/>
                <a:gd name="T2" fmla="*/ 11 w 158"/>
                <a:gd name="T3" fmla="*/ 55 h 179"/>
                <a:gd name="T4" fmla="*/ 17 w 158"/>
                <a:gd name="T5" fmla="*/ 64 h 179"/>
                <a:gd name="T6" fmla="*/ 13 w 158"/>
                <a:gd name="T7" fmla="*/ 70 h 179"/>
                <a:gd name="T8" fmla="*/ 3 w 158"/>
                <a:gd name="T9" fmla="*/ 75 h 179"/>
                <a:gd name="T10" fmla="*/ 2 w 158"/>
                <a:gd name="T11" fmla="*/ 83 h 179"/>
                <a:gd name="T12" fmla="*/ 0 w 158"/>
                <a:gd name="T13" fmla="*/ 97 h 179"/>
                <a:gd name="T14" fmla="*/ 5 w 158"/>
                <a:gd name="T15" fmla="*/ 108 h 179"/>
                <a:gd name="T16" fmla="*/ 1 w 158"/>
                <a:gd name="T17" fmla="*/ 115 h 179"/>
                <a:gd name="T18" fmla="*/ 7 w 158"/>
                <a:gd name="T19" fmla="*/ 129 h 179"/>
                <a:gd name="T20" fmla="*/ 11 w 158"/>
                <a:gd name="T21" fmla="*/ 132 h 179"/>
                <a:gd name="T22" fmla="*/ 22 w 158"/>
                <a:gd name="T23" fmla="*/ 137 h 179"/>
                <a:gd name="T24" fmla="*/ 32 w 158"/>
                <a:gd name="T25" fmla="*/ 140 h 179"/>
                <a:gd name="T26" fmla="*/ 35 w 158"/>
                <a:gd name="T27" fmla="*/ 146 h 179"/>
                <a:gd name="T28" fmla="*/ 28 w 158"/>
                <a:gd name="T29" fmla="*/ 160 h 179"/>
                <a:gd name="T30" fmla="*/ 27 w 158"/>
                <a:gd name="T31" fmla="*/ 171 h 179"/>
                <a:gd name="T32" fmla="*/ 42 w 158"/>
                <a:gd name="T33" fmla="*/ 171 h 179"/>
                <a:gd name="T34" fmla="*/ 54 w 158"/>
                <a:gd name="T35" fmla="*/ 170 h 179"/>
                <a:gd name="T36" fmla="*/ 64 w 158"/>
                <a:gd name="T37" fmla="*/ 175 h 179"/>
                <a:gd name="T38" fmla="*/ 66 w 158"/>
                <a:gd name="T39" fmla="*/ 173 h 179"/>
                <a:gd name="T40" fmla="*/ 76 w 158"/>
                <a:gd name="T41" fmla="*/ 175 h 179"/>
                <a:gd name="T42" fmla="*/ 86 w 158"/>
                <a:gd name="T43" fmla="*/ 174 h 179"/>
                <a:gd name="T44" fmla="*/ 97 w 158"/>
                <a:gd name="T45" fmla="*/ 173 h 179"/>
                <a:gd name="T46" fmla="*/ 115 w 158"/>
                <a:gd name="T47" fmla="*/ 169 h 179"/>
                <a:gd name="T48" fmla="*/ 122 w 158"/>
                <a:gd name="T49" fmla="*/ 164 h 179"/>
                <a:gd name="T50" fmla="*/ 129 w 158"/>
                <a:gd name="T51" fmla="*/ 153 h 179"/>
                <a:gd name="T52" fmla="*/ 138 w 158"/>
                <a:gd name="T53" fmla="*/ 146 h 179"/>
                <a:gd name="T54" fmla="*/ 120 w 158"/>
                <a:gd name="T55" fmla="*/ 132 h 179"/>
                <a:gd name="T56" fmla="*/ 114 w 158"/>
                <a:gd name="T57" fmla="*/ 117 h 179"/>
                <a:gd name="T58" fmla="*/ 113 w 158"/>
                <a:gd name="T59" fmla="*/ 108 h 179"/>
                <a:gd name="T60" fmla="*/ 131 w 158"/>
                <a:gd name="T61" fmla="*/ 101 h 179"/>
                <a:gd name="T62" fmla="*/ 146 w 158"/>
                <a:gd name="T63" fmla="*/ 94 h 179"/>
                <a:gd name="T64" fmla="*/ 155 w 158"/>
                <a:gd name="T65" fmla="*/ 94 h 179"/>
                <a:gd name="T66" fmla="*/ 156 w 158"/>
                <a:gd name="T67" fmla="*/ 84 h 179"/>
                <a:gd name="T68" fmla="*/ 151 w 158"/>
                <a:gd name="T69" fmla="*/ 70 h 179"/>
                <a:gd name="T70" fmla="*/ 149 w 158"/>
                <a:gd name="T71" fmla="*/ 60 h 179"/>
                <a:gd name="T72" fmla="*/ 145 w 158"/>
                <a:gd name="T73" fmla="*/ 52 h 179"/>
                <a:gd name="T74" fmla="*/ 144 w 158"/>
                <a:gd name="T75" fmla="*/ 45 h 179"/>
                <a:gd name="T76" fmla="*/ 144 w 158"/>
                <a:gd name="T77" fmla="*/ 26 h 179"/>
                <a:gd name="T78" fmla="*/ 144 w 158"/>
                <a:gd name="T79" fmla="*/ 24 h 179"/>
                <a:gd name="T80" fmla="*/ 143 w 158"/>
                <a:gd name="T81" fmla="*/ 22 h 179"/>
                <a:gd name="T82" fmla="*/ 132 w 158"/>
                <a:gd name="T83" fmla="*/ 16 h 179"/>
                <a:gd name="T84" fmla="*/ 134 w 158"/>
                <a:gd name="T85" fmla="*/ 6 h 179"/>
                <a:gd name="T86" fmla="*/ 118 w 158"/>
                <a:gd name="T87" fmla="*/ 10 h 179"/>
                <a:gd name="T88" fmla="*/ 98 w 158"/>
                <a:gd name="T89" fmla="*/ 22 h 179"/>
                <a:gd name="T90" fmla="*/ 89 w 158"/>
                <a:gd name="T91" fmla="*/ 15 h 179"/>
                <a:gd name="T92" fmla="*/ 83 w 158"/>
                <a:gd name="T93" fmla="*/ 12 h 179"/>
                <a:gd name="T94" fmla="*/ 70 w 158"/>
                <a:gd name="T95" fmla="*/ 6 h 179"/>
                <a:gd name="T96" fmla="*/ 69 w 158"/>
                <a:gd name="T97" fmla="*/ 2 h 179"/>
                <a:gd name="T98" fmla="*/ 62 w 158"/>
                <a:gd name="T99" fmla="*/ 2 h 179"/>
                <a:gd name="T100" fmla="*/ 46 w 158"/>
                <a:gd name="T101" fmla="*/ 0 h 179"/>
                <a:gd name="T102" fmla="*/ 49 w 158"/>
                <a:gd name="T103" fmla="*/ 8 h 179"/>
                <a:gd name="T104" fmla="*/ 54 w 158"/>
                <a:gd name="T105" fmla="*/ 24 h 179"/>
                <a:gd name="T106" fmla="*/ 46 w 158"/>
                <a:gd name="T107" fmla="*/ 31 h 179"/>
                <a:gd name="T108" fmla="*/ 33 w 158"/>
                <a:gd name="T109" fmla="*/ 29 h 179"/>
                <a:gd name="T110" fmla="*/ 20 w 158"/>
                <a:gd name="T111" fmla="*/ 31 h 179"/>
                <a:gd name="T112" fmla="*/ 20 w 158"/>
                <a:gd name="T113" fmla="*/ 35 h 179"/>
                <a:gd name="T114" fmla="*/ 20 w 158"/>
                <a:gd name="T115" fmla="*/ 4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79">
                  <a:moveTo>
                    <a:pt x="20" y="47"/>
                  </a:moveTo>
                  <a:cubicBezTo>
                    <a:pt x="16" y="53"/>
                    <a:pt x="10" y="53"/>
                    <a:pt x="11" y="55"/>
                  </a:cubicBezTo>
                  <a:cubicBezTo>
                    <a:pt x="12" y="56"/>
                    <a:pt x="19" y="62"/>
                    <a:pt x="17" y="64"/>
                  </a:cubicBezTo>
                  <a:cubicBezTo>
                    <a:pt x="15" y="67"/>
                    <a:pt x="13" y="65"/>
                    <a:pt x="13" y="70"/>
                  </a:cubicBezTo>
                  <a:cubicBezTo>
                    <a:pt x="13" y="75"/>
                    <a:pt x="6" y="75"/>
                    <a:pt x="3" y="75"/>
                  </a:cubicBezTo>
                  <a:cubicBezTo>
                    <a:pt x="1" y="75"/>
                    <a:pt x="4" y="79"/>
                    <a:pt x="2" y="83"/>
                  </a:cubicBezTo>
                  <a:cubicBezTo>
                    <a:pt x="1" y="87"/>
                    <a:pt x="1" y="94"/>
                    <a:pt x="0" y="97"/>
                  </a:cubicBezTo>
                  <a:cubicBezTo>
                    <a:pt x="0" y="100"/>
                    <a:pt x="6" y="105"/>
                    <a:pt x="5" y="108"/>
                  </a:cubicBezTo>
                  <a:cubicBezTo>
                    <a:pt x="5" y="111"/>
                    <a:pt x="0" y="113"/>
                    <a:pt x="1" y="115"/>
                  </a:cubicBezTo>
                  <a:cubicBezTo>
                    <a:pt x="2" y="117"/>
                    <a:pt x="6" y="120"/>
                    <a:pt x="7" y="129"/>
                  </a:cubicBezTo>
                  <a:cubicBezTo>
                    <a:pt x="9" y="130"/>
                    <a:pt x="10" y="131"/>
                    <a:pt x="11" y="132"/>
                  </a:cubicBezTo>
                  <a:cubicBezTo>
                    <a:pt x="13" y="135"/>
                    <a:pt x="17" y="137"/>
                    <a:pt x="22" y="137"/>
                  </a:cubicBezTo>
                  <a:cubicBezTo>
                    <a:pt x="27" y="137"/>
                    <a:pt x="29" y="140"/>
                    <a:pt x="32" y="140"/>
                  </a:cubicBezTo>
                  <a:cubicBezTo>
                    <a:pt x="34" y="140"/>
                    <a:pt x="40" y="142"/>
                    <a:pt x="35" y="146"/>
                  </a:cubicBezTo>
                  <a:cubicBezTo>
                    <a:pt x="30" y="150"/>
                    <a:pt x="29" y="155"/>
                    <a:pt x="28" y="160"/>
                  </a:cubicBezTo>
                  <a:cubicBezTo>
                    <a:pt x="27" y="164"/>
                    <a:pt x="27" y="168"/>
                    <a:pt x="27" y="171"/>
                  </a:cubicBezTo>
                  <a:cubicBezTo>
                    <a:pt x="32" y="172"/>
                    <a:pt x="39" y="172"/>
                    <a:pt x="42" y="171"/>
                  </a:cubicBezTo>
                  <a:cubicBezTo>
                    <a:pt x="46" y="169"/>
                    <a:pt x="48" y="169"/>
                    <a:pt x="54" y="170"/>
                  </a:cubicBezTo>
                  <a:cubicBezTo>
                    <a:pt x="57" y="171"/>
                    <a:pt x="61" y="173"/>
                    <a:pt x="64" y="175"/>
                  </a:cubicBezTo>
                  <a:cubicBezTo>
                    <a:pt x="64" y="173"/>
                    <a:pt x="65" y="173"/>
                    <a:pt x="66" y="173"/>
                  </a:cubicBezTo>
                  <a:cubicBezTo>
                    <a:pt x="69" y="172"/>
                    <a:pt x="73" y="179"/>
                    <a:pt x="76" y="175"/>
                  </a:cubicBezTo>
                  <a:cubicBezTo>
                    <a:pt x="78" y="171"/>
                    <a:pt x="84" y="172"/>
                    <a:pt x="86" y="174"/>
                  </a:cubicBezTo>
                  <a:cubicBezTo>
                    <a:pt x="89" y="175"/>
                    <a:pt x="93" y="176"/>
                    <a:pt x="97" y="173"/>
                  </a:cubicBezTo>
                  <a:cubicBezTo>
                    <a:pt x="100" y="170"/>
                    <a:pt x="112" y="168"/>
                    <a:pt x="115" y="169"/>
                  </a:cubicBezTo>
                  <a:cubicBezTo>
                    <a:pt x="117" y="171"/>
                    <a:pt x="124" y="174"/>
                    <a:pt x="122" y="164"/>
                  </a:cubicBezTo>
                  <a:cubicBezTo>
                    <a:pt x="119" y="155"/>
                    <a:pt x="127" y="157"/>
                    <a:pt x="129" y="153"/>
                  </a:cubicBezTo>
                  <a:cubicBezTo>
                    <a:pt x="130" y="150"/>
                    <a:pt x="140" y="148"/>
                    <a:pt x="138" y="146"/>
                  </a:cubicBezTo>
                  <a:cubicBezTo>
                    <a:pt x="137" y="143"/>
                    <a:pt x="124" y="135"/>
                    <a:pt x="120" y="132"/>
                  </a:cubicBezTo>
                  <a:cubicBezTo>
                    <a:pt x="116" y="129"/>
                    <a:pt x="116" y="121"/>
                    <a:pt x="114" y="117"/>
                  </a:cubicBezTo>
                  <a:cubicBezTo>
                    <a:pt x="112" y="114"/>
                    <a:pt x="108" y="109"/>
                    <a:pt x="113" y="108"/>
                  </a:cubicBezTo>
                  <a:cubicBezTo>
                    <a:pt x="118" y="106"/>
                    <a:pt x="127" y="105"/>
                    <a:pt x="131" y="101"/>
                  </a:cubicBezTo>
                  <a:cubicBezTo>
                    <a:pt x="136" y="97"/>
                    <a:pt x="143" y="96"/>
                    <a:pt x="146" y="94"/>
                  </a:cubicBezTo>
                  <a:cubicBezTo>
                    <a:pt x="148" y="92"/>
                    <a:pt x="154" y="96"/>
                    <a:pt x="155" y="94"/>
                  </a:cubicBezTo>
                  <a:cubicBezTo>
                    <a:pt x="157" y="91"/>
                    <a:pt x="158" y="87"/>
                    <a:pt x="156" y="84"/>
                  </a:cubicBezTo>
                  <a:cubicBezTo>
                    <a:pt x="153" y="81"/>
                    <a:pt x="152" y="76"/>
                    <a:pt x="151" y="70"/>
                  </a:cubicBezTo>
                  <a:cubicBezTo>
                    <a:pt x="151" y="63"/>
                    <a:pt x="149" y="63"/>
                    <a:pt x="149" y="60"/>
                  </a:cubicBezTo>
                  <a:cubicBezTo>
                    <a:pt x="149" y="57"/>
                    <a:pt x="148" y="53"/>
                    <a:pt x="145" y="52"/>
                  </a:cubicBezTo>
                  <a:cubicBezTo>
                    <a:pt x="142" y="50"/>
                    <a:pt x="141" y="49"/>
                    <a:pt x="144" y="45"/>
                  </a:cubicBezTo>
                  <a:cubicBezTo>
                    <a:pt x="147" y="40"/>
                    <a:pt x="145" y="29"/>
                    <a:pt x="144" y="26"/>
                  </a:cubicBezTo>
                  <a:cubicBezTo>
                    <a:pt x="144" y="26"/>
                    <a:pt x="144" y="25"/>
                    <a:pt x="144" y="24"/>
                  </a:cubicBezTo>
                  <a:cubicBezTo>
                    <a:pt x="143" y="24"/>
                    <a:pt x="143" y="23"/>
                    <a:pt x="143" y="22"/>
                  </a:cubicBezTo>
                  <a:cubicBezTo>
                    <a:pt x="142" y="18"/>
                    <a:pt x="139" y="16"/>
                    <a:pt x="132" y="16"/>
                  </a:cubicBezTo>
                  <a:cubicBezTo>
                    <a:pt x="126" y="16"/>
                    <a:pt x="136" y="9"/>
                    <a:pt x="134" y="6"/>
                  </a:cubicBezTo>
                  <a:cubicBezTo>
                    <a:pt x="131" y="3"/>
                    <a:pt x="124" y="12"/>
                    <a:pt x="118" y="10"/>
                  </a:cubicBezTo>
                  <a:cubicBezTo>
                    <a:pt x="112" y="8"/>
                    <a:pt x="104" y="18"/>
                    <a:pt x="98" y="22"/>
                  </a:cubicBezTo>
                  <a:cubicBezTo>
                    <a:pt x="93" y="26"/>
                    <a:pt x="85" y="21"/>
                    <a:pt x="89" y="15"/>
                  </a:cubicBezTo>
                  <a:cubicBezTo>
                    <a:pt x="93" y="9"/>
                    <a:pt x="89" y="9"/>
                    <a:pt x="83" y="12"/>
                  </a:cubicBezTo>
                  <a:cubicBezTo>
                    <a:pt x="77" y="14"/>
                    <a:pt x="69" y="11"/>
                    <a:pt x="70" y="6"/>
                  </a:cubicBezTo>
                  <a:cubicBezTo>
                    <a:pt x="70" y="4"/>
                    <a:pt x="70" y="3"/>
                    <a:pt x="69" y="2"/>
                  </a:cubicBezTo>
                  <a:cubicBezTo>
                    <a:pt x="66" y="2"/>
                    <a:pt x="64" y="2"/>
                    <a:pt x="62" y="2"/>
                  </a:cubicBezTo>
                  <a:cubicBezTo>
                    <a:pt x="60" y="1"/>
                    <a:pt x="53" y="0"/>
                    <a:pt x="46" y="0"/>
                  </a:cubicBezTo>
                  <a:cubicBezTo>
                    <a:pt x="48" y="3"/>
                    <a:pt x="51" y="6"/>
                    <a:pt x="49" y="8"/>
                  </a:cubicBezTo>
                  <a:cubicBezTo>
                    <a:pt x="47" y="13"/>
                    <a:pt x="51" y="17"/>
                    <a:pt x="54" y="24"/>
                  </a:cubicBezTo>
                  <a:cubicBezTo>
                    <a:pt x="57" y="30"/>
                    <a:pt x="47" y="26"/>
                    <a:pt x="46" y="31"/>
                  </a:cubicBezTo>
                  <a:cubicBezTo>
                    <a:pt x="46" y="35"/>
                    <a:pt x="37" y="30"/>
                    <a:pt x="33" y="29"/>
                  </a:cubicBezTo>
                  <a:cubicBezTo>
                    <a:pt x="30" y="27"/>
                    <a:pt x="20" y="28"/>
                    <a:pt x="20" y="31"/>
                  </a:cubicBezTo>
                  <a:cubicBezTo>
                    <a:pt x="20" y="32"/>
                    <a:pt x="20" y="33"/>
                    <a:pt x="20" y="35"/>
                  </a:cubicBezTo>
                  <a:cubicBezTo>
                    <a:pt x="21" y="40"/>
                    <a:pt x="22" y="44"/>
                    <a:pt x="20" y="47"/>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5" name="Freeform 1673">
              <a:extLst>
                <a:ext uri="{FF2B5EF4-FFF2-40B4-BE49-F238E27FC236}">
                  <a16:creationId xmlns:a16="http://schemas.microsoft.com/office/drawing/2014/main" id="{5307CD07-1D7E-4E3E-B520-C81E7BEE4EE7}"/>
                </a:ext>
              </a:extLst>
            </p:cNvPr>
            <p:cNvSpPr>
              <a:spLocks/>
            </p:cNvSpPr>
            <p:nvPr/>
          </p:nvSpPr>
          <p:spPr bwMode="auto">
            <a:xfrm>
              <a:off x="5211947" y="1389108"/>
              <a:ext cx="238133" cy="369900"/>
            </a:xfrm>
            <a:custGeom>
              <a:avLst/>
              <a:gdLst>
                <a:gd name="T0" fmla="*/ 158 w 186"/>
                <a:gd name="T1" fmla="*/ 248 h 295"/>
                <a:gd name="T2" fmla="*/ 184 w 186"/>
                <a:gd name="T3" fmla="*/ 223 h 295"/>
                <a:gd name="T4" fmla="*/ 179 w 186"/>
                <a:gd name="T5" fmla="*/ 209 h 295"/>
                <a:gd name="T6" fmla="*/ 157 w 186"/>
                <a:gd name="T7" fmla="*/ 191 h 295"/>
                <a:gd name="T8" fmla="*/ 168 w 186"/>
                <a:gd name="T9" fmla="*/ 181 h 295"/>
                <a:gd name="T10" fmla="*/ 158 w 186"/>
                <a:gd name="T11" fmla="*/ 172 h 295"/>
                <a:gd name="T12" fmla="*/ 161 w 186"/>
                <a:gd name="T13" fmla="*/ 163 h 295"/>
                <a:gd name="T14" fmla="*/ 152 w 186"/>
                <a:gd name="T15" fmla="*/ 157 h 295"/>
                <a:gd name="T16" fmla="*/ 156 w 186"/>
                <a:gd name="T17" fmla="*/ 152 h 295"/>
                <a:gd name="T18" fmla="*/ 154 w 186"/>
                <a:gd name="T19" fmla="*/ 139 h 295"/>
                <a:gd name="T20" fmla="*/ 160 w 186"/>
                <a:gd name="T21" fmla="*/ 128 h 295"/>
                <a:gd name="T22" fmla="*/ 143 w 186"/>
                <a:gd name="T23" fmla="*/ 102 h 295"/>
                <a:gd name="T24" fmla="*/ 148 w 186"/>
                <a:gd name="T25" fmla="*/ 91 h 295"/>
                <a:gd name="T26" fmla="*/ 159 w 186"/>
                <a:gd name="T27" fmla="*/ 78 h 295"/>
                <a:gd name="T28" fmla="*/ 146 w 186"/>
                <a:gd name="T29" fmla="*/ 65 h 295"/>
                <a:gd name="T30" fmla="*/ 136 w 186"/>
                <a:gd name="T31" fmla="*/ 59 h 295"/>
                <a:gd name="T32" fmla="*/ 133 w 186"/>
                <a:gd name="T33" fmla="*/ 49 h 295"/>
                <a:gd name="T34" fmla="*/ 136 w 186"/>
                <a:gd name="T35" fmla="*/ 40 h 295"/>
                <a:gd name="T36" fmla="*/ 142 w 186"/>
                <a:gd name="T37" fmla="*/ 34 h 295"/>
                <a:gd name="T38" fmla="*/ 146 w 186"/>
                <a:gd name="T39" fmla="*/ 28 h 295"/>
                <a:gd name="T40" fmla="*/ 146 w 186"/>
                <a:gd name="T41" fmla="*/ 18 h 295"/>
                <a:gd name="T42" fmla="*/ 128 w 186"/>
                <a:gd name="T43" fmla="*/ 6 h 295"/>
                <a:gd name="T44" fmla="*/ 114 w 186"/>
                <a:gd name="T45" fmla="*/ 6 h 295"/>
                <a:gd name="T46" fmla="*/ 96 w 186"/>
                <a:gd name="T47" fmla="*/ 10 h 295"/>
                <a:gd name="T48" fmla="*/ 85 w 186"/>
                <a:gd name="T49" fmla="*/ 21 h 295"/>
                <a:gd name="T50" fmla="*/ 82 w 186"/>
                <a:gd name="T51" fmla="*/ 37 h 295"/>
                <a:gd name="T52" fmla="*/ 74 w 186"/>
                <a:gd name="T53" fmla="*/ 47 h 295"/>
                <a:gd name="T54" fmla="*/ 64 w 186"/>
                <a:gd name="T55" fmla="*/ 44 h 295"/>
                <a:gd name="T56" fmla="*/ 51 w 186"/>
                <a:gd name="T57" fmla="*/ 43 h 295"/>
                <a:gd name="T58" fmla="*/ 31 w 186"/>
                <a:gd name="T59" fmla="*/ 42 h 295"/>
                <a:gd name="T60" fmla="*/ 12 w 186"/>
                <a:gd name="T61" fmla="*/ 28 h 295"/>
                <a:gd name="T62" fmla="*/ 0 w 186"/>
                <a:gd name="T63" fmla="*/ 37 h 295"/>
                <a:gd name="T64" fmla="*/ 20 w 186"/>
                <a:gd name="T65" fmla="*/ 51 h 295"/>
                <a:gd name="T66" fmla="*/ 45 w 186"/>
                <a:gd name="T67" fmla="*/ 66 h 295"/>
                <a:gd name="T68" fmla="*/ 46 w 186"/>
                <a:gd name="T69" fmla="*/ 83 h 295"/>
                <a:gd name="T70" fmla="*/ 50 w 186"/>
                <a:gd name="T71" fmla="*/ 99 h 295"/>
                <a:gd name="T72" fmla="*/ 49 w 186"/>
                <a:gd name="T73" fmla="*/ 114 h 295"/>
                <a:gd name="T74" fmla="*/ 52 w 186"/>
                <a:gd name="T75" fmla="*/ 123 h 295"/>
                <a:gd name="T76" fmla="*/ 55 w 186"/>
                <a:gd name="T77" fmla="*/ 132 h 295"/>
                <a:gd name="T78" fmla="*/ 69 w 186"/>
                <a:gd name="T79" fmla="*/ 137 h 295"/>
                <a:gd name="T80" fmla="*/ 75 w 186"/>
                <a:gd name="T81" fmla="*/ 151 h 295"/>
                <a:gd name="T82" fmla="*/ 72 w 186"/>
                <a:gd name="T83" fmla="*/ 157 h 295"/>
                <a:gd name="T84" fmla="*/ 63 w 186"/>
                <a:gd name="T85" fmla="*/ 165 h 295"/>
                <a:gd name="T86" fmla="*/ 45 w 186"/>
                <a:gd name="T87" fmla="*/ 183 h 295"/>
                <a:gd name="T88" fmla="*/ 34 w 186"/>
                <a:gd name="T89" fmla="*/ 191 h 295"/>
                <a:gd name="T90" fmla="*/ 25 w 186"/>
                <a:gd name="T91" fmla="*/ 200 h 295"/>
                <a:gd name="T92" fmla="*/ 12 w 186"/>
                <a:gd name="T93" fmla="*/ 206 h 295"/>
                <a:gd name="T94" fmla="*/ 5 w 186"/>
                <a:gd name="T95" fmla="*/ 218 h 295"/>
                <a:gd name="T96" fmla="*/ 5 w 186"/>
                <a:gd name="T97" fmla="*/ 228 h 295"/>
                <a:gd name="T98" fmla="*/ 7 w 186"/>
                <a:gd name="T99" fmla="*/ 240 h 295"/>
                <a:gd name="T100" fmla="*/ 10 w 186"/>
                <a:gd name="T101" fmla="*/ 260 h 295"/>
                <a:gd name="T102" fmla="*/ 5 w 186"/>
                <a:gd name="T103" fmla="*/ 278 h 295"/>
                <a:gd name="T104" fmla="*/ 22 w 186"/>
                <a:gd name="T105" fmla="*/ 285 h 295"/>
                <a:gd name="T106" fmla="*/ 33 w 186"/>
                <a:gd name="T107" fmla="*/ 290 h 295"/>
                <a:gd name="T108" fmla="*/ 52 w 186"/>
                <a:gd name="T109" fmla="*/ 295 h 295"/>
                <a:gd name="T110" fmla="*/ 107 w 186"/>
                <a:gd name="T111" fmla="*/ 282 h 295"/>
                <a:gd name="T112" fmla="*/ 122 w 186"/>
                <a:gd name="T113" fmla="*/ 280 h 295"/>
                <a:gd name="T114" fmla="*/ 131 w 186"/>
                <a:gd name="T115" fmla="*/ 270 h 295"/>
                <a:gd name="T116" fmla="*/ 158 w 186"/>
                <a:gd name="T117" fmla="*/ 2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295">
                  <a:moveTo>
                    <a:pt x="158" y="248"/>
                  </a:moveTo>
                  <a:cubicBezTo>
                    <a:pt x="162" y="238"/>
                    <a:pt x="181" y="231"/>
                    <a:pt x="184" y="223"/>
                  </a:cubicBezTo>
                  <a:cubicBezTo>
                    <a:pt x="186" y="218"/>
                    <a:pt x="186" y="216"/>
                    <a:pt x="179" y="209"/>
                  </a:cubicBezTo>
                  <a:cubicBezTo>
                    <a:pt x="173" y="201"/>
                    <a:pt x="157" y="195"/>
                    <a:pt x="157" y="191"/>
                  </a:cubicBezTo>
                  <a:cubicBezTo>
                    <a:pt x="156" y="187"/>
                    <a:pt x="168" y="187"/>
                    <a:pt x="168" y="181"/>
                  </a:cubicBezTo>
                  <a:cubicBezTo>
                    <a:pt x="167" y="176"/>
                    <a:pt x="161" y="176"/>
                    <a:pt x="158" y="172"/>
                  </a:cubicBezTo>
                  <a:cubicBezTo>
                    <a:pt x="156" y="168"/>
                    <a:pt x="162" y="165"/>
                    <a:pt x="161" y="163"/>
                  </a:cubicBezTo>
                  <a:cubicBezTo>
                    <a:pt x="161" y="161"/>
                    <a:pt x="153" y="160"/>
                    <a:pt x="152" y="157"/>
                  </a:cubicBezTo>
                  <a:cubicBezTo>
                    <a:pt x="152" y="155"/>
                    <a:pt x="157" y="155"/>
                    <a:pt x="156" y="152"/>
                  </a:cubicBezTo>
                  <a:cubicBezTo>
                    <a:pt x="155" y="149"/>
                    <a:pt x="150" y="143"/>
                    <a:pt x="154" y="139"/>
                  </a:cubicBezTo>
                  <a:cubicBezTo>
                    <a:pt x="157" y="134"/>
                    <a:pt x="165" y="139"/>
                    <a:pt x="160" y="128"/>
                  </a:cubicBezTo>
                  <a:cubicBezTo>
                    <a:pt x="154" y="118"/>
                    <a:pt x="145" y="105"/>
                    <a:pt x="143" y="102"/>
                  </a:cubicBezTo>
                  <a:cubicBezTo>
                    <a:pt x="141" y="99"/>
                    <a:pt x="145" y="93"/>
                    <a:pt x="148" y="91"/>
                  </a:cubicBezTo>
                  <a:cubicBezTo>
                    <a:pt x="151" y="89"/>
                    <a:pt x="159" y="81"/>
                    <a:pt x="159" y="78"/>
                  </a:cubicBezTo>
                  <a:cubicBezTo>
                    <a:pt x="159" y="75"/>
                    <a:pt x="149" y="67"/>
                    <a:pt x="146" y="65"/>
                  </a:cubicBezTo>
                  <a:cubicBezTo>
                    <a:pt x="144" y="64"/>
                    <a:pt x="138" y="64"/>
                    <a:pt x="136" y="59"/>
                  </a:cubicBezTo>
                  <a:cubicBezTo>
                    <a:pt x="133" y="54"/>
                    <a:pt x="130" y="52"/>
                    <a:pt x="133" y="49"/>
                  </a:cubicBezTo>
                  <a:cubicBezTo>
                    <a:pt x="136" y="46"/>
                    <a:pt x="136" y="43"/>
                    <a:pt x="136" y="40"/>
                  </a:cubicBezTo>
                  <a:cubicBezTo>
                    <a:pt x="136" y="36"/>
                    <a:pt x="141" y="39"/>
                    <a:pt x="142" y="34"/>
                  </a:cubicBezTo>
                  <a:cubicBezTo>
                    <a:pt x="143" y="32"/>
                    <a:pt x="144" y="30"/>
                    <a:pt x="146" y="28"/>
                  </a:cubicBezTo>
                  <a:cubicBezTo>
                    <a:pt x="146" y="24"/>
                    <a:pt x="147" y="21"/>
                    <a:pt x="146" y="18"/>
                  </a:cubicBezTo>
                  <a:cubicBezTo>
                    <a:pt x="145" y="13"/>
                    <a:pt x="131" y="11"/>
                    <a:pt x="128" y="6"/>
                  </a:cubicBezTo>
                  <a:cubicBezTo>
                    <a:pt x="124" y="0"/>
                    <a:pt x="116" y="2"/>
                    <a:pt x="114" y="6"/>
                  </a:cubicBezTo>
                  <a:cubicBezTo>
                    <a:pt x="111" y="9"/>
                    <a:pt x="96" y="5"/>
                    <a:pt x="96" y="10"/>
                  </a:cubicBezTo>
                  <a:cubicBezTo>
                    <a:pt x="96" y="15"/>
                    <a:pt x="85" y="16"/>
                    <a:pt x="85" y="21"/>
                  </a:cubicBezTo>
                  <a:cubicBezTo>
                    <a:pt x="85" y="27"/>
                    <a:pt x="90" y="37"/>
                    <a:pt x="82" y="37"/>
                  </a:cubicBezTo>
                  <a:cubicBezTo>
                    <a:pt x="73" y="36"/>
                    <a:pt x="79" y="40"/>
                    <a:pt x="74" y="47"/>
                  </a:cubicBezTo>
                  <a:cubicBezTo>
                    <a:pt x="69" y="53"/>
                    <a:pt x="69" y="42"/>
                    <a:pt x="64" y="44"/>
                  </a:cubicBezTo>
                  <a:cubicBezTo>
                    <a:pt x="59" y="46"/>
                    <a:pt x="53" y="39"/>
                    <a:pt x="51" y="43"/>
                  </a:cubicBezTo>
                  <a:cubicBezTo>
                    <a:pt x="48" y="47"/>
                    <a:pt x="40" y="44"/>
                    <a:pt x="31" y="42"/>
                  </a:cubicBezTo>
                  <a:cubicBezTo>
                    <a:pt x="23" y="41"/>
                    <a:pt x="19" y="29"/>
                    <a:pt x="12" y="28"/>
                  </a:cubicBezTo>
                  <a:cubicBezTo>
                    <a:pt x="8" y="28"/>
                    <a:pt x="3" y="31"/>
                    <a:pt x="0" y="37"/>
                  </a:cubicBezTo>
                  <a:cubicBezTo>
                    <a:pt x="7" y="41"/>
                    <a:pt x="11" y="47"/>
                    <a:pt x="20" y="51"/>
                  </a:cubicBezTo>
                  <a:cubicBezTo>
                    <a:pt x="29" y="55"/>
                    <a:pt x="46" y="60"/>
                    <a:pt x="45" y="66"/>
                  </a:cubicBezTo>
                  <a:cubicBezTo>
                    <a:pt x="44" y="72"/>
                    <a:pt x="41" y="80"/>
                    <a:pt x="46" y="83"/>
                  </a:cubicBezTo>
                  <a:cubicBezTo>
                    <a:pt x="50" y="85"/>
                    <a:pt x="45" y="96"/>
                    <a:pt x="50" y="99"/>
                  </a:cubicBezTo>
                  <a:cubicBezTo>
                    <a:pt x="55" y="101"/>
                    <a:pt x="53" y="114"/>
                    <a:pt x="49" y="114"/>
                  </a:cubicBezTo>
                  <a:cubicBezTo>
                    <a:pt x="45" y="114"/>
                    <a:pt x="50" y="120"/>
                    <a:pt x="52" y="123"/>
                  </a:cubicBezTo>
                  <a:cubicBezTo>
                    <a:pt x="53" y="124"/>
                    <a:pt x="54" y="127"/>
                    <a:pt x="55" y="132"/>
                  </a:cubicBezTo>
                  <a:cubicBezTo>
                    <a:pt x="60" y="133"/>
                    <a:pt x="65" y="135"/>
                    <a:pt x="69" y="137"/>
                  </a:cubicBezTo>
                  <a:cubicBezTo>
                    <a:pt x="76" y="140"/>
                    <a:pt x="75" y="145"/>
                    <a:pt x="75" y="151"/>
                  </a:cubicBezTo>
                  <a:cubicBezTo>
                    <a:pt x="76" y="156"/>
                    <a:pt x="76" y="160"/>
                    <a:pt x="72" y="157"/>
                  </a:cubicBezTo>
                  <a:cubicBezTo>
                    <a:pt x="69" y="155"/>
                    <a:pt x="65" y="157"/>
                    <a:pt x="63" y="165"/>
                  </a:cubicBezTo>
                  <a:cubicBezTo>
                    <a:pt x="60" y="173"/>
                    <a:pt x="51" y="182"/>
                    <a:pt x="45" y="183"/>
                  </a:cubicBezTo>
                  <a:cubicBezTo>
                    <a:pt x="39" y="183"/>
                    <a:pt x="39" y="190"/>
                    <a:pt x="34" y="191"/>
                  </a:cubicBezTo>
                  <a:cubicBezTo>
                    <a:pt x="29" y="192"/>
                    <a:pt x="24" y="195"/>
                    <a:pt x="25" y="200"/>
                  </a:cubicBezTo>
                  <a:cubicBezTo>
                    <a:pt x="25" y="206"/>
                    <a:pt x="17" y="206"/>
                    <a:pt x="12" y="206"/>
                  </a:cubicBezTo>
                  <a:cubicBezTo>
                    <a:pt x="7" y="206"/>
                    <a:pt x="9" y="215"/>
                    <a:pt x="5" y="218"/>
                  </a:cubicBezTo>
                  <a:cubicBezTo>
                    <a:pt x="1" y="220"/>
                    <a:pt x="1" y="223"/>
                    <a:pt x="5" y="228"/>
                  </a:cubicBezTo>
                  <a:cubicBezTo>
                    <a:pt x="9" y="233"/>
                    <a:pt x="6" y="237"/>
                    <a:pt x="7" y="240"/>
                  </a:cubicBezTo>
                  <a:cubicBezTo>
                    <a:pt x="8" y="243"/>
                    <a:pt x="14" y="251"/>
                    <a:pt x="10" y="260"/>
                  </a:cubicBezTo>
                  <a:cubicBezTo>
                    <a:pt x="6" y="269"/>
                    <a:pt x="2" y="279"/>
                    <a:pt x="5" y="278"/>
                  </a:cubicBezTo>
                  <a:cubicBezTo>
                    <a:pt x="9" y="277"/>
                    <a:pt x="17" y="285"/>
                    <a:pt x="22" y="285"/>
                  </a:cubicBezTo>
                  <a:cubicBezTo>
                    <a:pt x="27" y="284"/>
                    <a:pt x="28" y="292"/>
                    <a:pt x="33" y="290"/>
                  </a:cubicBezTo>
                  <a:cubicBezTo>
                    <a:pt x="37" y="289"/>
                    <a:pt x="37" y="295"/>
                    <a:pt x="52" y="295"/>
                  </a:cubicBezTo>
                  <a:cubicBezTo>
                    <a:pt x="66" y="294"/>
                    <a:pt x="95" y="282"/>
                    <a:pt x="107" y="282"/>
                  </a:cubicBezTo>
                  <a:cubicBezTo>
                    <a:pt x="113" y="282"/>
                    <a:pt x="118" y="281"/>
                    <a:pt x="122" y="280"/>
                  </a:cubicBezTo>
                  <a:cubicBezTo>
                    <a:pt x="125" y="277"/>
                    <a:pt x="128" y="273"/>
                    <a:pt x="131" y="270"/>
                  </a:cubicBezTo>
                  <a:cubicBezTo>
                    <a:pt x="138" y="262"/>
                    <a:pt x="154" y="257"/>
                    <a:pt x="158" y="24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6" name="Freeform 1674">
              <a:extLst>
                <a:ext uri="{FF2B5EF4-FFF2-40B4-BE49-F238E27FC236}">
                  <a16:creationId xmlns:a16="http://schemas.microsoft.com/office/drawing/2014/main" id="{47836F32-557F-4839-A2C8-8E9C9889CD3D}"/>
                </a:ext>
              </a:extLst>
            </p:cNvPr>
            <p:cNvSpPr>
              <a:spLocks noEditPoints="1"/>
            </p:cNvSpPr>
            <p:nvPr/>
          </p:nvSpPr>
          <p:spPr bwMode="auto">
            <a:xfrm>
              <a:off x="4632489" y="2040005"/>
              <a:ext cx="330212" cy="269884"/>
            </a:xfrm>
            <a:custGeom>
              <a:avLst/>
              <a:gdLst>
                <a:gd name="T0" fmla="*/ 227 w 258"/>
                <a:gd name="T1" fmla="*/ 49 h 216"/>
                <a:gd name="T2" fmla="*/ 217 w 258"/>
                <a:gd name="T3" fmla="*/ 46 h 216"/>
                <a:gd name="T4" fmla="*/ 206 w 258"/>
                <a:gd name="T5" fmla="*/ 41 h 216"/>
                <a:gd name="T6" fmla="*/ 188 w 258"/>
                <a:gd name="T7" fmla="*/ 37 h 216"/>
                <a:gd name="T8" fmla="*/ 179 w 258"/>
                <a:gd name="T9" fmla="*/ 32 h 216"/>
                <a:gd name="T10" fmla="*/ 173 w 258"/>
                <a:gd name="T11" fmla="*/ 23 h 216"/>
                <a:gd name="T12" fmla="*/ 166 w 258"/>
                <a:gd name="T13" fmla="*/ 27 h 216"/>
                <a:gd name="T14" fmla="*/ 161 w 258"/>
                <a:gd name="T15" fmla="*/ 21 h 216"/>
                <a:gd name="T16" fmla="*/ 150 w 258"/>
                <a:gd name="T17" fmla="*/ 15 h 216"/>
                <a:gd name="T18" fmla="*/ 141 w 258"/>
                <a:gd name="T19" fmla="*/ 9 h 216"/>
                <a:gd name="T20" fmla="*/ 134 w 258"/>
                <a:gd name="T21" fmla="*/ 3 h 216"/>
                <a:gd name="T22" fmla="*/ 132 w 258"/>
                <a:gd name="T23" fmla="*/ 0 h 216"/>
                <a:gd name="T24" fmla="*/ 128 w 258"/>
                <a:gd name="T25" fmla="*/ 1 h 216"/>
                <a:gd name="T26" fmla="*/ 117 w 258"/>
                <a:gd name="T27" fmla="*/ 16 h 216"/>
                <a:gd name="T28" fmla="*/ 99 w 258"/>
                <a:gd name="T29" fmla="*/ 28 h 216"/>
                <a:gd name="T30" fmla="*/ 88 w 258"/>
                <a:gd name="T31" fmla="*/ 41 h 216"/>
                <a:gd name="T32" fmla="*/ 65 w 258"/>
                <a:gd name="T33" fmla="*/ 33 h 216"/>
                <a:gd name="T34" fmla="*/ 55 w 258"/>
                <a:gd name="T35" fmla="*/ 40 h 216"/>
                <a:gd name="T36" fmla="*/ 58 w 258"/>
                <a:gd name="T37" fmla="*/ 59 h 216"/>
                <a:gd name="T38" fmla="*/ 42 w 258"/>
                <a:gd name="T39" fmla="*/ 58 h 216"/>
                <a:gd name="T40" fmla="*/ 32 w 258"/>
                <a:gd name="T41" fmla="*/ 53 h 216"/>
                <a:gd name="T42" fmla="*/ 14 w 258"/>
                <a:gd name="T43" fmla="*/ 54 h 216"/>
                <a:gd name="T44" fmla="*/ 3 w 258"/>
                <a:gd name="T45" fmla="*/ 63 h 216"/>
                <a:gd name="T46" fmla="*/ 6 w 258"/>
                <a:gd name="T47" fmla="*/ 74 h 216"/>
                <a:gd name="T48" fmla="*/ 29 w 258"/>
                <a:gd name="T49" fmla="*/ 81 h 216"/>
                <a:gd name="T50" fmla="*/ 44 w 258"/>
                <a:gd name="T51" fmla="*/ 85 h 216"/>
                <a:gd name="T52" fmla="*/ 50 w 258"/>
                <a:gd name="T53" fmla="*/ 93 h 216"/>
                <a:gd name="T54" fmla="*/ 64 w 258"/>
                <a:gd name="T55" fmla="*/ 108 h 216"/>
                <a:gd name="T56" fmla="*/ 69 w 258"/>
                <a:gd name="T57" fmla="*/ 122 h 216"/>
                <a:gd name="T58" fmla="*/ 66 w 258"/>
                <a:gd name="T59" fmla="*/ 143 h 216"/>
                <a:gd name="T60" fmla="*/ 58 w 258"/>
                <a:gd name="T61" fmla="*/ 175 h 216"/>
                <a:gd name="T62" fmla="*/ 57 w 258"/>
                <a:gd name="T63" fmla="*/ 175 h 216"/>
                <a:gd name="T64" fmla="*/ 67 w 258"/>
                <a:gd name="T65" fmla="*/ 180 h 216"/>
                <a:gd name="T66" fmla="*/ 84 w 258"/>
                <a:gd name="T67" fmla="*/ 188 h 216"/>
                <a:gd name="T68" fmla="*/ 98 w 258"/>
                <a:gd name="T69" fmla="*/ 187 h 216"/>
                <a:gd name="T70" fmla="*/ 106 w 258"/>
                <a:gd name="T71" fmla="*/ 189 h 216"/>
                <a:gd name="T72" fmla="*/ 127 w 258"/>
                <a:gd name="T73" fmla="*/ 194 h 216"/>
                <a:gd name="T74" fmla="*/ 145 w 258"/>
                <a:gd name="T75" fmla="*/ 195 h 216"/>
                <a:gd name="T76" fmla="*/ 144 w 258"/>
                <a:gd name="T77" fmla="*/ 190 h 216"/>
                <a:gd name="T78" fmla="*/ 159 w 258"/>
                <a:gd name="T79" fmla="*/ 173 h 216"/>
                <a:gd name="T80" fmla="*/ 191 w 258"/>
                <a:gd name="T81" fmla="*/ 180 h 216"/>
                <a:gd name="T82" fmla="*/ 211 w 258"/>
                <a:gd name="T83" fmla="*/ 173 h 216"/>
                <a:gd name="T84" fmla="*/ 222 w 258"/>
                <a:gd name="T85" fmla="*/ 166 h 216"/>
                <a:gd name="T86" fmla="*/ 224 w 258"/>
                <a:gd name="T87" fmla="*/ 160 h 216"/>
                <a:gd name="T88" fmla="*/ 216 w 258"/>
                <a:gd name="T89" fmla="*/ 157 h 216"/>
                <a:gd name="T90" fmla="*/ 212 w 258"/>
                <a:gd name="T91" fmla="*/ 148 h 216"/>
                <a:gd name="T92" fmla="*/ 207 w 258"/>
                <a:gd name="T93" fmla="*/ 139 h 216"/>
                <a:gd name="T94" fmla="*/ 211 w 258"/>
                <a:gd name="T95" fmla="*/ 135 h 216"/>
                <a:gd name="T96" fmla="*/ 214 w 258"/>
                <a:gd name="T97" fmla="*/ 128 h 216"/>
                <a:gd name="T98" fmla="*/ 212 w 258"/>
                <a:gd name="T99" fmla="*/ 120 h 216"/>
                <a:gd name="T100" fmla="*/ 209 w 258"/>
                <a:gd name="T101" fmla="*/ 111 h 216"/>
                <a:gd name="T102" fmla="*/ 201 w 258"/>
                <a:gd name="T103" fmla="*/ 110 h 216"/>
                <a:gd name="T104" fmla="*/ 199 w 258"/>
                <a:gd name="T105" fmla="*/ 104 h 216"/>
                <a:gd name="T106" fmla="*/ 210 w 258"/>
                <a:gd name="T107" fmla="*/ 90 h 216"/>
                <a:gd name="T108" fmla="*/ 219 w 258"/>
                <a:gd name="T109" fmla="*/ 83 h 216"/>
                <a:gd name="T110" fmla="*/ 223 w 258"/>
                <a:gd name="T111" fmla="*/ 69 h 216"/>
                <a:gd name="T112" fmla="*/ 230 w 258"/>
                <a:gd name="T113" fmla="*/ 55 h 216"/>
                <a:gd name="T114" fmla="*/ 227 w 258"/>
                <a:gd name="T115" fmla="*/ 49 h 216"/>
                <a:gd name="T116" fmla="*/ 255 w 258"/>
                <a:gd name="T117" fmla="*/ 182 h 216"/>
                <a:gd name="T118" fmla="*/ 244 w 258"/>
                <a:gd name="T119" fmla="*/ 191 h 216"/>
                <a:gd name="T120" fmla="*/ 251 w 258"/>
                <a:gd name="T121" fmla="*/ 215 h 216"/>
                <a:gd name="T122" fmla="*/ 255 w 258"/>
                <a:gd name="T123" fmla="*/ 1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16">
                  <a:moveTo>
                    <a:pt x="227" y="49"/>
                  </a:moveTo>
                  <a:cubicBezTo>
                    <a:pt x="224" y="49"/>
                    <a:pt x="222" y="46"/>
                    <a:pt x="217" y="46"/>
                  </a:cubicBezTo>
                  <a:cubicBezTo>
                    <a:pt x="212" y="46"/>
                    <a:pt x="208" y="44"/>
                    <a:pt x="206" y="41"/>
                  </a:cubicBezTo>
                  <a:cubicBezTo>
                    <a:pt x="204" y="37"/>
                    <a:pt x="191" y="37"/>
                    <a:pt x="188" y="37"/>
                  </a:cubicBezTo>
                  <a:cubicBezTo>
                    <a:pt x="184" y="38"/>
                    <a:pt x="182" y="31"/>
                    <a:pt x="179" y="32"/>
                  </a:cubicBezTo>
                  <a:cubicBezTo>
                    <a:pt x="175" y="32"/>
                    <a:pt x="173" y="26"/>
                    <a:pt x="173" y="23"/>
                  </a:cubicBezTo>
                  <a:cubicBezTo>
                    <a:pt x="173" y="20"/>
                    <a:pt x="169" y="26"/>
                    <a:pt x="166" y="27"/>
                  </a:cubicBezTo>
                  <a:cubicBezTo>
                    <a:pt x="162" y="29"/>
                    <a:pt x="161" y="24"/>
                    <a:pt x="161" y="21"/>
                  </a:cubicBezTo>
                  <a:cubicBezTo>
                    <a:pt x="160" y="19"/>
                    <a:pt x="153" y="17"/>
                    <a:pt x="150" y="15"/>
                  </a:cubicBezTo>
                  <a:cubicBezTo>
                    <a:pt x="146" y="13"/>
                    <a:pt x="142" y="6"/>
                    <a:pt x="141" y="9"/>
                  </a:cubicBezTo>
                  <a:cubicBezTo>
                    <a:pt x="139" y="12"/>
                    <a:pt x="135" y="5"/>
                    <a:pt x="134" y="3"/>
                  </a:cubicBezTo>
                  <a:cubicBezTo>
                    <a:pt x="134" y="1"/>
                    <a:pt x="133" y="1"/>
                    <a:pt x="132" y="0"/>
                  </a:cubicBezTo>
                  <a:cubicBezTo>
                    <a:pt x="131" y="0"/>
                    <a:pt x="129" y="1"/>
                    <a:pt x="128" y="1"/>
                  </a:cubicBezTo>
                  <a:cubicBezTo>
                    <a:pt x="122" y="0"/>
                    <a:pt x="116" y="5"/>
                    <a:pt x="117" y="16"/>
                  </a:cubicBezTo>
                  <a:cubicBezTo>
                    <a:pt x="118" y="26"/>
                    <a:pt x="110" y="27"/>
                    <a:pt x="99" y="28"/>
                  </a:cubicBezTo>
                  <a:cubicBezTo>
                    <a:pt x="88" y="29"/>
                    <a:pt x="92" y="37"/>
                    <a:pt x="88" y="41"/>
                  </a:cubicBezTo>
                  <a:cubicBezTo>
                    <a:pt x="83" y="44"/>
                    <a:pt x="68" y="39"/>
                    <a:pt x="65" y="33"/>
                  </a:cubicBezTo>
                  <a:cubicBezTo>
                    <a:pt x="63" y="27"/>
                    <a:pt x="49" y="33"/>
                    <a:pt x="55" y="40"/>
                  </a:cubicBezTo>
                  <a:cubicBezTo>
                    <a:pt x="61" y="47"/>
                    <a:pt x="61" y="56"/>
                    <a:pt x="58" y="59"/>
                  </a:cubicBezTo>
                  <a:cubicBezTo>
                    <a:pt x="54" y="61"/>
                    <a:pt x="47" y="54"/>
                    <a:pt x="42" y="58"/>
                  </a:cubicBezTo>
                  <a:cubicBezTo>
                    <a:pt x="38" y="61"/>
                    <a:pt x="37" y="55"/>
                    <a:pt x="32" y="53"/>
                  </a:cubicBezTo>
                  <a:cubicBezTo>
                    <a:pt x="26" y="50"/>
                    <a:pt x="23" y="55"/>
                    <a:pt x="14" y="54"/>
                  </a:cubicBezTo>
                  <a:cubicBezTo>
                    <a:pt x="5" y="54"/>
                    <a:pt x="0" y="59"/>
                    <a:pt x="3" y="63"/>
                  </a:cubicBezTo>
                  <a:cubicBezTo>
                    <a:pt x="7" y="67"/>
                    <a:pt x="3" y="70"/>
                    <a:pt x="6" y="74"/>
                  </a:cubicBezTo>
                  <a:cubicBezTo>
                    <a:pt x="8" y="77"/>
                    <a:pt x="20" y="76"/>
                    <a:pt x="29" y="81"/>
                  </a:cubicBezTo>
                  <a:cubicBezTo>
                    <a:pt x="38" y="86"/>
                    <a:pt x="40" y="82"/>
                    <a:pt x="44" y="85"/>
                  </a:cubicBezTo>
                  <a:cubicBezTo>
                    <a:pt x="49" y="89"/>
                    <a:pt x="50" y="87"/>
                    <a:pt x="50" y="93"/>
                  </a:cubicBezTo>
                  <a:cubicBezTo>
                    <a:pt x="50" y="100"/>
                    <a:pt x="55" y="106"/>
                    <a:pt x="64" y="108"/>
                  </a:cubicBezTo>
                  <a:cubicBezTo>
                    <a:pt x="73" y="111"/>
                    <a:pt x="66" y="116"/>
                    <a:pt x="69" y="122"/>
                  </a:cubicBezTo>
                  <a:cubicBezTo>
                    <a:pt x="71" y="128"/>
                    <a:pt x="65" y="136"/>
                    <a:pt x="66" y="143"/>
                  </a:cubicBezTo>
                  <a:cubicBezTo>
                    <a:pt x="67" y="150"/>
                    <a:pt x="62" y="173"/>
                    <a:pt x="58" y="175"/>
                  </a:cubicBezTo>
                  <a:cubicBezTo>
                    <a:pt x="57" y="175"/>
                    <a:pt x="57" y="175"/>
                    <a:pt x="57" y="175"/>
                  </a:cubicBezTo>
                  <a:cubicBezTo>
                    <a:pt x="61" y="177"/>
                    <a:pt x="65" y="179"/>
                    <a:pt x="67" y="180"/>
                  </a:cubicBezTo>
                  <a:cubicBezTo>
                    <a:pt x="70" y="183"/>
                    <a:pt x="79" y="185"/>
                    <a:pt x="84" y="188"/>
                  </a:cubicBezTo>
                  <a:cubicBezTo>
                    <a:pt x="89" y="192"/>
                    <a:pt x="98" y="191"/>
                    <a:pt x="98" y="187"/>
                  </a:cubicBezTo>
                  <a:cubicBezTo>
                    <a:pt x="98" y="183"/>
                    <a:pt x="103" y="186"/>
                    <a:pt x="106" y="189"/>
                  </a:cubicBezTo>
                  <a:cubicBezTo>
                    <a:pt x="109" y="192"/>
                    <a:pt x="121" y="193"/>
                    <a:pt x="127" y="194"/>
                  </a:cubicBezTo>
                  <a:cubicBezTo>
                    <a:pt x="132" y="195"/>
                    <a:pt x="139" y="195"/>
                    <a:pt x="145" y="195"/>
                  </a:cubicBezTo>
                  <a:cubicBezTo>
                    <a:pt x="145" y="193"/>
                    <a:pt x="144" y="192"/>
                    <a:pt x="144" y="190"/>
                  </a:cubicBezTo>
                  <a:cubicBezTo>
                    <a:pt x="141" y="180"/>
                    <a:pt x="150" y="174"/>
                    <a:pt x="159" y="173"/>
                  </a:cubicBezTo>
                  <a:cubicBezTo>
                    <a:pt x="167" y="171"/>
                    <a:pt x="186" y="177"/>
                    <a:pt x="191" y="180"/>
                  </a:cubicBezTo>
                  <a:cubicBezTo>
                    <a:pt x="196" y="183"/>
                    <a:pt x="203" y="182"/>
                    <a:pt x="211" y="173"/>
                  </a:cubicBezTo>
                  <a:cubicBezTo>
                    <a:pt x="216" y="168"/>
                    <a:pt x="219" y="167"/>
                    <a:pt x="222" y="166"/>
                  </a:cubicBezTo>
                  <a:cubicBezTo>
                    <a:pt x="223" y="164"/>
                    <a:pt x="224" y="162"/>
                    <a:pt x="224" y="160"/>
                  </a:cubicBezTo>
                  <a:cubicBezTo>
                    <a:pt x="225" y="157"/>
                    <a:pt x="220" y="157"/>
                    <a:pt x="216" y="157"/>
                  </a:cubicBezTo>
                  <a:cubicBezTo>
                    <a:pt x="212" y="157"/>
                    <a:pt x="209" y="153"/>
                    <a:pt x="212" y="148"/>
                  </a:cubicBezTo>
                  <a:cubicBezTo>
                    <a:pt x="215" y="144"/>
                    <a:pt x="210" y="144"/>
                    <a:pt x="207" y="139"/>
                  </a:cubicBezTo>
                  <a:cubicBezTo>
                    <a:pt x="204" y="135"/>
                    <a:pt x="208" y="136"/>
                    <a:pt x="211" y="135"/>
                  </a:cubicBezTo>
                  <a:cubicBezTo>
                    <a:pt x="213" y="134"/>
                    <a:pt x="216" y="129"/>
                    <a:pt x="214" y="128"/>
                  </a:cubicBezTo>
                  <a:cubicBezTo>
                    <a:pt x="212" y="127"/>
                    <a:pt x="211" y="124"/>
                    <a:pt x="212" y="120"/>
                  </a:cubicBezTo>
                  <a:cubicBezTo>
                    <a:pt x="214" y="115"/>
                    <a:pt x="209" y="114"/>
                    <a:pt x="209" y="111"/>
                  </a:cubicBezTo>
                  <a:cubicBezTo>
                    <a:pt x="209" y="107"/>
                    <a:pt x="205" y="106"/>
                    <a:pt x="201" y="110"/>
                  </a:cubicBezTo>
                  <a:cubicBezTo>
                    <a:pt x="198" y="114"/>
                    <a:pt x="197" y="111"/>
                    <a:pt x="199" y="104"/>
                  </a:cubicBezTo>
                  <a:cubicBezTo>
                    <a:pt x="201" y="97"/>
                    <a:pt x="209" y="94"/>
                    <a:pt x="210" y="90"/>
                  </a:cubicBezTo>
                  <a:cubicBezTo>
                    <a:pt x="211" y="86"/>
                    <a:pt x="216" y="83"/>
                    <a:pt x="219" y="83"/>
                  </a:cubicBezTo>
                  <a:cubicBezTo>
                    <a:pt x="223" y="83"/>
                    <a:pt x="222" y="75"/>
                    <a:pt x="223" y="69"/>
                  </a:cubicBezTo>
                  <a:cubicBezTo>
                    <a:pt x="224" y="64"/>
                    <a:pt x="225" y="59"/>
                    <a:pt x="230" y="55"/>
                  </a:cubicBezTo>
                  <a:cubicBezTo>
                    <a:pt x="235" y="51"/>
                    <a:pt x="229" y="49"/>
                    <a:pt x="227" y="49"/>
                  </a:cubicBezTo>
                  <a:close/>
                  <a:moveTo>
                    <a:pt x="255" y="182"/>
                  </a:moveTo>
                  <a:cubicBezTo>
                    <a:pt x="252" y="182"/>
                    <a:pt x="251" y="187"/>
                    <a:pt x="244" y="191"/>
                  </a:cubicBezTo>
                  <a:cubicBezTo>
                    <a:pt x="236" y="196"/>
                    <a:pt x="244" y="216"/>
                    <a:pt x="251" y="215"/>
                  </a:cubicBezTo>
                  <a:cubicBezTo>
                    <a:pt x="258" y="214"/>
                    <a:pt x="257" y="182"/>
                    <a:pt x="255" y="182"/>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7" name="Freeform 1675">
              <a:extLst>
                <a:ext uri="{FF2B5EF4-FFF2-40B4-BE49-F238E27FC236}">
                  <a16:creationId xmlns:a16="http://schemas.microsoft.com/office/drawing/2014/main" id="{B64880C0-A7E4-4E6C-BA69-42DC4BDCDDE4}"/>
                </a:ext>
              </a:extLst>
            </p:cNvPr>
            <p:cNvSpPr>
              <a:spLocks noEditPoints="1"/>
            </p:cNvSpPr>
            <p:nvPr/>
          </p:nvSpPr>
          <p:spPr bwMode="auto">
            <a:xfrm>
              <a:off x="4530885" y="2247975"/>
              <a:ext cx="290523" cy="203207"/>
            </a:xfrm>
            <a:custGeom>
              <a:avLst/>
              <a:gdLst>
                <a:gd name="T0" fmla="*/ 224 w 227"/>
                <a:gd name="T1" fmla="*/ 29 h 162"/>
                <a:gd name="T2" fmla="*/ 206 w 227"/>
                <a:gd name="T3" fmla="*/ 28 h 162"/>
                <a:gd name="T4" fmla="*/ 185 w 227"/>
                <a:gd name="T5" fmla="*/ 23 h 162"/>
                <a:gd name="T6" fmla="*/ 177 w 227"/>
                <a:gd name="T7" fmla="*/ 21 h 162"/>
                <a:gd name="T8" fmla="*/ 163 w 227"/>
                <a:gd name="T9" fmla="*/ 22 h 162"/>
                <a:gd name="T10" fmla="*/ 146 w 227"/>
                <a:gd name="T11" fmla="*/ 14 h 162"/>
                <a:gd name="T12" fmla="*/ 136 w 227"/>
                <a:gd name="T13" fmla="*/ 9 h 162"/>
                <a:gd name="T14" fmla="*/ 105 w 227"/>
                <a:gd name="T15" fmla="*/ 6 h 162"/>
                <a:gd name="T16" fmla="*/ 47 w 227"/>
                <a:gd name="T17" fmla="*/ 5 h 162"/>
                <a:gd name="T18" fmla="*/ 26 w 227"/>
                <a:gd name="T19" fmla="*/ 0 h 162"/>
                <a:gd name="T20" fmla="*/ 11 w 227"/>
                <a:gd name="T21" fmla="*/ 9 h 162"/>
                <a:gd name="T22" fmla="*/ 7 w 227"/>
                <a:gd name="T23" fmla="*/ 22 h 162"/>
                <a:gd name="T24" fmla="*/ 10 w 227"/>
                <a:gd name="T25" fmla="*/ 39 h 162"/>
                <a:gd name="T26" fmla="*/ 15 w 227"/>
                <a:gd name="T27" fmla="*/ 37 h 162"/>
                <a:gd name="T28" fmla="*/ 21 w 227"/>
                <a:gd name="T29" fmla="*/ 38 h 162"/>
                <a:gd name="T30" fmla="*/ 32 w 227"/>
                <a:gd name="T31" fmla="*/ 40 h 162"/>
                <a:gd name="T32" fmla="*/ 39 w 227"/>
                <a:gd name="T33" fmla="*/ 40 h 162"/>
                <a:gd name="T34" fmla="*/ 50 w 227"/>
                <a:gd name="T35" fmla="*/ 42 h 162"/>
                <a:gd name="T36" fmla="*/ 54 w 227"/>
                <a:gd name="T37" fmla="*/ 49 h 162"/>
                <a:gd name="T38" fmla="*/ 43 w 227"/>
                <a:gd name="T39" fmla="*/ 59 h 162"/>
                <a:gd name="T40" fmla="*/ 44 w 227"/>
                <a:gd name="T41" fmla="*/ 76 h 162"/>
                <a:gd name="T42" fmla="*/ 41 w 227"/>
                <a:gd name="T43" fmla="*/ 88 h 162"/>
                <a:gd name="T44" fmla="*/ 37 w 227"/>
                <a:gd name="T45" fmla="*/ 95 h 162"/>
                <a:gd name="T46" fmla="*/ 42 w 227"/>
                <a:gd name="T47" fmla="*/ 104 h 162"/>
                <a:gd name="T48" fmla="*/ 37 w 227"/>
                <a:gd name="T49" fmla="*/ 114 h 162"/>
                <a:gd name="T50" fmla="*/ 41 w 227"/>
                <a:gd name="T51" fmla="*/ 123 h 162"/>
                <a:gd name="T52" fmla="*/ 34 w 227"/>
                <a:gd name="T53" fmla="*/ 134 h 162"/>
                <a:gd name="T54" fmla="*/ 37 w 227"/>
                <a:gd name="T55" fmla="*/ 139 h 162"/>
                <a:gd name="T56" fmla="*/ 46 w 227"/>
                <a:gd name="T57" fmla="*/ 140 h 162"/>
                <a:gd name="T58" fmla="*/ 67 w 227"/>
                <a:gd name="T59" fmla="*/ 160 h 162"/>
                <a:gd name="T60" fmla="*/ 71 w 227"/>
                <a:gd name="T61" fmla="*/ 155 h 162"/>
                <a:gd name="T62" fmla="*/ 82 w 227"/>
                <a:gd name="T63" fmla="*/ 154 h 162"/>
                <a:gd name="T64" fmla="*/ 98 w 227"/>
                <a:gd name="T65" fmla="*/ 148 h 162"/>
                <a:gd name="T66" fmla="*/ 120 w 227"/>
                <a:gd name="T67" fmla="*/ 147 h 162"/>
                <a:gd name="T68" fmla="*/ 133 w 227"/>
                <a:gd name="T69" fmla="*/ 141 h 162"/>
                <a:gd name="T70" fmla="*/ 147 w 227"/>
                <a:gd name="T71" fmla="*/ 131 h 162"/>
                <a:gd name="T72" fmla="*/ 153 w 227"/>
                <a:gd name="T73" fmla="*/ 119 h 162"/>
                <a:gd name="T74" fmla="*/ 166 w 227"/>
                <a:gd name="T75" fmla="*/ 105 h 162"/>
                <a:gd name="T76" fmla="*/ 167 w 227"/>
                <a:gd name="T77" fmla="*/ 79 h 162"/>
                <a:gd name="T78" fmla="*/ 181 w 227"/>
                <a:gd name="T79" fmla="*/ 62 h 162"/>
                <a:gd name="T80" fmla="*/ 197 w 227"/>
                <a:gd name="T81" fmla="*/ 54 h 162"/>
                <a:gd name="T82" fmla="*/ 217 w 227"/>
                <a:gd name="T83" fmla="*/ 43 h 162"/>
                <a:gd name="T84" fmla="*/ 224 w 227"/>
                <a:gd name="T85" fmla="*/ 29 h 162"/>
                <a:gd name="T86" fmla="*/ 226 w 227"/>
                <a:gd name="T87" fmla="*/ 86 h 162"/>
                <a:gd name="T88" fmla="*/ 210 w 227"/>
                <a:gd name="T89" fmla="*/ 91 h 162"/>
                <a:gd name="T90" fmla="*/ 226 w 227"/>
                <a:gd name="T91" fmla="*/ 8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162">
                  <a:moveTo>
                    <a:pt x="224" y="29"/>
                  </a:moveTo>
                  <a:cubicBezTo>
                    <a:pt x="218" y="29"/>
                    <a:pt x="211" y="29"/>
                    <a:pt x="206" y="28"/>
                  </a:cubicBezTo>
                  <a:cubicBezTo>
                    <a:pt x="200" y="27"/>
                    <a:pt x="188" y="26"/>
                    <a:pt x="185" y="23"/>
                  </a:cubicBezTo>
                  <a:cubicBezTo>
                    <a:pt x="182" y="20"/>
                    <a:pt x="177" y="17"/>
                    <a:pt x="177" y="21"/>
                  </a:cubicBezTo>
                  <a:cubicBezTo>
                    <a:pt x="177" y="25"/>
                    <a:pt x="168" y="26"/>
                    <a:pt x="163" y="22"/>
                  </a:cubicBezTo>
                  <a:cubicBezTo>
                    <a:pt x="158" y="19"/>
                    <a:pt x="149" y="17"/>
                    <a:pt x="146" y="14"/>
                  </a:cubicBezTo>
                  <a:cubicBezTo>
                    <a:pt x="144" y="13"/>
                    <a:pt x="140" y="11"/>
                    <a:pt x="136" y="9"/>
                  </a:cubicBezTo>
                  <a:cubicBezTo>
                    <a:pt x="130" y="10"/>
                    <a:pt x="115" y="5"/>
                    <a:pt x="105" y="6"/>
                  </a:cubicBezTo>
                  <a:cubicBezTo>
                    <a:pt x="94" y="7"/>
                    <a:pt x="60" y="4"/>
                    <a:pt x="47" y="5"/>
                  </a:cubicBezTo>
                  <a:cubicBezTo>
                    <a:pt x="34" y="6"/>
                    <a:pt x="33" y="0"/>
                    <a:pt x="26" y="0"/>
                  </a:cubicBezTo>
                  <a:cubicBezTo>
                    <a:pt x="18" y="0"/>
                    <a:pt x="21" y="9"/>
                    <a:pt x="11" y="9"/>
                  </a:cubicBezTo>
                  <a:cubicBezTo>
                    <a:pt x="1" y="9"/>
                    <a:pt x="0" y="16"/>
                    <a:pt x="7" y="22"/>
                  </a:cubicBezTo>
                  <a:cubicBezTo>
                    <a:pt x="11" y="25"/>
                    <a:pt x="11" y="32"/>
                    <a:pt x="10" y="39"/>
                  </a:cubicBezTo>
                  <a:cubicBezTo>
                    <a:pt x="12" y="39"/>
                    <a:pt x="14" y="38"/>
                    <a:pt x="15" y="37"/>
                  </a:cubicBezTo>
                  <a:cubicBezTo>
                    <a:pt x="18" y="33"/>
                    <a:pt x="21" y="34"/>
                    <a:pt x="21" y="38"/>
                  </a:cubicBezTo>
                  <a:cubicBezTo>
                    <a:pt x="21" y="42"/>
                    <a:pt x="28" y="40"/>
                    <a:pt x="32" y="40"/>
                  </a:cubicBezTo>
                  <a:cubicBezTo>
                    <a:pt x="36" y="40"/>
                    <a:pt x="35" y="43"/>
                    <a:pt x="39" y="40"/>
                  </a:cubicBezTo>
                  <a:cubicBezTo>
                    <a:pt x="43" y="37"/>
                    <a:pt x="50" y="38"/>
                    <a:pt x="50" y="42"/>
                  </a:cubicBezTo>
                  <a:cubicBezTo>
                    <a:pt x="50" y="46"/>
                    <a:pt x="59" y="44"/>
                    <a:pt x="54" y="49"/>
                  </a:cubicBezTo>
                  <a:cubicBezTo>
                    <a:pt x="49" y="54"/>
                    <a:pt x="43" y="55"/>
                    <a:pt x="43" y="59"/>
                  </a:cubicBezTo>
                  <a:cubicBezTo>
                    <a:pt x="43" y="63"/>
                    <a:pt x="49" y="71"/>
                    <a:pt x="44" y="76"/>
                  </a:cubicBezTo>
                  <a:cubicBezTo>
                    <a:pt x="40" y="80"/>
                    <a:pt x="45" y="88"/>
                    <a:pt x="41" y="88"/>
                  </a:cubicBezTo>
                  <a:cubicBezTo>
                    <a:pt x="37" y="88"/>
                    <a:pt x="31" y="90"/>
                    <a:pt x="37" y="95"/>
                  </a:cubicBezTo>
                  <a:cubicBezTo>
                    <a:pt x="42" y="100"/>
                    <a:pt x="45" y="104"/>
                    <a:pt x="42" y="104"/>
                  </a:cubicBezTo>
                  <a:cubicBezTo>
                    <a:pt x="38" y="104"/>
                    <a:pt x="35" y="112"/>
                    <a:pt x="37" y="114"/>
                  </a:cubicBezTo>
                  <a:cubicBezTo>
                    <a:pt x="39" y="116"/>
                    <a:pt x="48" y="121"/>
                    <a:pt x="41" y="123"/>
                  </a:cubicBezTo>
                  <a:cubicBezTo>
                    <a:pt x="34" y="124"/>
                    <a:pt x="34" y="130"/>
                    <a:pt x="34" y="134"/>
                  </a:cubicBezTo>
                  <a:cubicBezTo>
                    <a:pt x="34" y="135"/>
                    <a:pt x="35" y="137"/>
                    <a:pt x="37" y="139"/>
                  </a:cubicBezTo>
                  <a:cubicBezTo>
                    <a:pt x="40" y="139"/>
                    <a:pt x="43" y="139"/>
                    <a:pt x="46" y="140"/>
                  </a:cubicBezTo>
                  <a:cubicBezTo>
                    <a:pt x="53" y="143"/>
                    <a:pt x="57" y="162"/>
                    <a:pt x="67" y="160"/>
                  </a:cubicBezTo>
                  <a:cubicBezTo>
                    <a:pt x="71" y="160"/>
                    <a:pt x="69" y="157"/>
                    <a:pt x="71" y="155"/>
                  </a:cubicBezTo>
                  <a:cubicBezTo>
                    <a:pt x="74" y="152"/>
                    <a:pt x="77" y="154"/>
                    <a:pt x="82" y="154"/>
                  </a:cubicBezTo>
                  <a:cubicBezTo>
                    <a:pt x="86" y="154"/>
                    <a:pt x="88" y="148"/>
                    <a:pt x="98" y="148"/>
                  </a:cubicBezTo>
                  <a:cubicBezTo>
                    <a:pt x="108" y="148"/>
                    <a:pt x="114" y="147"/>
                    <a:pt x="120" y="147"/>
                  </a:cubicBezTo>
                  <a:cubicBezTo>
                    <a:pt x="126" y="147"/>
                    <a:pt x="131" y="145"/>
                    <a:pt x="133" y="141"/>
                  </a:cubicBezTo>
                  <a:cubicBezTo>
                    <a:pt x="135" y="136"/>
                    <a:pt x="140" y="132"/>
                    <a:pt x="147" y="131"/>
                  </a:cubicBezTo>
                  <a:cubicBezTo>
                    <a:pt x="154" y="130"/>
                    <a:pt x="153" y="123"/>
                    <a:pt x="153" y="119"/>
                  </a:cubicBezTo>
                  <a:cubicBezTo>
                    <a:pt x="154" y="115"/>
                    <a:pt x="166" y="108"/>
                    <a:pt x="166" y="105"/>
                  </a:cubicBezTo>
                  <a:cubicBezTo>
                    <a:pt x="167" y="102"/>
                    <a:pt x="160" y="90"/>
                    <a:pt x="167" y="79"/>
                  </a:cubicBezTo>
                  <a:cubicBezTo>
                    <a:pt x="174" y="69"/>
                    <a:pt x="181" y="68"/>
                    <a:pt x="181" y="62"/>
                  </a:cubicBezTo>
                  <a:cubicBezTo>
                    <a:pt x="181" y="57"/>
                    <a:pt x="189" y="55"/>
                    <a:pt x="197" y="54"/>
                  </a:cubicBezTo>
                  <a:cubicBezTo>
                    <a:pt x="206" y="53"/>
                    <a:pt x="209" y="47"/>
                    <a:pt x="217" y="43"/>
                  </a:cubicBezTo>
                  <a:cubicBezTo>
                    <a:pt x="223" y="41"/>
                    <a:pt x="225" y="36"/>
                    <a:pt x="224" y="29"/>
                  </a:cubicBezTo>
                  <a:close/>
                  <a:moveTo>
                    <a:pt x="226" y="86"/>
                  </a:moveTo>
                  <a:cubicBezTo>
                    <a:pt x="224" y="77"/>
                    <a:pt x="206" y="88"/>
                    <a:pt x="210" y="91"/>
                  </a:cubicBezTo>
                  <a:cubicBezTo>
                    <a:pt x="218" y="96"/>
                    <a:pt x="227" y="95"/>
                    <a:pt x="226" y="86"/>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8" name="Freeform 1676">
              <a:extLst>
                <a:ext uri="{FF2B5EF4-FFF2-40B4-BE49-F238E27FC236}">
                  <a16:creationId xmlns:a16="http://schemas.microsoft.com/office/drawing/2014/main" id="{D9CC21C9-7512-4062-A213-5FC5F0D031CE}"/>
                </a:ext>
              </a:extLst>
            </p:cNvPr>
            <p:cNvSpPr>
              <a:spLocks noEditPoints="1"/>
            </p:cNvSpPr>
            <p:nvPr/>
          </p:nvSpPr>
          <p:spPr bwMode="auto">
            <a:xfrm>
              <a:off x="5192896" y="2300364"/>
              <a:ext cx="142880" cy="174631"/>
            </a:xfrm>
            <a:custGeom>
              <a:avLst/>
              <a:gdLst>
                <a:gd name="T0" fmla="*/ 110 w 112"/>
                <a:gd name="T1" fmla="*/ 0 h 140"/>
                <a:gd name="T2" fmla="*/ 102 w 112"/>
                <a:gd name="T3" fmla="*/ 4 h 140"/>
                <a:gd name="T4" fmla="*/ 95 w 112"/>
                <a:gd name="T5" fmla="*/ 8 h 140"/>
                <a:gd name="T6" fmla="*/ 76 w 112"/>
                <a:gd name="T7" fmla="*/ 5 h 140"/>
                <a:gd name="T8" fmla="*/ 53 w 112"/>
                <a:gd name="T9" fmla="*/ 5 h 140"/>
                <a:gd name="T10" fmla="*/ 52 w 112"/>
                <a:gd name="T11" fmla="*/ 6 h 140"/>
                <a:gd name="T12" fmla="*/ 36 w 112"/>
                <a:gd name="T13" fmla="*/ 13 h 140"/>
                <a:gd name="T14" fmla="*/ 28 w 112"/>
                <a:gd name="T15" fmla="*/ 18 h 140"/>
                <a:gd name="T16" fmla="*/ 16 w 112"/>
                <a:gd name="T17" fmla="*/ 20 h 140"/>
                <a:gd name="T18" fmla="*/ 9 w 112"/>
                <a:gd name="T19" fmla="*/ 30 h 140"/>
                <a:gd name="T20" fmla="*/ 5 w 112"/>
                <a:gd name="T21" fmla="*/ 37 h 140"/>
                <a:gd name="T22" fmla="*/ 0 w 112"/>
                <a:gd name="T23" fmla="*/ 46 h 140"/>
                <a:gd name="T24" fmla="*/ 1 w 112"/>
                <a:gd name="T25" fmla="*/ 47 h 140"/>
                <a:gd name="T26" fmla="*/ 10 w 112"/>
                <a:gd name="T27" fmla="*/ 62 h 140"/>
                <a:gd name="T28" fmla="*/ 23 w 112"/>
                <a:gd name="T29" fmla="*/ 66 h 140"/>
                <a:gd name="T30" fmla="*/ 39 w 112"/>
                <a:gd name="T31" fmla="*/ 72 h 140"/>
                <a:gd name="T32" fmla="*/ 20 w 112"/>
                <a:gd name="T33" fmla="*/ 73 h 140"/>
                <a:gd name="T34" fmla="*/ 24 w 112"/>
                <a:gd name="T35" fmla="*/ 88 h 140"/>
                <a:gd name="T36" fmla="*/ 33 w 112"/>
                <a:gd name="T37" fmla="*/ 100 h 140"/>
                <a:gd name="T38" fmla="*/ 49 w 112"/>
                <a:gd name="T39" fmla="*/ 108 h 140"/>
                <a:gd name="T40" fmla="*/ 46 w 112"/>
                <a:gd name="T41" fmla="*/ 90 h 140"/>
                <a:gd name="T42" fmla="*/ 58 w 112"/>
                <a:gd name="T43" fmla="*/ 90 h 140"/>
                <a:gd name="T44" fmla="*/ 50 w 112"/>
                <a:gd name="T45" fmla="*/ 83 h 140"/>
                <a:gd name="T46" fmla="*/ 56 w 112"/>
                <a:gd name="T47" fmla="*/ 79 h 140"/>
                <a:gd name="T48" fmla="*/ 69 w 112"/>
                <a:gd name="T49" fmla="*/ 78 h 140"/>
                <a:gd name="T50" fmla="*/ 63 w 112"/>
                <a:gd name="T51" fmla="*/ 64 h 140"/>
                <a:gd name="T52" fmla="*/ 49 w 112"/>
                <a:gd name="T53" fmla="*/ 64 h 140"/>
                <a:gd name="T54" fmla="*/ 55 w 112"/>
                <a:gd name="T55" fmla="*/ 55 h 140"/>
                <a:gd name="T56" fmla="*/ 40 w 112"/>
                <a:gd name="T57" fmla="*/ 35 h 140"/>
                <a:gd name="T58" fmla="*/ 49 w 112"/>
                <a:gd name="T59" fmla="*/ 30 h 140"/>
                <a:gd name="T60" fmla="*/ 63 w 112"/>
                <a:gd name="T61" fmla="*/ 32 h 140"/>
                <a:gd name="T62" fmla="*/ 67 w 112"/>
                <a:gd name="T63" fmla="*/ 19 h 140"/>
                <a:gd name="T64" fmla="*/ 78 w 112"/>
                <a:gd name="T65" fmla="*/ 22 h 140"/>
                <a:gd name="T66" fmla="*/ 91 w 112"/>
                <a:gd name="T67" fmla="*/ 16 h 140"/>
                <a:gd name="T68" fmla="*/ 103 w 112"/>
                <a:gd name="T69" fmla="*/ 21 h 140"/>
                <a:gd name="T70" fmla="*/ 107 w 112"/>
                <a:gd name="T71" fmla="*/ 15 h 140"/>
                <a:gd name="T72" fmla="*/ 112 w 112"/>
                <a:gd name="T73" fmla="*/ 7 h 140"/>
                <a:gd name="T74" fmla="*/ 110 w 112"/>
                <a:gd name="T75" fmla="*/ 0 h 140"/>
                <a:gd name="T76" fmla="*/ 96 w 112"/>
                <a:gd name="T77" fmla="*/ 132 h 140"/>
                <a:gd name="T78" fmla="*/ 68 w 112"/>
                <a:gd name="T79" fmla="*/ 128 h 140"/>
                <a:gd name="T80" fmla="*/ 57 w 112"/>
                <a:gd name="T81" fmla="*/ 133 h 140"/>
                <a:gd name="T82" fmla="*/ 83 w 112"/>
                <a:gd name="T83" fmla="*/ 140 h 140"/>
                <a:gd name="T84" fmla="*/ 107 w 112"/>
                <a:gd name="T85" fmla="*/ 132 h 140"/>
                <a:gd name="T86" fmla="*/ 96 w 112"/>
                <a:gd name="T87"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40">
                  <a:moveTo>
                    <a:pt x="110" y="0"/>
                  </a:moveTo>
                  <a:cubicBezTo>
                    <a:pt x="107" y="0"/>
                    <a:pt x="101" y="2"/>
                    <a:pt x="102" y="4"/>
                  </a:cubicBezTo>
                  <a:cubicBezTo>
                    <a:pt x="103" y="7"/>
                    <a:pt x="99" y="8"/>
                    <a:pt x="95" y="8"/>
                  </a:cubicBezTo>
                  <a:cubicBezTo>
                    <a:pt x="95" y="8"/>
                    <a:pt x="81" y="7"/>
                    <a:pt x="76" y="5"/>
                  </a:cubicBezTo>
                  <a:cubicBezTo>
                    <a:pt x="73" y="4"/>
                    <a:pt x="59" y="4"/>
                    <a:pt x="53" y="5"/>
                  </a:cubicBezTo>
                  <a:cubicBezTo>
                    <a:pt x="53" y="5"/>
                    <a:pt x="53" y="5"/>
                    <a:pt x="52" y="6"/>
                  </a:cubicBezTo>
                  <a:cubicBezTo>
                    <a:pt x="51" y="8"/>
                    <a:pt x="38" y="14"/>
                    <a:pt x="36" y="13"/>
                  </a:cubicBezTo>
                  <a:cubicBezTo>
                    <a:pt x="34" y="12"/>
                    <a:pt x="33" y="17"/>
                    <a:pt x="28" y="18"/>
                  </a:cubicBezTo>
                  <a:cubicBezTo>
                    <a:pt x="23" y="19"/>
                    <a:pt x="16" y="18"/>
                    <a:pt x="16" y="20"/>
                  </a:cubicBezTo>
                  <a:cubicBezTo>
                    <a:pt x="15" y="22"/>
                    <a:pt x="12" y="27"/>
                    <a:pt x="9" y="30"/>
                  </a:cubicBezTo>
                  <a:cubicBezTo>
                    <a:pt x="7" y="33"/>
                    <a:pt x="9" y="36"/>
                    <a:pt x="5" y="37"/>
                  </a:cubicBezTo>
                  <a:cubicBezTo>
                    <a:pt x="3" y="37"/>
                    <a:pt x="2" y="42"/>
                    <a:pt x="0" y="46"/>
                  </a:cubicBezTo>
                  <a:cubicBezTo>
                    <a:pt x="0" y="46"/>
                    <a:pt x="1" y="47"/>
                    <a:pt x="1" y="47"/>
                  </a:cubicBezTo>
                  <a:cubicBezTo>
                    <a:pt x="7" y="48"/>
                    <a:pt x="11" y="55"/>
                    <a:pt x="10" y="62"/>
                  </a:cubicBezTo>
                  <a:cubicBezTo>
                    <a:pt x="9" y="68"/>
                    <a:pt x="19" y="71"/>
                    <a:pt x="23" y="66"/>
                  </a:cubicBezTo>
                  <a:cubicBezTo>
                    <a:pt x="27" y="61"/>
                    <a:pt x="39" y="69"/>
                    <a:pt x="39" y="72"/>
                  </a:cubicBezTo>
                  <a:cubicBezTo>
                    <a:pt x="39" y="75"/>
                    <a:pt x="27" y="68"/>
                    <a:pt x="20" y="73"/>
                  </a:cubicBezTo>
                  <a:cubicBezTo>
                    <a:pt x="13" y="78"/>
                    <a:pt x="25" y="83"/>
                    <a:pt x="24" y="88"/>
                  </a:cubicBezTo>
                  <a:cubicBezTo>
                    <a:pt x="22" y="93"/>
                    <a:pt x="27" y="101"/>
                    <a:pt x="33" y="100"/>
                  </a:cubicBezTo>
                  <a:cubicBezTo>
                    <a:pt x="39" y="100"/>
                    <a:pt x="45" y="110"/>
                    <a:pt x="49" y="108"/>
                  </a:cubicBezTo>
                  <a:cubicBezTo>
                    <a:pt x="53" y="106"/>
                    <a:pt x="45" y="92"/>
                    <a:pt x="46" y="90"/>
                  </a:cubicBezTo>
                  <a:cubicBezTo>
                    <a:pt x="47" y="88"/>
                    <a:pt x="55" y="94"/>
                    <a:pt x="58" y="90"/>
                  </a:cubicBezTo>
                  <a:cubicBezTo>
                    <a:pt x="62" y="86"/>
                    <a:pt x="56" y="83"/>
                    <a:pt x="50" y="83"/>
                  </a:cubicBezTo>
                  <a:cubicBezTo>
                    <a:pt x="45" y="83"/>
                    <a:pt x="50" y="76"/>
                    <a:pt x="56" y="79"/>
                  </a:cubicBezTo>
                  <a:cubicBezTo>
                    <a:pt x="63" y="83"/>
                    <a:pt x="66" y="78"/>
                    <a:pt x="69" y="78"/>
                  </a:cubicBezTo>
                  <a:cubicBezTo>
                    <a:pt x="72" y="77"/>
                    <a:pt x="73" y="66"/>
                    <a:pt x="63" y="64"/>
                  </a:cubicBezTo>
                  <a:cubicBezTo>
                    <a:pt x="54" y="61"/>
                    <a:pt x="55" y="71"/>
                    <a:pt x="49" y="64"/>
                  </a:cubicBezTo>
                  <a:cubicBezTo>
                    <a:pt x="43" y="58"/>
                    <a:pt x="55" y="60"/>
                    <a:pt x="55" y="55"/>
                  </a:cubicBezTo>
                  <a:cubicBezTo>
                    <a:pt x="55" y="49"/>
                    <a:pt x="45" y="41"/>
                    <a:pt x="40" y="35"/>
                  </a:cubicBezTo>
                  <a:cubicBezTo>
                    <a:pt x="36" y="28"/>
                    <a:pt x="47" y="25"/>
                    <a:pt x="49" y="30"/>
                  </a:cubicBezTo>
                  <a:cubicBezTo>
                    <a:pt x="52" y="35"/>
                    <a:pt x="59" y="34"/>
                    <a:pt x="63" y="32"/>
                  </a:cubicBezTo>
                  <a:cubicBezTo>
                    <a:pt x="68" y="30"/>
                    <a:pt x="59" y="22"/>
                    <a:pt x="67" y="19"/>
                  </a:cubicBezTo>
                  <a:cubicBezTo>
                    <a:pt x="75" y="16"/>
                    <a:pt x="75" y="21"/>
                    <a:pt x="78" y="22"/>
                  </a:cubicBezTo>
                  <a:cubicBezTo>
                    <a:pt x="80" y="23"/>
                    <a:pt x="82" y="16"/>
                    <a:pt x="91" y="16"/>
                  </a:cubicBezTo>
                  <a:cubicBezTo>
                    <a:pt x="95" y="16"/>
                    <a:pt x="99" y="18"/>
                    <a:pt x="103" y="21"/>
                  </a:cubicBezTo>
                  <a:cubicBezTo>
                    <a:pt x="105" y="19"/>
                    <a:pt x="107" y="17"/>
                    <a:pt x="107" y="15"/>
                  </a:cubicBezTo>
                  <a:cubicBezTo>
                    <a:pt x="107" y="12"/>
                    <a:pt x="112" y="11"/>
                    <a:pt x="112" y="7"/>
                  </a:cubicBezTo>
                  <a:cubicBezTo>
                    <a:pt x="112" y="5"/>
                    <a:pt x="111" y="2"/>
                    <a:pt x="110" y="0"/>
                  </a:cubicBezTo>
                  <a:close/>
                  <a:moveTo>
                    <a:pt x="96" y="132"/>
                  </a:moveTo>
                  <a:cubicBezTo>
                    <a:pt x="92" y="129"/>
                    <a:pt x="73" y="133"/>
                    <a:pt x="68" y="128"/>
                  </a:cubicBezTo>
                  <a:cubicBezTo>
                    <a:pt x="63" y="124"/>
                    <a:pt x="53" y="132"/>
                    <a:pt x="57" y="133"/>
                  </a:cubicBezTo>
                  <a:cubicBezTo>
                    <a:pt x="63" y="134"/>
                    <a:pt x="73" y="139"/>
                    <a:pt x="83" y="140"/>
                  </a:cubicBezTo>
                  <a:cubicBezTo>
                    <a:pt x="93" y="140"/>
                    <a:pt x="107" y="135"/>
                    <a:pt x="107" y="132"/>
                  </a:cubicBezTo>
                  <a:cubicBezTo>
                    <a:pt x="106" y="130"/>
                    <a:pt x="100" y="134"/>
                    <a:pt x="96" y="132"/>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9" name="Freeform 1677">
              <a:extLst>
                <a:ext uri="{FF2B5EF4-FFF2-40B4-BE49-F238E27FC236}">
                  <a16:creationId xmlns:a16="http://schemas.microsoft.com/office/drawing/2014/main" id="{F7BFB889-B374-4FC5-A755-CCE5AC4AFBAC}"/>
                </a:ext>
              </a:extLst>
            </p:cNvPr>
            <p:cNvSpPr>
              <a:spLocks/>
            </p:cNvSpPr>
            <p:nvPr/>
          </p:nvSpPr>
          <p:spPr bwMode="auto">
            <a:xfrm>
              <a:off x="5459606" y="2451182"/>
              <a:ext cx="58740" cy="36514"/>
            </a:xfrm>
            <a:custGeom>
              <a:avLst/>
              <a:gdLst>
                <a:gd name="T0" fmla="*/ 31 w 46"/>
                <a:gd name="T1" fmla="*/ 18 h 29"/>
                <a:gd name="T2" fmla="*/ 40 w 46"/>
                <a:gd name="T3" fmla="*/ 7 h 29"/>
                <a:gd name="T4" fmla="*/ 40 w 46"/>
                <a:gd name="T5" fmla="*/ 3 h 29"/>
                <a:gd name="T6" fmla="*/ 15 w 46"/>
                <a:gd name="T7" fmla="*/ 11 h 29"/>
                <a:gd name="T8" fmla="*/ 7 w 46"/>
                <a:gd name="T9" fmla="*/ 23 h 29"/>
                <a:gd name="T10" fmla="*/ 31 w 46"/>
                <a:gd name="T11" fmla="*/ 18 h 29"/>
              </a:gdLst>
              <a:ahLst/>
              <a:cxnLst>
                <a:cxn ang="0">
                  <a:pos x="T0" y="T1"/>
                </a:cxn>
                <a:cxn ang="0">
                  <a:pos x="T2" y="T3"/>
                </a:cxn>
                <a:cxn ang="0">
                  <a:pos x="T4" y="T5"/>
                </a:cxn>
                <a:cxn ang="0">
                  <a:pos x="T6" y="T7"/>
                </a:cxn>
                <a:cxn ang="0">
                  <a:pos x="T8" y="T9"/>
                </a:cxn>
                <a:cxn ang="0">
                  <a:pos x="T10" y="T11"/>
                </a:cxn>
              </a:cxnLst>
              <a:rect l="0" t="0" r="r" b="b"/>
              <a:pathLst>
                <a:path w="46" h="29">
                  <a:moveTo>
                    <a:pt x="31" y="18"/>
                  </a:moveTo>
                  <a:cubicBezTo>
                    <a:pt x="30" y="15"/>
                    <a:pt x="34" y="9"/>
                    <a:pt x="40" y="7"/>
                  </a:cubicBezTo>
                  <a:cubicBezTo>
                    <a:pt x="46" y="4"/>
                    <a:pt x="44" y="0"/>
                    <a:pt x="40" y="3"/>
                  </a:cubicBezTo>
                  <a:cubicBezTo>
                    <a:pt x="36" y="7"/>
                    <a:pt x="27" y="10"/>
                    <a:pt x="15" y="11"/>
                  </a:cubicBezTo>
                  <a:cubicBezTo>
                    <a:pt x="3" y="11"/>
                    <a:pt x="0" y="19"/>
                    <a:pt x="7" y="23"/>
                  </a:cubicBezTo>
                  <a:cubicBezTo>
                    <a:pt x="16" y="29"/>
                    <a:pt x="31" y="21"/>
                    <a:pt x="31" y="1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0" name="Freeform 1678">
              <a:extLst>
                <a:ext uri="{FF2B5EF4-FFF2-40B4-BE49-F238E27FC236}">
                  <a16:creationId xmlns:a16="http://schemas.microsoft.com/office/drawing/2014/main" id="{8BFA2D34-DA54-49E2-872E-4C5871BCDB1C}"/>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1" name="Freeform 1679">
              <a:extLst>
                <a:ext uri="{FF2B5EF4-FFF2-40B4-BE49-F238E27FC236}">
                  <a16:creationId xmlns:a16="http://schemas.microsoft.com/office/drawing/2014/main" id="{F00F1132-007F-4E7E-87A7-CACB218EDD6F}"/>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2" name="Freeform 1680">
              <a:extLst>
                <a:ext uri="{FF2B5EF4-FFF2-40B4-BE49-F238E27FC236}">
                  <a16:creationId xmlns:a16="http://schemas.microsoft.com/office/drawing/2014/main" id="{6EE42BD3-9639-467D-81CD-161655C43F5A}"/>
                </a:ext>
              </a:extLst>
            </p:cNvPr>
            <p:cNvSpPr>
              <a:spLocks noEditPoints="1"/>
            </p:cNvSpPr>
            <p:nvPr/>
          </p:nvSpPr>
          <p:spPr bwMode="auto">
            <a:xfrm>
              <a:off x="4926187" y="1833623"/>
              <a:ext cx="107954" cy="100016"/>
            </a:xfrm>
            <a:custGeom>
              <a:avLst/>
              <a:gdLst>
                <a:gd name="T0" fmla="*/ 43 w 85"/>
                <a:gd name="T1" fmla="*/ 30 h 81"/>
                <a:gd name="T2" fmla="*/ 42 w 85"/>
                <a:gd name="T3" fmla="*/ 18 h 81"/>
                <a:gd name="T4" fmla="*/ 44 w 85"/>
                <a:gd name="T5" fmla="*/ 3 h 81"/>
                <a:gd name="T6" fmla="*/ 32 w 85"/>
                <a:gd name="T7" fmla="*/ 10 h 81"/>
                <a:gd name="T8" fmla="*/ 21 w 85"/>
                <a:gd name="T9" fmla="*/ 15 h 81"/>
                <a:gd name="T10" fmla="*/ 22 w 85"/>
                <a:gd name="T11" fmla="*/ 23 h 81"/>
                <a:gd name="T12" fmla="*/ 12 w 85"/>
                <a:gd name="T13" fmla="*/ 18 h 81"/>
                <a:gd name="T14" fmla="*/ 3 w 85"/>
                <a:gd name="T15" fmla="*/ 31 h 81"/>
                <a:gd name="T16" fmla="*/ 3 w 85"/>
                <a:gd name="T17" fmla="*/ 51 h 81"/>
                <a:gd name="T18" fmla="*/ 10 w 85"/>
                <a:gd name="T19" fmla="*/ 66 h 81"/>
                <a:gd name="T20" fmla="*/ 12 w 85"/>
                <a:gd name="T21" fmla="*/ 74 h 81"/>
                <a:gd name="T22" fmla="*/ 28 w 85"/>
                <a:gd name="T23" fmla="*/ 76 h 81"/>
                <a:gd name="T24" fmla="*/ 35 w 85"/>
                <a:gd name="T25" fmla="*/ 76 h 81"/>
                <a:gd name="T26" fmla="*/ 28 w 85"/>
                <a:gd name="T27" fmla="*/ 66 h 81"/>
                <a:gd name="T28" fmla="*/ 37 w 85"/>
                <a:gd name="T29" fmla="*/ 68 h 81"/>
                <a:gd name="T30" fmla="*/ 50 w 85"/>
                <a:gd name="T31" fmla="*/ 68 h 81"/>
                <a:gd name="T32" fmla="*/ 43 w 85"/>
                <a:gd name="T33" fmla="*/ 57 h 81"/>
                <a:gd name="T34" fmla="*/ 35 w 85"/>
                <a:gd name="T35" fmla="*/ 56 h 81"/>
                <a:gd name="T36" fmla="*/ 40 w 85"/>
                <a:gd name="T37" fmla="*/ 45 h 81"/>
                <a:gd name="T38" fmla="*/ 51 w 85"/>
                <a:gd name="T39" fmla="*/ 39 h 81"/>
                <a:gd name="T40" fmla="*/ 43 w 85"/>
                <a:gd name="T41" fmla="*/ 30 h 81"/>
                <a:gd name="T42" fmla="*/ 82 w 85"/>
                <a:gd name="T43" fmla="*/ 46 h 81"/>
                <a:gd name="T44" fmla="*/ 76 w 85"/>
                <a:gd name="T45" fmla="*/ 50 h 81"/>
                <a:gd name="T46" fmla="*/ 70 w 85"/>
                <a:gd name="T47" fmla="*/ 46 h 81"/>
                <a:gd name="T48" fmla="*/ 59 w 85"/>
                <a:gd name="T49" fmla="*/ 51 h 81"/>
                <a:gd name="T50" fmla="*/ 66 w 85"/>
                <a:gd name="T51" fmla="*/ 67 h 81"/>
                <a:gd name="T52" fmla="*/ 61 w 85"/>
                <a:gd name="T53" fmla="*/ 72 h 81"/>
                <a:gd name="T54" fmla="*/ 65 w 85"/>
                <a:gd name="T55" fmla="*/ 80 h 81"/>
                <a:gd name="T56" fmla="*/ 78 w 85"/>
                <a:gd name="T57" fmla="*/ 65 h 81"/>
                <a:gd name="T58" fmla="*/ 82 w 85"/>
                <a:gd name="T59"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1">
                  <a:moveTo>
                    <a:pt x="43" y="30"/>
                  </a:moveTo>
                  <a:cubicBezTo>
                    <a:pt x="40" y="29"/>
                    <a:pt x="39" y="21"/>
                    <a:pt x="42" y="18"/>
                  </a:cubicBezTo>
                  <a:cubicBezTo>
                    <a:pt x="46" y="15"/>
                    <a:pt x="47" y="6"/>
                    <a:pt x="44" y="3"/>
                  </a:cubicBezTo>
                  <a:cubicBezTo>
                    <a:pt x="42" y="0"/>
                    <a:pt x="32" y="3"/>
                    <a:pt x="32" y="10"/>
                  </a:cubicBezTo>
                  <a:cubicBezTo>
                    <a:pt x="31" y="17"/>
                    <a:pt x="23" y="14"/>
                    <a:pt x="21" y="15"/>
                  </a:cubicBezTo>
                  <a:cubicBezTo>
                    <a:pt x="19" y="17"/>
                    <a:pt x="25" y="20"/>
                    <a:pt x="22" y="23"/>
                  </a:cubicBezTo>
                  <a:cubicBezTo>
                    <a:pt x="18" y="26"/>
                    <a:pt x="17" y="19"/>
                    <a:pt x="12" y="18"/>
                  </a:cubicBezTo>
                  <a:cubicBezTo>
                    <a:pt x="6" y="18"/>
                    <a:pt x="6" y="26"/>
                    <a:pt x="3" y="31"/>
                  </a:cubicBezTo>
                  <a:cubicBezTo>
                    <a:pt x="0" y="35"/>
                    <a:pt x="2" y="45"/>
                    <a:pt x="3" y="51"/>
                  </a:cubicBezTo>
                  <a:cubicBezTo>
                    <a:pt x="4" y="57"/>
                    <a:pt x="11" y="61"/>
                    <a:pt x="10" y="66"/>
                  </a:cubicBezTo>
                  <a:cubicBezTo>
                    <a:pt x="9" y="69"/>
                    <a:pt x="10" y="71"/>
                    <a:pt x="12" y="74"/>
                  </a:cubicBezTo>
                  <a:cubicBezTo>
                    <a:pt x="19" y="74"/>
                    <a:pt x="26" y="75"/>
                    <a:pt x="28" y="76"/>
                  </a:cubicBezTo>
                  <a:cubicBezTo>
                    <a:pt x="30" y="76"/>
                    <a:pt x="32" y="76"/>
                    <a:pt x="35" y="76"/>
                  </a:cubicBezTo>
                  <a:cubicBezTo>
                    <a:pt x="33" y="72"/>
                    <a:pt x="27" y="69"/>
                    <a:pt x="28" y="66"/>
                  </a:cubicBezTo>
                  <a:cubicBezTo>
                    <a:pt x="28" y="62"/>
                    <a:pt x="33" y="65"/>
                    <a:pt x="37" y="68"/>
                  </a:cubicBezTo>
                  <a:cubicBezTo>
                    <a:pt x="41" y="71"/>
                    <a:pt x="49" y="71"/>
                    <a:pt x="50" y="68"/>
                  </a:cubicBezTo>
                  <a:cubicBezTo>
                    <a:pt x="50" y="65"/>
                    <a:pt x="48" y="54"/>
                    <a:pt x="43" y="57"/>
                  </a:cubicBezTo>
                  <a:cubicBezTo>
                    <a:pt x="38" y="59"/>
                    <a:pt x="37" y="58"/>
                    <a:pt x="35" y="56"/>
                  </a:cubicBezTo>
                  <a:cubicBezTo>
                    <a:pt x="33" y="53"/>
                    <a:pt x="39" y="49"/>
                    <a:pt x="40" y="45"/>
                  </a:cubicBezTo>
                  <a:cubicBezTo>
                    <a:pt x="41" y="40"/>
                    <a:pt x="50" y="42"/>
                    <a:pt x="51" y="39"/>
                  </a:cubicBezTo>
                  <a:cubicBezTo>
                    <a:pt x="53" y="35"/>
                    <a:pt x="46" y="32"/>
                    <a:pt x="43" y="30"/>
                  </a:cubicBezTo>
                  <a:close/>
                  <a:moveTo>
                    <a:pt x="82" y="46"/>
                  </a:moveTo>
                  <a:cubicBezTo>
                    <a:pt x="80" y="45"/>
                    <a:pt x="79" y="50"/>
                    <a:pt x="76" y="50"/>
                  </a:cubicBezTo>
                  <a:cubicBezTo>
                    <a:pt x="74" y="51"/>
                    <a:pt x="71" y="40"/>
                    <a:pt x="70" y="46"/>
                  </a:cubicBezTo>
                  <a:cubicBezTo>
                    <a:pt x="69" y="52"/>
                    <a:pt x="64" y="44"/>
                    <a:pt x="59" y="51"/>
                  </a:cubicBezTo>
                  <a:cubicBezTo>
                    <a:pt x="54" y="58"/>
                    <a:pt x="62" y="65"/>
                    <a:pt x="66" y="67"/>
                  </a:cubicBezTo>
                  <a:cubicBezTo>
                    <a:pt x="69" y="70"/>
                    <a:pt x="65" y="73"/>
                    <a:pt x="61" y="72"/>
                  </a:cubicBezTo>
                  <a:cubicBezTo>
                    <a:pt x="56" y="71"/>
                    <a:pt x="59" y="79"/>
                    <a:pt x="65" y="80"/>
                  </a:cubicBezTo>
                  <a:cubicBezTo>
                    <a:pt x="72" y="81"/>
                    <a:pt x="79" y="68"/>
                    <a:pt x="78" y="65"/>
                  </a:cubicBezTo>
                  <a:cubicBezTo>
                    <a:pt x="77" y="62"/>
                    <a:pt x="85" y="48"/>
                    <a:pt x="82" y="46"/>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3" name="Freeform 1681">
              <a:extLst>
                <a:ext uri="{FF2B5EF4-FFF2-40B4-BE49-F238E27FC236}">
                  <a16:creationId xmlns:a16="http://schemas.microsoft.com/office/drawing/2014/main" id="{C0E40074-6B4A-4D91-8DB0-EDFE528E0699}"/>
                </a:ext>
              </a:extLst>
            </p:cNvPr>
            <p:cNvSpPr>
              <a:spLocks noEditPoints="1"/>
            </p:cNvSpPr>
            <p:nvPr/>
          </p:nvSpPr>
          <p:spPr bwMode="auto">
            <a:xfrm>
              <a:off x="5000802" y="1430385"/>
              <a:ext cx="280998" cy="481029"/>
            </a:xfrm>
            <a:custGeom>
              <a:avLst/>
              <a:gdLst>
                <a:gd name="T0" fmla="*/ 214 w 220"/>
                <a:gd name="T1" fmla="*/ 82 h 385"/>
                <a:gd name="T2" fmla="*/ 211 w 220"/>
                <a:gd name="T3" fmla="*/ 51 h 385"/>
                <a:gd name="T4" fmla="*/ 185 w 220"/>
                <a:gd name="T5" fmla="*/ 19 h 385"/>
                <a:gd name="T6" fmla="*/ 154 w 220"/>
                <a:gd name="T7" fmla="*/ 17 h 385"/>
                <a:gd name="T8" fmla="*/ 124 w 220"/>
                <a:gd name="T9" fmla="*/ 17 h 385"/>
                <a:gd name="T10" fmla="*/ 106 w 220"/>
                <a:gd name="T11" fmla="*/ 35 h 385"/>
                <a:gd name="T12" fmla="*/ 87 w 220"/>
                <a:gd name="T13" fmla="*/ 57 h 385"/>
                <a:gd name="T14" fmla="*/ 74 w 220"/>
                <a:gd name="T15" fmla="*/ 80 h 385"/>
                <a:gd name="T16" fmla="*/ 57 w 220"/>
                <a:gd name="T17" fmla="*/ 93 h 385"/>
                <a:gd name="T18" fmla="*/ 45 w 220"/>
                <a:gd name="T19" fmla="*/ 132 h 385"/>
                <a:gd name="T20" fmla="*/ 49 w 220"/>
                <a:gd name="T21" fmla="*/ 151 h 385"/>
                <a:gd name="T22" fmla="*/ 20 w 220"/>
                <a:gd name="T23" fmla="*/ 164 h 385"/>
                <a:gd name="T24" fmla="*/ 18 w 220"/>
                <a:gd name="T25" fmla="*/ 199 h 385"/>
                <a:gd name="T26" fmla="*/ 29 w 220"/>
                <a:gd name="T27" fmla="*/ 228 h 385"/>
                <a:gd name="T28" fmla="*/ 23 w 220"/>
                <a:gd name="T29" fmla="*/ 246 h 385"/>
                <a:gd name="T30" fmla="*/ 12 w 220"/>
                <a:gd name="T31" fmla="*/ 267 h 385"/>
                <a:gd name="T32" fmla="*/ 5 w 220"/>
                <a:gd name="T33" fmla="*/ 293 h 385"/>
                <a:gd name="T34" fmla="*/ 0 w 220"/>
                <a:gd name="T35" fmla="*/ 294 h 385"/>
                <a:gd name="T36" fmla="*/ 14 w 220"/>
                <a:gd name="T37" fmla="*/ 330 h 385"/>
                <a:gd name="T38" fmla="*/ 26 w 220"/>
                <a:gd name="T39" fmla="*/ 359 h 385"/>
                <a:gd name="T40" fmla="*/ 32 w 220"/>
                <a:gd name="T41" fmla="*/ 382 h 385"/>
                <a:gd name="T42" fmla="*/ 52 w 220"/>
                <a:gd name="T43" fmla="*/ 371 h 385"/>
                <a:gd name="T44" fmla="*/ 72 w 220"/>
                <a:gd name="T45" fmla="*/ 364 h 385"/>
                <a:gd name="T46" fmla="*/ 89 w 220"/>
                <a:gd name="T47" fmla="*/ 359 h 385"/>
                <a:gd name="T48" fmla="*/ 92 w 220"/>
                <a:gd name="T49" fmla="*/ 343 h 385"/>
                <a:gd name="T50" fmla="*/ 95 w 220"/>
                <a:gd name="T51" fmla="*/ 306 h 385"/>
                <a:gd name="T52" fmla="*/ 121 w 220"/>
                <a:gd name="T53" fmla="*/ 280 h 385"/>
                <a:gd name="T54" fmla="*/ 114 w 220"/>
                <a:gd name="T55" fmla="*/ 247 h 385"/>
                <a:gd name="T56" fmla="*/ 100 w 220"/>
                <a:gd name="T57" fmla="*/ 224 h 385"/>
                <a:gd name="T58" fmla="*/ 111 w 220"/>
                <a:gd name="T59" fmla="*/ 193 h 385"/>
                <a:gd name="T60" fmla="*/ 132 w 220"/>
                <a:gd name="T61" fmla="*/ 171 h 385"/>
                <a:gd name="T62" fmla="*/ 175 w 220"/>
                <a:gd name="T63" fmla="*/ 141 h 385"/>
                <a:gd name="T64" fmla="*/ 180 w 220"/>
                <a:gd name="T65" fmla="*/ 110 h 385"/>
                <a:gd name="T66" fmla="*/ 210 w 220"/>
                <a:gd name="T67" fmla="*/ 99 h 385"/>
                <a:gd name="T68" fmla="*/ 217 w 220"/>
                <a:gd name="T69" fmla="*/ 91 h 385"/>
                <a:gd name="T70" fmla="*/ 117 w 220"/>
                <a:gd name="T71" fmla="*/ 3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85">
                  <a:moveTo>
                    <a:pt x="217" y="91"/>
                  </a:moveTo>
                  <a:cubicBezTo>
                    <a:pt x="215" y="88"/>
                    <a:pt x="210" y="82"/>
                    <a:pt x="214" y="82"/>
                  </a:cubicBezTo>
                  <a:cubicBezTo>
                    <a:pt x="218" y="82"/>
                    <a:pt x="220" y="69"/>
                    <a:pt x="215" y="67"/>
                  </a:cubicBezTo>
                  <a:cubicBezTo>
                    <a:pt x="210" y="64"/>
                    <a:pt x="215" y="53"/>
                    <a:pt x="211" y="51"/>
                  </a:cubicBezTo>
                  <a:cubicBezTo>
                    <a:pt x="206" y="48"/>
                    <a:pt x="209" y="40"/>
                    <a:pt x="210" y="34"/>
                  </a:cubicBezTo>
                  <a:cubicBezTo>
                    <a:pt x="211" y="28"/>
                    <a:pt x="194" y="23"/>
                    <a:pt x="185" y="19"/>
                  </a:cubicBezTo>
                  <a:cubicBezTo>
                    <a:pt x="175" y="15"/>
                    <a:pt x="171" y="8"/>
                    <a:pt x="164" y="4"/>
                  </a:cubicBezTo>
                  <a:cubicBezTo>
                    <a:pt x="156" y="0"/>
                    <a:pt x="154" y="10"/>
                    <a:pt x="154" y="17"/>
                  </a:cubicBezTo>
                  <a:cubicBezTo>
                    <a:pt x="154" y="24"/>
                    <a:pt x="147" y="25"/>
                    <a:pt x="142" y="20"/>
                  </a:cubicBezTo>
                  <a:cubicBezTo>
                    <a:pt x="137" y="16"/>
                    <a:pt x="131" y="20"/>
                    <a:pt x="124" y="17"/>
                  </a:cubicBezTo>
                  <a:cubicBezTo>
                    <a:pt x="116" y="14"/>
                    <a:pt x="119" y="25"/>
                    <a:pt x="119" y="30"/>
                  </a:cubicBezTo>
                  <a:cubicBezTo>
                    <a:pt x="119" y="35"/>
                    <a:pt x="111" y="35"/>
                    <a:pt x="106" y="35"/>
                  </a:cubicBezTo>
                  <a:cubicBezTo>
                    <a:pt x="101" y="35"/>
                    <a:pt x="93" y="39"/>
                    <a:pt x="93" y="45"/>
                  </a:cubicBezTo>
                  <a:cubicBezTo>
                    <a:pt x="93" y="51"/>
                    <a:pt x="85" y="54"/>
                    <a:pt x="87" y="57"/>
                  </a:cubicBezTo>
                  <a:cubicBezTo>
                    <a:pt x="90" y="61"/>
                    <a:pt x="87" y="64"/>
                    <a:pt x="83" y="67"/>
                  </a:cubicBezTo>
                  <a:cubicBezTo>
                    <a:pt x="80" y="69"/>
                    <a:pt x="77" y="77"/>
                    <a:pt x="74" y="80"/>
                  </a:cubicBezTo>
                  <a:cubicBezTo>
                    <a:pt x="72" y="82"/>
                    <a:pt x="76" y="87"/>
                    <a:pt x="71" y="90"/>
                  </a:cubicBezTo>
                  <a:cubicBezTo>
                    <a:pt x="66" y="93"/>
                    <a:pt x="60" y="91"/>
                    <a:pt x="57" y="93"/>
                  </a:cubicBezTo>
                  <a:cubicBezTo>
                    <a:pt x="55" y="96"/>
                    <a:pt x="57" y="102"/>
                    <a:pt x="56" y="109"/>
                  </a:cubicBezTo>
                  <a:cubicBezTo>
                    <a:pt x="56" y="117"/>
                    <a:pt x="50" y="125"/>
                    <a:pt x="45" y="132"/>
                  </a:cubicBezTo>
                  <a:cubicBezTo>
                    <a:pt x="40" y="139"/>
                    <a:pt x="46" y="140"/>
                    <a:pt x="49" y="141"/>
                  </a:cubicBezTo>
                  <a:cubicBezTo>
                    <a:pt x="51" y="142"/>
                    <a:pt x="51" y="146"/>
                    <a:pt x="49" y="151"/>
                  </a:cubicBezTo>
                  <a:cubicBezTo>
                    <a:pt x="46" y="156"/>
                    <a:pt x="41" y="153"/>
                    <a:pt x="37" y="152"/>
                  </a:cubicBezTo>
                  <a:cubicBezTo>
                    <a:pt x="34" y="151"/>
                    <a:pt x="25" y="155"/>
                    <a:pt x="20" y="164"/>
                  </a:cubicBezTo>
                  <a:cubicBezTo>
                    <a:pt x="15" y="172"/>
                    <a:pt x="16" y="177"/>
                    <a:pt x="18" y="181"/>
                  </a:cubicBezTo>
                  <a:cubicBezTo>
                    <a:pt x="20" y="186"/>
                    <a:pt x="14" y="191"/>
                    <a:pt x="18" y="199"/>
                  </a:cubicBezTo>
                  <a:cubicBezTo>
                    <a:pt x="22" y="207"/>
                    <a:pt x="16" y="209"/>
                    <a:pt x="17" y="216"/>
                  </a:cubicBezTo>
                  <a:cubicBezTo>
                    <a:pt x="18" y="222"/>
                    <a:pt x="28" y="222"/>
                    <a:pt x="29" y="228"/>
                  </a:cubicBezTo>
                  <a:cubicBezTo>
                    <a:pt x="30" y="235"/>
                    <a:pt x="25" y="237"/>
                    <a:pt x="22" y="237"/>
                  </a:cubicBezTo>
                  <a:cubicBezTo>
                    <a:pt x="19" y="237"/>
                    <a:pt x="20" y="244"/>
                    <a:pt x="23" y="246"/>
                  </a:cubicBezTo>
                  <a:cubicBezTo>
                    <a:pt x="26" y="247"/>
                    <a:pt x="25" y="259"/>
                    <a:pt x="24" y="263"/>
                  </a:cubicBezTo>
                  <a:cubicBezTo>
                    <a:pt x="22" y="266"/>
                    <a:pt x="11" y="263"/>
                    <a:pt x="12" y="267"/>
                  </a:cubicBezTo>
                  <a:cubicBezTo>
                    <a:pt x="13" y="271"/>
                    <a:pt x="10" y="278"/>
                    <a:pt x="10" y="281"/>
                  </a:cubicBezTo>
                  <a:cubicBezTo>
                    <a:pt x="10" y="284"/>
                    <a:pt x="9" y="295"/>
                    <a:pt x="5" y="293"/>
                  </a:cubicBezTo>
                  <a:cubicBezTo>
                    <a:pt x="4" y="292"/>
                    <a:pt x="2" y="292"/>
                    <a:pt x="0" y="292"/>
                  </a:cubicBezTo>
                  <a:cubicBezTo>
                    <a:pt x="0" y="292"/>
                    <a:pt x="0" y="293"/>
                    <a:pt x="0" y="294"/>
                  </a:cubicBezTo>
                  <a:cubicBezTo>
                    <a:pt x="0" y="300"/>
                    <a:pt x="2" y="307"/>
                    <a:pt x="8" y="311"/>
                  </a:cubicBezTo>
                  <a:cubicBezTo>
                    <a:pt x="13" y="316"/>
                    <a:pt x="9" y="323"/>
                    <a:pt x="14" y="330"/>
                  </a:cubicBezTo>
                  <a:cubicBezTo>
                    <a:pt x="19" y="336"/>
                    <a:pt x="17" y="341"/>
                    <a:pt x="23" y="346"/>
                  </a:cubicBezTo>
                  <a:cubicBezTo>
                    <a:pt x="28" y="350"/>
                    <a:pt x="29" y="353"/>
                    <a:pt x="26" y="359"/>
                  </a:cubicBezTo>
                  <a:cubicBezTo>
                    <a:pt x="24" y="365"/>
                    <a:pt x="31" y="363"/>
                    <a:pt x="31" y="367"/>
                  </a:cubicBezTo>
                  <a:cubicBezTo>
                    <a:pt x="32" y="371"/>
                    <a:pt x="30" y="378"/>
                    <a:pt x="32" y="382"/>
                  </a:cubicBezTo>
                  <a:cubicBezTo>
                    <a:pt x="34" y="385"/>
                    <a:pt x="37" y="382"/>
                    <a:pt x="46" y="382"/>
                  </a:cubicBezTo>
                  <a:cubicBezTo>
                    <a:pt x="54" y="381"/>
                    <a:pt x="52" y="376"/>
                    <a:pt x="52" y="371"/>
                  </a:cubicBezTo>
                  <a:cubicBezTo>
                    <a:pt x="52" y="366"/>
                    <a:pt x="56" y="368"/>
                    <a:pt x="57" y="365"/>
                  </a:cubicBezTo>
                  <a:cubicBezTo>
                    <a:pt x="59" y="362"/>
                    <a:pt x="66" y="361"/>
                    <a:pt x="72" y="364"/>
                  </a:cubicBezTo>
                  <a:cubicBezTo>
                    <a:pt x="78" y="367"/>
                    <a:pt x="81" y="362"/>
                    <a:pt x="82" y="356"/>
                  </a:cubicBezTo>
                  <a:cubicBezTo>
                    <a:pt x="83" y="350"/>
                    <a:pt x="87" y="357"/>
                    <a:pt x="89" y="359"/>
                  </a:cubicBezTo>
                  <a:cubicBezTo>
                    <a:pt x="90" y="360"/>
                    <a:pt x="96" y="349"/>
                    <a:pt x="98" y="342"/>
                  </a:cubicBezTo>
                  <a:cubicBezTo>
                    <a:pt x="101" y="335"/>
                    <a:pt x="98" y="336"/>
                    <a:pt x="92" y="343"/>
                  </a:cubicBezTo>
                  <a:cubicBezTo>
                    <a:pt x="86" y="350"/>
                    <a:pt x="90" y="336"/>
                    <a:pt x="92" y="331"/>
                  </a:cubicBezTo>
                  <a:cubicBezTo>
                    <a:pt x="94" y="325"/>
                    <a:pt x="94" y="309"/>
                    <a:pt x="95" y="306"/>
                  </a:cubicBezTo>
                  <a:cubicBezTo>
                    <a:pt x="96" y="302"/>
                    <a:pt x="97" y="296"/>
                    <a:pt x="105" y="295"/>
                  </a:cubicBezTo>
                  <a:cubicBezTo>
                    <a:pt x="112" y="293"/>
                    <a:pt x="122" y="284"/>
                    <a:pt x="121" y="280"/>
                  </a:cubicBezTo>
                  <a:cubicBezTo>
                    <a:pt x="119" y="276"/>
                    <a:pt x="131" y="270"/>
                    <a:pt x="131" y="266"/>
                  </a:cubicBezTo>
                  <a:cubicBezTo>
                    <a:pt x="131" y="262"/>
                    <a:pt x="119" y="250"/>
                    <a:pt x="114" y="247"/>
                  </a:cubicBezTo>
                  <a:cubicBezTo>
                    <a:pt x="110" y="245"/>
                    <a:pt x="101" y="247"/>
                    <a:pt x="102" y="244"/>
                  </a:cubicBezTo>
                  <a:cubicBezTo>
                    <a:pt x="103" y="241"/>
                    <a:pt x="101" y="230"/>
                    <a:pt x="100" y="224"/>
                  </a:cubicBezTo>
                  <a:cubicBezTo>
                    <a:pt x="99" y="218"/>
                    <a:pt x="106" y="212"/>
                    <a:pt x="106" y="207"/>
                  </a:cubicBezTo>
                  <a:cubicBezTo>
                    <a:pt x="106" y="201"/>
                    <a:pt x="106" y="195"/>
                    <a:pt x="111" y="193"/>
                  </a:cubicBezTo>
                  <a:cubicBezTo>
                    <a:pt x="116" y="191"/>
                    <a:pt x="113" y="187"/>
                    <a:pt x="119" y="185"/>
                  </a:cubicBezTo>
                  <a:cubicBezTo>
                    <a:pt x="126" y="184"/>
                    <a:pt x="125" y="174"/>
                    <a:pt x="132" y="171"/>
                  </a:cubicBezTo>
                  <a:cubicBezTo>
                    <a:pt x="139" y="168"/>
                    <a:pt x="139" y="166"/>
                    <a:pt x="148" y="162"/>
                  </a:cubicBezTo>
                  <a:cubicBezTo>
                    <a:pt x="157" y="157"/>
                    <a:pt x="173" y="147"/>
                    <a:pt x="175" y="141"/>
                  </a:cubicBezTo>
                  <a:cubicBezTo>
                    <a:pt x="178" y="136"/>
                    <a:pt x="166" y="130"/>
                    <a:pt x="174" y="124"/>
                  </a:cubicBezTo>
                  <a:cubicBezTo>
                    <a:pt x="181" y="119"/>
                    <a:pt x="175" y="112"/>
                    <a:pt x="180" y="110"/>
                  </a:cubicBezTo>
                  <a:cubicBezTo>
                    <a:pt x="186" y="108"/>
                    <a:pt x="188" y="105"/>
                    <a:pt x="192" y="101"/>
                  </a:cubicBezTo>
                  <a:cubicBezTo>
                    <a:pt x="196" y="97"/>
                    <a:pt x="201" y="101"/>
                    <a:pt x="210" y="99"/>
                  </a:cubicBezTo>
                  <a:cubicBezTo>
                    <a:pt x="214" y="99"/>
                    <a:pt x="217" y="99"/>
                    <a:pt x="220" y="100"/>
                  </a:cubicBezTo>
                  <a:cubicBezTo>
                    <a:pt x="219" y="95"/>
                    <a:pt x="218" y="92"/>
                    <a:pt x="217" y="91"/>
                  </a:cubicBezTo>
                  <a:close/>
                  <a:moveTo>
                    <a:pt x="129" y="320"/>
                  </a:moveTo>
                  <a:cubicBezTo>
                    <a:pt x="119" y="320"/>
                    <a:pt x="115" y="340"/>
                    <a:pt x="117" y="343"/>
                  </a:cubicBezTo>
                  <a:cubicBezTo>
                    <a:pt x="119" y="346"/>
                    <a:pt x="139" y="320"/>
                    <a:pt x="129" y="32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4" name="Freeform 1682">
              <a:extLst>
                <a:ext uri="{FF2B5EF4-FFF2-40B4-BE49-F238E27FC236}">
                  <a16:creationId xmlns:a16="http://schemas.microsoft.com/office/drawing/2014/main" id="{71A21423-660F-41C8-8E6B-3B04FB919C89}"/>
                </a:ext>
              </a:extLst>
            </p:cNvPr>
            <p:cNvSpPr>
              <a:spLocks noEditPoints="1"/>
            </p:cNvSpPr>
            <p:nvPr/>
          </p:nvSpPr>
          <p:spPr bwMode="auto">
            <a:xfrm>
              <a:off x="5232585" y="1770121"/>
              <a:ext cx="142880" cy="68265"/>
            </a:xfrm>
            <a:custGeom>
              <a:avLst/>
              <a:gdLst>
                <a:gd name="T0" fmla="*/ 103 w 111"/>
                <a:gd name="T1" fmla="*/ 15 h 54"/>
                <a:gd name="T2" fmla="*/ 106 w 111"/>
                <a:gd name="T3" fmla="*/ 3 h 54"/>
                <a:gd name="T4" fmla="*/ 103 w 111"/>
                <a:gd name="T5" fmla="*/ 5 h 54"/>
                <a:gd name="T6" fmla="*/ 69 w 111"/>
                <a:gd name="T7" fmla="*/ 2 h 54"/>
                <a:gd name="T8" fmla="*/ 36 w 111"/>
                <a:gd name="T9" fmla="*/ 8 h 54"/>
                <a:gd name="T10" fmla="*/ 26 w 111"/>
                <a:gd name="T11" fmla="*/ 18 h 54"/>
                <a:gd name="T12" fmla="*/ 29 w 111"/>
                <a:gd name="T13" fmla="*/ 30 h 54"/>
                <a:gd name="T14" fmla="*/ 40 w 111"/>
                <a:gd name="T15" fmla="*/ 36 h 54"/>
                <a:gd name="T16" fmla="*/ 43 w 111"/>
                <a:gd name="T17" fmla="*/ 43 h 54"/>
                <a:gd name="T18" fmla="*/ 43 w 111"/>
                <a:gd name="T19" fmla="*/ 43 h 54"/>
                <a:gd name="T20" fmla="*/ 62 w 111"/>
                <a:gd name="T21" fmla="*/ 43 h 54"/>
                <a:gd name="T22" fmla="*/ 80 w 111"/>
                <a:gd name="T23" fmla="*/ 53 h 54"/>
                <a:gd name="T24" fmla="*/ 97 w 111"/>
                <a:gd name="T25" fmla="*/ 54 h 54"/>
                <a:gd name="T26" fmla="*/ 97 w 111"/>
                <a:gd name="T27" fmla="*/ 49 h 54"/>
                <a:gd name="T28" fmla="*/ 102 w 111"/>
                <a:gd name="T29" fmla="*/ 44 h 54"/>
                <a:gd name="T30" fmla="*/ 98 w 111"/>
                <a:gd name="T31" fmla="*/ 34 h 54"/>
                <a:gd name="T32" fmla="*/ 97 w 111"/>
                <a:gd name="T33" fmla="*/ 24 h 54"/>
                <a:gd name="T34" fmla="*/ 103 w 111"/>
                <a:gd name="T35" fmla="*/ 15 h 54"/>
                <a:gd name="T36" fmla="*/ 11 w 111"/>
                <a:gd name="T37" fmla="*/ 28 h 54"/>
                <a:gd name="T38" fmla="*/ 3 w 111"/>
                <a:gd name="T39" fmla="*/ 43 h 54"/>
                <a:gd name="T40" fmla="*/ 22 w 111"/>
                <a:gd name="T41" fmla="*/ 31 h 54"/>
                <a:gd name="T42" fmla="*/ 11 w 111"/>
                <a:gd name="T43" fmla="*/ 28 h 54"/>
                <a:gd name="T44" fmla="*/ 18 w 111"/>
                <a:gd name="T45" fmla="*/ 20 h 54"/>
                <a:gd name="T46" fmla="*/ 7 w 111"/>
                <a:gd name="T47" fmla="*/ 21 h 54"/>
                <a:gd name="T48" fmla="*/ 18 w 111"/>
                <a:gd name="T4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54">
                  <a:moveTo>
                    <a:pt x="103" y="15"/>
                  </a:moveTo>
                  <a:cubicBezTo>
                    <a:pt x="105" y="10"/>
                    <a:pt x="111" y="10"/>
                    <a:pt x="106" y="3"/>
                  </a:cubicBezTo>
                  <a:cubicBezTo>
                    <a:pt x="106" y="4"/>
                    <a:pt x="104" y="5"/>
                    <a:pt x="103" y="5"/>
                  </a:cubicBezTo>
                  <a:cubicBezTo>
                    <a:pt x="95" y="7"/>
                    <a:pt x="79" y="0"/>
                    <a:pt x="69" y="2"/>
                  </a:cubicBezTo>
                  <a:cubicBezTo>
                    <a:pt x="60" y="4"/>
                    <a:pt x="41" y="4"/>
                    <a:pt x="36" y="8"/>
                  </a:cubicBezTo>
                  <a:cubicBezTo>
                    <a:pt x="32" y="13"/>
                    <a:pt x="21" y="14"/>
                    <a:pt x="26" y="18"/>
                  </a:cubicBezTo>
                  <a:cubicBezTo>
                    <a:pt x="31" y="23"/>
                    <a:pt x="26" y="25"/>
                    <a:pt x="29" y="30"/>
                  </a:cubicBezTo>
                  <a:cubicBezTo>
                    <a:pt x="33" y="35"/>
                    <a:pt x="35" y="37"/>
                    <a:pt x="40" y="36"/>
                  </a:cubicBezTo>
                  <a:cubicBezTo>
                    <a:pt x="45" y="35"/>
                    <a:pt x="49" y="37"/>
                    <a:pt x="43" y="43"/>
                  </a:cubicBezTo>
                  <a:cubicBezTo>
                    <a:pt x="43" y="43"/>
                    <a:pt x="43" y="43"/>
                    <a:pt x="43" y="43"/>
                  </a:cubicBezTo>
                  <a:cubicBezTo>
                    <a:pt x="51" y="42"/>
                    <a:pt x="61" y="42"/>
                    <a:pt x="62" y="43"/>
                  </a:cubicBezTo>
                  <a:cubicBezTo>
                    <a:pt x="64" y="44"/>
                    <a:pt x="77" y="54"/>
                    <a:pt x="80" y="53"/>
                  </a:cubicBezTo>
                  <a:cubicBezTo>
                    <a:pt x="82" y="53"/>
                    <a:pt x="90" y="53"/>
                    <a:pt x="97" y="54"/>
                  </a:cubicBezTo>
                  <a:cubicBezTo>
                    <a:pt x="96" y="52"/>
                    <a:pt x="96" y="50"/>
                    <a:pt x="97" y="49"/>
                  </a:cubicBezTo>
                  <a:cubicBezTo>
                    <a:pt x="100" y="47"/>
                    <a:pt x="105" y="47"/>
                    <a:pt x="102" y="44"/>
                  </a:cubicBezTo>
                  <a:cubicBezTo>
                    <a:pt x="99" y="40"/>
                    <a:pt x="99" y="39"/>
                    <a:pt x="98" y="34"/>
                  </a:cubicBezTo>
                  <a:cubicBezTo>
                    <a:pt x="98" y="29"/>
                    <a:pt x="97" y="27"/>
                    <a:pt x="97" y="24"/>
                  </a:cubicBezTo>
                  <a:cubicBezTo>
                    <a:pt x="97" y="21"/>
                    <a:pt x="100" y="20"/>
                    <a:pt x="103" y="15"/>
                  </a:cubicBezTo>
                  <a:close/>
                  <a:moveTo>
                    <a:pt x="11" y="28"/>
                  </a:moveTo>
                  <a:cubicBezTo>
                    <a:pt x="1" y="30"/>
                    <a:pt x="0" y="43"/>
                    <a:pt x="3" y="43"/>
                  </a:cubicBezTo>
                  <a:cubicBezTo>
                    <a:pt x="8" y="43"/>
                    <a:pt x="19" y="34"/>
                    <a:pt x="22" y="31"/>
                  </a:cubicBezTo>
                  <a:cubicBezTo>
                    <a:pt x="25" y="28"/>
                    <a:pt x="20" y="25"/>
                    <a:pt x="11" y="28"/>
                  </a:cubicBezTo>
                  <a:close/>
                  <a:moveTo>
                    <a:pt x="18" y="20"/>
                  </a:moveTo>
                  <a:cubicBezTo>
                    <a:pt x="20" y="16"/>
                    <a:pt x="3" y="18"/>
                    <a:pt x="7" y="21"/>
                  </a:cubicBezTo>
                  <a:cubicBezTo>
                    <a:pt x="10" y="24"/>
                    <a:pt x="16" y="24"/>
                    <a:pt x="18" y="2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5" name="Freeform 1683">
              <a:extLst>
                <a:ext uri="{FF2B5EF4-FFF2-40B4-BE49-F238E27FC236}">
                  <a16:creationId xmlns:a16="http://schemas.microsoft.com/office/drawing/2014/main" id="{963DC91F-D581-4254-B954-EB2832E9C9BC}"/>
                </a:ext>
              </a:extLst>
            </p:cNvPr>
            <p:cNvSpPr>
              <a:spLocks noEditPoints="1"/>
            </p:cNvSpPr>
            <p:nvPr/>
          </p:nvSpPr>
          <p:spPr bwMode="auto">
            <a:xfrm>
              <a:off x="4854747" y="919193"/>
              <a:ext cx="587396" cy="906493"/>
            </a:xfrm>
            <a:custGeom>
              <a:avLst/>
              <a:gdLst>
                <a:gd name="T0" fmla="*/ 432 w 457"/>
                <a:gd name="T1" fmla="*/ 378 h 723"/>
                <a:gd name="T2" fmla="*/ 434 w 457"/>
                <a:gd name="T3" fmla="*/ 356 h 723"/>
                <a:gd name="T4" fmla="*/ 408 w 457"/>
                <a:gd name="T5" fmla="*/ 353 h 723"/>
                <a:gd name="T6" fmla="*/ 380 w 457"/>
                <a:gd name="T7" fmla="*/ 351 h 723"/>
                <a:gd name="T8" fmla="*/ 366 w 457"/>
                <a:gd name="T9" fmla="*/ 349 h 723"/>
                <a:gd name="T10" fmla="*/ 339 w 457"/>
                <a:gd name="T11" fmla="*/ 356 h 723"/>
                <a:gd name="T12" fmla="*/ 317 w 457"/>
                <a:gd name="T13" fmla="*/ 379 h 723"/>
                <a:gd name="T14" fmla="*/ 317 w 457"/>
                <a:gd name="T15" fmla="*/ 354 h 723"/>
                <a:gd name="T16" fmla="*/ 285 w 457"/>
                <a:gd name="T17" fmla="*/ 372 h 723"/>
                <a:gd name="T18" fmla="*/ 272 w 457"/>
                <a:gd name="T19" fmla="*/ 378 h 723"/>
                <a:gd name="T20" fmla="*/ 259 w 457"/>
                <a:gd name="T21" fmla="*/ 374 h 723"/>
                <a:gd name="T22" fmla="*/ 234 w 457"/>
                <a:gd name="T23" fmla="*/ 393 h 723"/>
                <a:gd name="T24" fmla="*/ 218 w 457"/>
                <a:gd name="T25" fmla="*/ 406 h 723"/>
                <a:gd name="T26" fmla="*/ 202 w 457"/>
                <a:gd name="T27" fmla="*/ 414 h 723"/>
                <a:gd name="T28" fmla="*/ 175 w 457"/>
                <a:gd name="T29" fmla="*/ 421 h 723"/>
                <a:gd name="T30" fmla="*/ 165 w 457"/>
                <a:gd name="T31" fmla="*/ 436 h 723"/>
                <a:gd name="T32" fmla="*/ 202 w 457"/>
                <a:gd name="T33" fmla="*/ 437 h 723"/>
                <a:gd name="T34" fmla="*/ 174 w 457"/>
                <a:gd name="T35" fmla="*/ 456 h 723"/>
                <a:gd name="T36" fmla="*/ 135 w 457"/>
                <a:gd name="T37" fmla="*/ 499 h 723"/>
                <a:gd name="T38" fmla="*/ 109 w 457"/>
                <a:gd name="T39" fmla="*/ 533 h 723"/>
                <a:gd name="T40" fmla="*/ 87 w 457"/>
                <a:gd name="T41" fmla="*/ 564 h 723"/>
                <a:gd name="T42" fmla="*/ 57 w 457"/>
                <a:gd name="T43" fmla="*/ 585 h 723"/>
                <a:gd name="T44" fmla="*/ 25 w 457"/>
                <a:gd name="T45" fmla="*/ 605 h 723"/>
                <a:gd name="T46" fmla="*/ 9 w 457"/>
                <a:gd name="T47" fmla="*/ 632 h 723"/>
                <a:gd name="T48" fmla="*/ 4 w 457"/>
                <a:gd name="T49" fmla="*/ 664 h 723"/>
                <a:gd name="T50" fmla="*/ 20 w 457"/>
                <a:gd name="T51" fmla="*/ 675 h 723"/>
                <a:gd name="T52" fmla="*/ 15 w 457"/>
                <a:gd name="T53" fmla="*/ 687 h 723"/>
                <a:gd name="T54" fmla="*/ 32 w 457"/>
                <a:gd name="T55" fmla="*/ 715 h 723"/>
                <a:gd name="T56" fmla="*/ 102 w 457"/>
                <a:gd name="T57" fmla="*/ 681 h 723"/>
                <a:gd name="T58" fmla="*/ 123 w 457"/>
                <a:gd name="T59" fmla="*/ 688 h 723"/>
                <a:gd name="T60" fmla="*/ 135 w 457"/>
                <a:gd name="T61" fmla="*/ 644 h 723"/>
                <a:gd name="T62" fmla="*/ 131 w 457"/>
                <a:gd name="T63" fmla="*/ 588 h 723"/>
                <a:gd name="T64" fmla="*/ 162 w 457"/>
                <a:gd name="T65" fmla="*/ 548 h 723"/>
                <a:gd name="T66" fmla="*/ 184 w 457"/>
                <a:gd name="T67" fmla="*/ 497 h 723"/>
                <a:gd name="T68" fmla="*/ 206 w 457"/>
                <a:gd name="T69" fmla="*/ 452 h 723"/>
                <a:gd name="T70" fmla="*/ 255 w 457"/>
                <a:gd name="T71" fmla="*/ 427 h 723"/>
                <a:gd name="T72" fmla="*/ 290 w 457"/>
                <a:gd name="T73" fmla="*/ 403 h 723"/>
                <a:gd name="T74" fmla="*/ 352 w 457"/>
                <a:gd name="T75" fmla="*/ 422 h 723"/>
                <a:gd name="T76" fmla="*/ 392 w 457"/>
                <a:gd name="T77" fmla="*/ 381 h 723"/>
                <a:gd name="T78" fmla="*/ 432 w 457"/>
                <a:gd name="T79" fmla="*/ 399 h 723"/>
                <a:gd name="T80" fmla="*/ 127 w 457"/>
                <a:gd name="T81" fmla="*/ 52 h 723"/>
                <a:gd name="T82" fmla="*/ 170 w 457"/>
                <a:gd name="T83" fmla="*/ 77 h 723"/>
                <a:gd name="T84" fmla="*/ 202 w 457"/>
                <a:gd name="T85" fmla="*/ 84 h 723"/>
                <a:gd name="T86" fmla="*/ 205 w 457"/>
                <a:gd name="T87" fmla="*/ 108 h 723"/>
                <a:gd name="T88" fmla="*/ 174 w 457"/>
                <a:gd name="T89" fmla="*/ 136 h 723"/>
                <a:gd name="T90" fmla="*/ 209 w 457"/>
                <a:gd name="T91" fmla="*/ 150 h 723"/>
                <a:gd name="T92" fmla="*/ 250 w 457"/>
                <a:gd name="T93" fmla="*/ 81 h 723"/>
                <a:gd name="T94" fmla="*/ 284 w 457"/>
                <a:gd name="T95" fmla="*/ 99 h 723"/>
                <a:gd name="T96" fmla="*/ 330 w 457"/>
                <a:gd name="T97" fmla="*/ 117 h 723"/>
                <a:gd name="T98" fmla="*/ 315 w 457"/>
                <a:gd name="T99" fmla="*/ 94 h 723"/>
                <a:gd name="T100" fmla="*/ 275 w 457"/>
                <a:gd name="T101" fmla="*/ 61 h 723"/>
                <a:gd name="T102" fmla="*/ 236 w 457"/>
                <a:gd name="T103" fmla="*/ 40 h 723"/>
                <a:gd name="T104" fmla="*/ 198 w 457"/>
                <a:gd name="T105" fmla="*/ 19 h 723"/>
                <a:gd name="T106" fmla="*/ 183 w 457"/>
                <a:gd name="T107" fmla="*/ 40 h 723"/>
                <a:gd name="T108" fmla="*/ 146 w 457"/>
                <a:gd name="T109" fmla="*/ 38 h 723"/>
                <a:gd name="T110" fmla="*/ 123 w 457"/>
                <a:gd name="T111" fmla="*/ 30 h 723"/>
                <a:gd name="T112" fmla="*/ 111 w 457"/>
                <a:gd name="T113" fmla="*/ 84 h 723"/>
                <a:gd name="T114" fmla="*/ 111 w 457"/>
                <a:gd name="T115" fmla="*/ 84 h 723"/>
                <a:gd name="T116" fmla="*/ 261 w 457"/>
                <a:gd name="T117" fmla="*/ 42 h 723"/>
                <a:gd name="T118" fmla="*/ 366 w 457"/>
                <a:gd name="T119" fmla="*/ 39 h 723"/>
                <a:gd name="T120" fmla="*/ 320 w 457"/>
                <a:gd name="T121" fmla="*/ 15 h 723"/>
                <a:gd name="T122" fmla="*/ 278 w 457"/>
                <a:gd name="T123" fmla="*/ 12 h 723"/>
                <a:gd name="T124" fmla="*/ 247 w 457"/>
                <a:gd name="T125" fmla="*/ 1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7" h="723">
                  <a:moveTo>
                    <a:pt x="443" y="386"/>
                  </a:moveTo>
                  <a:cubicBezTo>
                    <a:pt x="442" y="390"/>
                    <a:pt x="435" y="390"/>
                    <a:pt x="435" y="386"/>
                  </a:cubicBezTo>
                  <a:cubicBezTo>
                    <a:pt x="435" y="382"/>
                    <a:pt x="424" y="379"/>
                    <a:pt x="423" y="377"/>
                  </a:cubicBezTo>
                  <a:cubicBezTo>
                    <a:pt x="423" y="375"/>
                    <a:pt x="428" y="375"/>
                    <a:pt x="432" y="378"/>
                  </a:cubicBezTo>
                  <a:cubicBezTo>
                    <a:pt x="436" y="380"/>
                    <a:pt x="439" y="378"/>
                    <a:pt x="444" y="374"/>
                  </a:cubicBezTo>
                  <a:cubicBezTo>
                    <a:pt x="449" y="369"/>
                    <a:pt x="455" y="373"/>
                    <a:pt x="456" y="369"/>
                  </a:cubicBezTo>
                  <a:cubicBezTo>
                    <a:pt x="457" y="365"/>
                    <a:pt x="448" y="363"/>
                    <a:pt x="447" y="360"/>
                  </a:cubicBezTo>
                  <a:cubicBezTo>
                    <a:pt x="445" y="358"/>
                    <a:pt x="439" y="355"/>
                    <a:pt x="434" y="356"/>
                  </a:cubicBezTo>
                  <a:cubicBezTo>
                    <a:pt x="428" y="357"/>
                    <a:pt x="428" y="355"/>
                    <a:pt x="424" y="351"/>
                  </a:cubicBezTo>
                  <a:cubicBezTo>
                    <a:pt x="421" y="348"/>
                    <a:pt x="410" y="354"/>
                    <a:pt x="410" y="361"/>
                  </a:cubicBezTo>
                  <a:cubicBezTo>
                    <a:pt x="410" y="368"/>
                    <a:pt x="404" y="366"/>
                    <a:pt x="406" y="362"/>
                  </a:cubicBezTo>
                  <a:cubicBezTo>
                    <a:pt x="409" y="359"/>
                    <a:pt x="403" y="354"/>
                    <a:pt x="408" y="353"/>
                  </a:cubicBezTo>
                  <a:cubicBezTo>
                    <a:pt x="414" y="351"/>
                    <a:pt x="411" y="343"/>
                    <a:pt x="401" y="343"/>
                  </a:cubicBezTo>
                  <a:cubicBezTo>
                    <a:pt x="391" y="342"/>
                    <a:pt x="388" y="350"/>
                    <a:pt x="390" y="353"/>
                  </a:cubicBezTo>
                  <a:cubicBezTo>
                    <a:pt x="392" y="355"/>
                    <a:pt x="384" y="366"/>
                    <a:pt x="380" y="366"/>
                  </a:cubicBezTo>
                  <a:cubicBezTo>
                    <a:pt x="376" y="366"/>
                    <a:pt x="380" y="357"/>
                    <a:pt x="380" y="351"/>
                  </a:cubicBezTo>
                  <a:cubicBezTo>
                    <a:pt x="380" y="346"/>
                    <a:pt x="376" y="349"/>
                    <a:pt x="369" y="357"/>
                  </a:cubicBezTo>
                  <a:cubicBezTo>
                    <a:pt x="361" y="366"/>
                    <a:pt x="356" y="373"/>
                    <a:pt x="352" y="374"/>
                  </a:cubicBezTo>
                  <a:cubicBezTo>
                    <a:pt x="348" y="375"/>
                    <a:pt x="348" y="367"/>
                    <a:pt x="355" y="363"/>
                  </a:cubicBezTo>
                  <a:cubicBezTo>
                    <a:pt x="362" y="359"/>
                    <a:pt x="362" y="349"/>
                    <a:pt x="366" y="349"/>
                  </a:cubicBezTo>
                  <a:cubicBezTo>
                    <a:pt x="371" y="349"/>
                    <a:pt x="371" y="344"/>
                    <a:pt x="364" y="343"/>
                  </a:cubicBezTo>
                  <a:cubicBezTo>
                    <a:pt x="358" y="341"/>
                    <a:pt x="357" y="348"/>
                    <a:pt x="355" y="350"/>
                  </a:cubicBezTo>
                  <a:cubicBezTo>
                    <a:pt x="352" y="353"/>
                    <a:pt x="342" y="347"/>
                    <a:pt x="342" y="349"/>
                  </a:cubicBezTo>
                  <a:cubicBezTo>
                    <a:pt x="342" y="351"/>
                    <a:pt x="336" y="352"/>
                    <a:pt x="339" y="356"/>
                  </a:cubicBezTo>
                  <a:cubicBezTo>
                    <a:pt x="342" y="360"/>
                    <a:pt x="338" y="363"/>
                    <a:pt x="335" y="358"/>
                  </a:cubicBezTo>
                  <a:cubicBezTo>
                    <a:pt x="332" y="354"/>
                    <a:pt x="326" y="357"/>
                    <a:pt x="323" y="362"/>
                  </a:cubicBezTo>
                  <a:cubicBezTo>
                    <a:pt x="320" y="368"/>
                    <a:pt x="315" y="367"/>
                    <a:pt x="319" y="369"/>
                  </a:cubicBezTo>
                  <a:cubicBezTo>
                    <a:pt x="322" y="371"/>
                    <a:pt x="321" y="378"/>
                    <a:pt x="317" y="379"/>
                  </a:cubicBezTo>
                  <a:cubicBezTo>
                    <a:pt x="312" y="381"/>
                    <a:pt x="314" y="367"/>
                    <a:pt x="310" y="368"/>
                  </a:cubicBezTo>
                  <a:cubicBezTo>
                    <a:pt x="307" y="369"/>
                    <a:pt x="309" y="361"/>
                    <a:pt x="314" y="361"/>
                  </a:cubicBezTo>
                  <a:cubicBezTo>
                    <a:pt x="319" y="361"/>
                    <a:pt x="324" y="354"/>
                    <a:pt x="323" y="352"/>
                  </a:cubicBezTo>
                  <a:cubicBezTo>
                    <a:pt x="322" y="349"/>
                    <a:pt x="317" y="350"/>
                    <a:pt x="317" y="354"/>
                  </a:cubicBezTo>
                  <a:cubicBezTo>
                    <a:pt x="317" y="357"/>
                    <a:pt x="309" y="357"/>
                    <a:pt x="303" y="356"/>
                  </a:cubicBezTo>
                  <a:cubicBezTo>
                    <a:pt x="296" y="356"/>
                    <a:pt x="296" y="364"/>
                    <a:pt x="304" y="368"/>
                  </a:cubicBezTo>
                  <a:cubicBezTo>
                    <a:pt x="311" y="372"/>
                    <a:pt x="302" y="375"/>
                    <a:pt x="299" y="372"/>
                  </a:cubicBezTo>
                  <a:cubicBezTo>
                    <a:pt x="295" y="369"/>
                    <a:pt x="289" y="370"/>
                    <a:pt x="285" y="372"/>
                  </a:cubicBezTo>
                  <a:cubicBezTo>
                    <a:pt x="282" y="374"/>
                    <a:pt x="295" y="379"/>
                    <a:pt x="295" y="381"/>
                  </a:cubicBezTo>
                  <a:cubicBezTo>
                    <a:pt x="296" y="383"/>
                    <a:pt x="289" y="378"/>
                    <a:pt x="287" y="380"/>
                  </a:cubicBezTo>
                  <a:cubicBezTo>
                    <a:pt x="285" y="382"/>
                    <a:pt x="278" y="379"/>
                    <a:pt x="278" y="374"/>
                  </a:cubicBezTo>
                  <a:cubicBezTo>
                    <a:pt x="277" y="370"/>
                    <a:pt x="265" y="376"/>
                    <a:pt x="272" y="378"/>
                  </a:cubicBezTo>
                  <a:cubicBezTo>
                    <a:pt x="278" y="379"/>
                    <a:pt x="276" y="383"/>
                    <a:pt x="276" y="389"/>
                  </a:cubicBezTo>
                  <a:cubicBezTo>
                    <a:pt x="276" y="395"/>
                    <a:pt x="269" y="390"/>
                    <a:pt x="270" y="385"/>
                  </a:cubicBezTo>
                  <a:cubicBezTo>
                    <a:pt x="272" y="380"/>
                    <a:pt x="265" y="381"/>
                    <a:pt x="260" y="385"/>
                  </a:cubicBezTo>
                  <a:cubicBezTo>
                    <a:pt x="255" y="388"/>
                    <a:pt x="261" y="379"/>
                    <a:pt x="259" y="374"/>
                  </a:cubicBezTo>
                  <a:cubicBezTo>
                    <a:pt x="257" y="370"/>
                    <a:pt x="252" y="374"/>
                    <a:pt x="247" y="375"/>
                  </a:cubicBezTo>
                  <a:cubicBezTo>
                    <a:pt x="241" y="377"/>
                    <a:pt x="238" y="377"/>
                    <a:pt x="242" y="380"/>
                  </a:cubicBezTo>
                  <a:cubicBezTo>
                    <a:pt x="245" y="384"/>
                    <a:pt x="245" y="389"/>
                    <a:pt x="240" y="388"/>
                  </a:cubicBezTo>
                  <a:cubicBezTo>
                    <a:pt x="236" y="388"/>
                    <a:pt x="234" y="388"/>
                    <a:pt x="234" y="393"/>
                  </a:cubicBezTo>
                  <a:cubicBezTo>
                    <a:pt x="235" y="397"/>
                    <a:pt x="229" y="397"/>
                    <a:pt x="228" y="393"/>
                  </a:cubicBezTo>
                  <a:cubicBezTo>
                    <a:pt x="228" y="390"/>
                    <a:pt x="219" y="391"/>
                    <a:pt x="216" y="395"/>
                  </a:cubicBezTo>
                  <a:cubicBezTo>
                    <a:pt x="214" y="399"/>
                    <a:pt x="206" y="402"/>
                    <a:pt x="207" y="407"/>
                  </a:cubicBezTo>
                  <a:cubicBezTo>
                    <a:pt x="208" y="412"/>
                    <a:pt x="214" y="405"/>
                    <a:pt x="218" y="406"/>
                  </a:cubicBezTo>
                  <a:cubicBezTo>
                    <a:pt x="223" y="408"/>
                    <a:pt x="218" y="410"/>
                    <a:pt x="221" y="412"/>
                  </a:cubicBezTo>
                  <a:cubicBezTo>
                    <a:pt x="223" y="415"/>
                    <a:pt x="223" y="421"/>
                    <a:pt x="219" y="417"/>
                  </a:cubicBezTo>
                  <a:cubicBezTo>
                    <a:pt x="215" y="414"/>
                    <a:pt x="211" y="413"/>
                    <a:pt x="210" y="418"/>
                  </a:cubicBezTo>
                  <a:cubicBezTo>
                    <a:pt x="209" y="424"/>
                    <a:pt x="205" y="417"/>
                    <a:pt x="202" y="414"/>
                  </a:cubicBezTo>
                  <a:cubicBezTo>
                    <a:pt x="199" y="410"/>
                    <a:pt x="196" y="421"/>
                    <a:pt x="192" y="418"/>
                  </a:cubicBezTo>
                  <a:cubicBezTo>
                    <a:pt x="189" y="416"/>
                    <a:pt x="199" y="408"/>
                    <a:pt x="197" y="404"/>
                  </a:cubicBezTo>
                  <a:cubicBezTo>
                    <a:pt x="194" y="400"/>
                    <a:pt x="192" y="406"/>
                    <a:pt x="186" y="412"/>
                  </a:cubicBezTo>
                  <a:cubicBezTo>
                    <a:pt x="180" y="418"/>
                    <a:pt x="172" y="418"/>
                    <a:pt x="175" y="421"/>
                  </a:cubicBezTo>
                  <a:cubicBezTo>
                    <a:pt x="178" y="423"/>
                    <a:pt x="169" y="425"/>
                    <a:pt x="167" y="430"/>
                  </a:cubicBezTo>
                  <a:cubicBezTo>
                    <a:pt x="166" y="435"/>
                    <a:pt x="154" y="437"/>
                    <a:pt x="146" y="442"/>
                  </a:cubicBezTo>
                  <a:cubicBezTo>
                    <a:pt x="138" y="447"/>
                    <a:pt x="147" y="447"/>
                    <a:pt x="152" y="442"/>
                  </a:cubicBezTo>
                  <a:cubicBezTo>
                    <a:pt x="156" y="438"/>
                    <a:pt x="158" y="440"/>
                    <a:pt x="165" y="436"/>
                  </a:cubicBezTo>
                  <a:cubicBezTo>
                    <a:pt x="172" y="432"/>
                    <a:pt x="179" y="428"/>
                    <a:pt x="182" y="430"/>
                  </a:cubicBezTo>
                  <a:cubicBezTo>
                    <a:pt x="185" y="432"/>
                    <a:pt x="189" y="433"/>
                    <a:pt x="192" y="428"/>
                  </a:cubicBezTo>
                  <a:cubicBezTo>
                    <a:pt x="196" y="423"/>
                    <a:pt x="200" y="424"/>
                    <a:pt x="203" y="427"/>
                  </a:cubicBezTo>
                  <a:cubicBezTo>
                    <a:pt x="207" y="430"/>
                    <a:pt x="198" y="433"/>
                    <a:pt x="202" y="437"/>
                  </a:cubicBezTo>
                  <a:cubicBezTo>
                    <a:pt x="206" y="441"/>
                    <a:pt x="197" y="443"/>
                    <a:pt x="197" y="440"/>
                  </a:cubicBezTo>
                  <a:cubicBezTo>
                    <a:pt x="197" y="436"/>
                    <a:pt x="192" y="433"/>
                    <a:pt x="190" y="436"/>
                  </a:cubicBezTo>
                  <a:cubicBezTo>
                    <a:pt x="188" y="440"/>
                    <a:pt x="185" y="443"/>
                    <a:pt x="181" y="444"/>
                  </a:cubicBezTo>
                  <a:cubicBezTo>
                    <a:pt x="178" y="444"/>
                    <a:pt x="174" y="450"/>
                    <a:pt x="174" y="456"/>
                  </a:cubicBezTo>
                  <a:cubicBezTo>
                    <a:pt x="174" y="463"/>
                    <a:pt x="168" y="456"/>
                    <a:pt x="168" y="462"/>
                  </a:cubicBezTo>
                  <a:cubicBezTo>
                    <a:pt x="167" y="467"/>
                    <a:pt x="159" y="477"/>
                    <a:pt x="152" y="484"/>
                  </a:cubicBezTo>
                  <a:cubicBezTo>
                    <a:pt x="144" y="491"/>
                    <a:pt x="151" y="493"/>
                    <a:pt x="149" y="497"/>
                  </a:cubicBezTo>
                  <a:cubicBezTo>
                    <a:pt x="147" y="501"/>
                    <a:pt x="138" y="497"/>
                    <a:pt x="135" y="499"/>
                  </a:cubicBezTo>
                  <a:cubicBezTo>
                    <a:pt x="132" y="501"/>
                    <a:pt x="137" y="512"/>
                    <a:pt x="133" y="515"/>
                  </a:cubicBezTo>
                  <a:cubicBezTo>
                    <a:pt x="129" y="519"/>
                    <a:pt x="133" y="524"/>
                    <a:pt x="133" y="527"/>
                  </a:cubicBezTo>
                  <a:cubicBezTo>
                    <a:pt x="133" y="531"/>
                    <a:pt x="123" y="525"/>
                    <a:pt x="122" y="529"/>
                  </a:cubicBezTo>
                  <a:cubicBezTo>
                    <a:pt x="121" y="533"/>
                    <a:pt x="112" y="532"/>
                    <a:pt x="109" y="533"/>
                  </a:cubicBezTo>
                  <a:cubicBezTo>
                    <a:pt x="107" y="534"/>
                    <a:pt x="115" y="540"/>
                    <a:pt x="119" y="544"/>
                  </a:cubicBezTo>
                  <a:cubicBezTo>
                    <a:pt x="124" y="548"/>
                    <a:pt x="115" y="550"/>
                    <a:pt x="114" y="546"/>
                  </a:cubicBezTo>
                  <a:cubicBezTo>
                    <a:pt x="113" y="542"/>
                    <a:pt x="106" y="549"/>
                    <a:pt x="98" y="553"/>
                  </a:cubicBezTo>
                  <a:cubicBezTo>
                    <a:pt x="90" y="556"/>
                    <a:pt x="94" y="563"/>
                    <a:pt x="87" y="564"/>
                  </a:cubicBezTo>
                  <a:cubicBezTo>
                    <a:pt x="81" y="564"/>
                    <a:pt x="83" y="574"/>
                    <a:pt x="79" y="577"/>
                  </a:cubicBezTo>
                  <a:cubicBezTo>
                    <a:pt x="75" y="580"/>
                    <a:pt x="76" y="570"/>
                    <a:pt x="69" y="569"/>
                  </a:cubicBezTo>
                  <a:cubicBezTo>
                    <a:pt x="63" y="569"/>
                    <a:pt x="63" y="574"/>
                    <a:pt x="67" y="579"/>
                  </a:cubicBezTo>
                  <a:cubicBezTo>
                    <a:pt x="71" y="585"/>
                    <a:pt x="61" y="581"/>
                    <a:pt x="57" y="585"/>
                  </a:cubicBezTo>
                  <a:cubicBezTo>
                    <a:pt x="54" y="590"/>
                    <a:pt x="43" y="588"/>
                    <a:pt x="40" y="592"/>
                  </a:cubicBezTo>
                  <a:cubicBezTo>
                    <a:pt x="38" y="596"/>
                    <a:pt x="48" y="596"/>
                    <a:pt x="50" y="599"/>
                  </a:cubicBezTo>
                  <a:cubicBezTo>
                    <a:pt x="51" y="602"/>
                    <a:pt x="40" y="600"/>
                    <a:pt x="35" y="599"/>
                  </a:cubicBezTo>
                  <a:cubicBezTo>
                    <a:pt x="29" y="598"/>
                    <a:pt x="30" y="606"/>
                    <a:pt x="25" y="605"/>
                  </a:cubicBezTo>
                  <a:cubicBezTo>
                    <a:pt x="20" y="604"/>
                    <a:pt x="14" y="610"/>
                    <a:pt x="17" y="613"/>
                  </a:cubicBezTo>
                  <a:cubicBezTo>
                    <a:pt x="21" y="617"/>
                    <a:pt x="14" y="617"/>
                    <a:pt x="11" y="615"/>
                  </a:cubicBezTo>
                  <a:cubicBezTo>
                    <a:pt x="7" y="613"/>
                    <a:pt x="4" y="618"/>
                    <a:pt x="3" y="623"/>
                  </a:cubicBezTo>
                  <a:cubicBezTo>
                    <a:pt x="1" y="627"/>
                    <a:pt x="10" y="630"/>
                    <a:pt x="9" y="632"/>
                  </a:cubicBezTo>
                  <a:cubicBezTo>
                    <a:pt x="9" y="634"/>
                    <a:pt x="3" y="637"/>
                    <a:pt x="7" y="638"/>
                  </a:cubicBezTo>
                  <a:cubicBezTo>
                    <a:pt x="12" y="639"/>
                    <a:pt x="9" y="644"/>
                    <a:pt x="5" y="645"/>
                  </a:cubicBezTo>
                  <a:cubicBezTo>
                    <a:pt x="2" y="646"/>
                    <a:pt x="2" y="649"/>
                    <a:pt x="5" y="653"/>
                  </a:cubicBezTo>
                  <a:cubicBezTo>
                    <a:pt x="9" y="657"/>
                    <a:pt x="0" y="658"/>
                    <a:pt x="4" y="664"/>
                  </a:cubicBezTo>
                  <a:cubicBezTo>
                    <a:pt x="8" y="670"/>
                    <a:pt x="11" y="662"/>
                    <a:pt x="13" y="667"/>
                  </a:cubicBezTo>
                  <a:cubicBezTo>
                    <a:pt x="15" y="671"/>
                    <a:pt x="20" y="667"/>
                    <a:pt x="26" y="662"/>
                  </a:cubicBezTo>
                  <a:cubicBezTo>
                    <a:pt x="32" y="657"/>
                    <a:pt x="34" y="668"/>
                    <a:pt x="29" y="668"/>
                  </a:cubicBezTo>
                  <a:cubicBezTo>
                    <a:pt x="24" y="667"/>
                    <a:pt x="19" y="670"/>
                    <a:pt x="20" y="675"/>
                  </a:cubicBezTo>
                  <a:cubicBezTo>
                    <a:pt x="21" y="680"/>
                    <a:pt x="12" y="679"/>
                    <a:pt x="13" y="673"/>
                  </a:cubicBezTo>
                  <a:cubicBezTo>
                    <a:pt x="13" y="667"/>
                    <a:pt x="3" y="674"/>
                    <a:pt x="7" y="678"/>
                  </a:cubicBezTo>
                  <a:cubicBezTo>
                    <a:pt x="10" y="682"/>
                    <a:pt x="5" y="685"/>
                    <a:pt x="5" y="689"/>
                  </a:cubicBezTo>
                  <a:cubicBezTo>
                    <a:pt x="5" y="693"/>
                    <a:pt x="12" y="692"/>
                    <a:pt x="15" y="687"/>
                  </a:cubicBezTo>
                  <a:cubicBezTo>
                    <a:pt x="18" y="683"/>
                    <a:pt x="23" y="684"/>
                    <a:pt x="25" y="688"/>
                  </a:cubicBezTo>
                  <a:cubicBezTo>
                    <a:pt x="27" y="693"/>
                    <a:pt x="20" y="689"/>
                    <a:pt x="20" y="695"/>
                  </a:cubicBezTo>
                  <a:cubicBezTo>
                    <a:pt x="20" y="701"/>
                    <a:pt x="16" y="696"/>
                    <a:pt x="13" y="701"/>
                  </a:cubicBezTo>
                  <a:cubicBezTo>
                    <a:pt x="10" y="706"/>
                    <a:pt x="26" y="714"/>
                    <a:pt x="32" y="715"/>
                  </a:cubicBezTo>
                  <a:cubicBezTo>
                    <a:pt x="37" y="717"/>
                    <a:pt x="42" y="723"/>
                    <a:pt x="52" y="721"/>
                  </a:cubicBezTo>
                  <a:cubicBezTo>
                    <a:pt x="63" y="719"/>
                    <a:pt x="82" y="700"/>
                    <a:pt x="85" y="697"/>
                  </a:cubicBezTo>
                  <a:cubicBezTo>
                    <a:pt x="88" y="693"/>
                    <a:pt x="93" y="697"/>
                    <a:pt x="97" y="694"/>
                  </a:cubicBezTo>
                  <a:cubicBezTo>
                    <a:pt x="101" y="691"/>
                    <a:pt x="99" y="683"/>
                    <a:pt x="102" y="681"/>
                  </a:cubicBezTo>
                  <a:cubicBezTo>
                    <a:pt x="105" y="680"/>
                    <a:pt x="106" y="690"/>
                    <a:pt x="109" y="691"/>
                  </a:cubicBezTo>
                  <a:cubicBezTo>
                    <a:pt x="111" y="692"/>
                    <a:pt x="113" y="694"/>
                    <a:pt x="113" y="699"/>
                  </a:cubicBezTo>
                  <a:cubicBezTo>
                    <a:pt x="115" y="699"/>
                    <a:pt x="117" y="699"/>
                    <a:pt x="118" y="700"/>
                  </a:cubicBezTo>
                  <a:cubicBezTo>
                    <a:pt x="122" y="702"/>
                    <a:pt x="123" y="691"/>
                    <a:pt x="123" y="688"/>
                  </a:cubicBezTo>
                  <a:cubicBezTo>
                    <a:pt x="123" y="685"/>
                    <a:pt x="126" y="678"/>
                    <a:pt x="125" y="674"/>
                  </a:cubicBezTo>
                  <a:cubicBezTo>
                    <a:pt x="124" y="670"/>
                    <a:pt x="135" y="673"/>
                    <a:pt x="137" y="670"/>
                  </a:cubicBezTo>
                  <a:cubicBezTo>
                    <a:pt x="138" y="666"/>
                    <a:pt x="139" y="654"/>
                    <a:pt x="136" y="653"/>
                  </a:cubicBezTo>
                  <a:cubicBezTo>
                    <a:pt x="133" y="651"/>
                    <a:pt x="132" y="644"/>
                    <a:pt x="135" y="644"/>
                  </a:cubicBezTo>
                  <a:cubicBezTo>
                    <a:pt x="138" y="644"/>
                    <a:pt x="143" y="642"/>
                    <a:pt x="142" y="635"/>
                  </a:cubicBezTo>
                  <a:cubicBezTo>
                    <a:pt x="141" y="629"/>
                    <a:pt x="131" y="629"/>
                    <a:pt x="130" y="623"/>
                  </a:cubicBezTo>
                  <a:cubicBezTo>
                    <a:pt x="129" y="616"/>
                    <a:pt x="135" y="614"/>
                    <a:pt x="131" y="606"/>
                  </a:cubicBezTo>
                  <a:cubicBezTo>
                    <a:pt x="127" y="598"/>
                    <a:pt x="133" y="593"/>
                    <a:pt x="131" y="588"/>
                  </a:cubicBezTo>
                  <a:cubicBezTo>
                    <a:pt x="129" y="584"/>
                    <a:pt x="128" y="579"/>
                    <a:pt x="133" y="571"/>
                  </a:cubicBezTo>
                  <a:cubicBezTo>
                    <a:pt x="138" y="562"/>
                    <a:pt x="147" y="558"/>
                    <a:pt x="150" y="559"/>
                  </a:cubicBezTo>
                  <a:cubicBezTo>
                    <a:pt x="154" y="560"/>
                    <a:pt x="159" y="563"/>
                    <a:pt x="162" y="558"/>
                  </a:cubicBezTo>
                  <a:cubicBezTo>
                    <a:pt x="164" y="553"/>
                    <a:pt x="164" y="549"/>
                    <a:pt x="162" y="548"/>
                  </a:cubicBezTo>
                  <a:cubicBezTo>
                    <a:pt x="159" y="547"/>
                    <a:pt x="153" y="546"/>
                    <a:pt x="158" y="539"/>
                  </a:cubicBezTo>
                  <a:cubicBezTo>
                    <a:pt x="163" y="532"/>
                    <a:pt x="169" y="524"/>
                    <a:pt x="169" y="516"/>
                  </a:cubicBezTo>
                  <a:cubicBezTo>
                    <a:pt x="170" y="509"/>
                    <a:pt x="168" y="503"/>
                    <a:pt x="170" y="500"/>
                  </a:cubicBezTo>
                  <a:cubicBezTo>
                    <a:pt x="173" y="498"/>
                    <a:pt x="179" y="500"/>
                    <a:pt x="184" y="497"/>
                  </a:cubicBezTo>
                  <a:cubicBezTo>
                    <a:pt x="189" y="494"/>
                    <a:pt x="185" y="489"/>
                    <a:pt x="187" y="487"/>
                  </a:cubicBezTo>
                  <a:cubicBezTo>
                    <a:pt x="190" y="484"/>
                    <a:pt x="193" y="476"/>
                    <a:pt x="196" y="474"/>
                  </a:cubicBezTo>
                  <a:cubicBezTo>
                    <a:pt x="200" y="471"/>
                    <a:pt x="203" y="468"/>
                    <a:pt x="200" y="464"/>
                  </a:cubicBezTo>
                  <a:cubicBezTo>
                    <a:pt x="198" y="461"/>
                    <a:pt x="206" y="458"/>
                    <a:pt x="206" y="452"/>
                  </a:cubicBezTo>
                  <a:cubicBezTo>
                    <a:pt x="206" y="446"/>
                    <a:pt x="214" y="442"/>
                    <a:pt x="219" y="442"/>
                  </a:cubicBezTo>
                  <a:cubicBezTo>
                    <a:pt x="224" y="442"/>
                    <a:pt x="232" y="442"/>
                    <a:pt x="232" y="437"/>
                  </a:cubicBezTo>
                  <a:cubicBezTo>
                    <a:pt x="232" y="432"/>
                    <a:pt x="229" y="421"/>
                    <a:pt x="237" y="424"/>
                  </a:cubicBezTo>
                  <a:cubicBezTo>
                    <a:pt x="244" y="427"/>
                    <a:pt x="250" y="423"/>
                    <a:pt x="255" y="427"/>
                  </a:cubicBezTo>
                  <a:cubicBezTo>
                    <a:pt x="260" y="432"/>
                    <a:pt x="267" y="431"/>
                    <a:pt x="267" y="424"/>
                  </a:cubicBezTo>
                  <a:cubicBezTo>
                    <a:pt x="267" y="417"/>
                    <a:pt x="269" y="407"/>
                    <a:pt x="277" y="411"/>
                  </a:cubicBezTo>
                  <a:cubicBezTo>
                    <a:pt x="277" y="411"/>
                    <a:pt x="278" y="411"/>
                    <a:pt x="278" y="412"/>
                  </a:cubicBezTo>
                  <a:cubicBezTo>
                    <a:pt x="281" y="406"/>
                    <a:pt x="286" y="403"/>
                    <a:pt x="290" y="403"/>
                  </a:cubicBezTo>
                  <a:cubicBezTo>
                    <a:pt x="297" y="404"/>
                    <a:pt x="301" y="416"/>
                    <a:pt x="309" y="417"/>
                  </a:cubicBezTo>
                  <a:cubicBezTo>
                    <a:pt x="318" y="419"/>
                    <a:pt x="326" y="422"/>
                    <a:pt x="329" y="418"/>
                  </a:cubicBezTo>
                  <a:cubicBezTo>
                    <a:pt x="331" y="414"/>
                    <a:pt x="337" y="421"/>
                    <a:pt x="342" y="419"/>
                  </a:cubicBezTo>
                  <a:cubicBezTo>
                    <a:pt x="347" y="417"/>
                    <a:pt x="347" y="428"/>
                    <a:pt x="352" y="422"/>
                  </a:cubicBezTo>
                  <a:cubicBezTo>
                    <a:pt x="357" y="415"/>
                    <a:pt x="351" y="411"/>
                    <a:pt x="360" y="412"/>
                  </a:cubicBezTo>
                  <a:cubicBezTo>
                    <a:pt x="368" y="412"/>
                    <a:pt x="363" y="402"/>
                    <a:pt x="363" y="396"/>
                  </a:cubicBezTo>
                  <a:cubicBezTo>
                    <a:pt x="363" y="391"/>
                    <a:pt x="374" y="390"/>
                    <a:pt x="374" y="385"/>
                  </a:cubicBezTo>
                  <a:cubicBezTo>
                    <a:pt x="374" y="380"/>
                    <a:pt x="389" y="384"/>
                    <a:pt x="392" y="381"/>
                  </a:cubicBezTo>
                  <a:cubicBezTo>
                    <a:pt x="394" y="377"/>
                    <a:pt x="402" y="375"/>
                    <a:pt x="406" y="381"/>
                  </a:cubicBezTo>
                  <a:cubicBezTo>
                    <a:pt x="409" y="386"/>
                    <a:pt x="423" y="388"/>
                    <a:pt x="424" y="393"/>
                  </a:cubicBezTo>
                  <a:cubicBezTo>
                    <a:pt x="425" y="396"/>
                    <a:pt x="424" y="399"/>
                    <a:pt x="424" y="403"/>
                  </a:cubicBezTo>
                  <a:cubicBezTo>
                    <a:pt x="427" y="401"/>
                    <a:pt x="429" y="399"/>
                    <a:pt x="432" y="399"/>
                  </a:cubicBezTo>
                  <a:cubicBezTo>
                    <a:pt x="438" y="399"/>
                    <a:pt x="442" y="391"/>
                    <a:pt x="447" y="392"/>
                  </a:cubicBezTo>
                  <a:cubicBezTo>
                    <a:pt x="451" y="393"/>
                    <a:pt x="455" y="392"/>
                    <a:pt x="456" y="386"/>
                  </a:cubicBezTo>
                  <a:cubicBezTo>
                    <a:pt x="452" y="383"/>
                    <a:pt x="444" y="383"/>
                    <a:pt x="443" y="386"/>
                  </a:cubicBezTo>
                  <a:close/>
                  <a:moveTo>
                    <a:pt x="127" y="52"/>
                  </a:moveTo>
                  <a:cubicBezTo>
                    <a:pt x="135" y="54"/>
                    <a:pt x="120" y="62"/>
                    <a:pt x="117" y="69"/>
                  </a:cubicBezTo>
                  <a:cubicBezTo>
                    <a:pt x="115" y="77"/>
                    <a:pt x="129" y="83"/>
                    <a:pt x="135" y="89"/>
                  </a:cubicBezTo>
                  <a:cubicBezTo>
                    <a:pt x="141" y="94"/>
                    <a:pt x="155" y="94"/>
                    <a:pt x="160" y="90"/>
                  </a:cubicBezTo>
                  <a:cubicBezTo>
                    <a:pt x="165" y="87"/>
                    <a:pt x="163" y="76"/>
                    <a:pt x="170" y="77"/>
                  </a:cubicBezTo>
                  <a:cubicBezTo>
                    <a:pt x="177" y="77"/>
                    <a:pt x="173" y="71"/>
                    <a:pt x="179" y="69"/>
                  </a:cubicBezTo>
                  <a:cubicBezTo>
                    <a:pt x="184" y="67"/>
                    <a:pt x="185" y="74"/>
                    <a:pt x="180" y="80"/>
                  </a:cubicBezTo>
                  <a:cubicBezTo>
                    <a:pt x="175" y="85"/>
                    <a:pt x="188" y="85"/>
                    <a:pt x="195" y="78"/>
                  </a:cubicBezTo>
                  <a:cubicBezTo>
                    <a:pt x="202" y="71"/>
                    <a:pt x="204" y="78"/>
                    <a:pt x="202" y="84"/>
                  </a:cubicBezTo>
                  <a:cubicBezTo>
                    <a:pt x="201" y="90"/>
                    <a:pt x="186" y="87"/>
                    <a:pt x="181" y="94"/>
                  </a:cubicBezTo>
                  <a:cubicBezTo>
                    <a:pt x="176" y="101"/>
                    <a:pt x="161" y="95"/>
                    <a:pt x="154" y="103"/>
                  </a:cubicBezTo>
                  <a:cubicBezTo>
                    <a:pt x="147" y="111"/>
                    <a:pt x="160" y="111"/>
                    <a:pt x="170" y="109"/>
                  </a:cubicBezTo>
                  <a:cubicBezTo>
                    <a:pt x="179" y="107"/>
                    <a:pt x="198" y="106"/>
                    <a:pt x="205" y="108"/>
                  </a:cubicBezTo>
                  <a:cubicBezTo>
                    <a:pt x="212" y="109"/>
                    <a:pt x="200" y="112"/>
                    <a:pt x="189" y="112"/>
                  </a:cubicBezTo>
                  <a:cubicBezTo>
                    <a:pt x="177" y="112"/>
                    <a:pt x="173" y="115"/>
                    <a:pt x="173" y="118"/>
                  </a:cubicBezTo>
                  <a:cubicBezTo>
                    <a:pt x="174" y="121"/>
                    <a:pt x="157" y="115"/>
                    <a:pt x="156" y="122"/>
                  </a:cubicBezTo>
                  <a:cubicBezTo>
                    <a:pt x="156" y="129"/>
                    <a:pt x="172" y="132"/>
                    <a:pt x="174" y="136"/>
                  </a:cubicBezTo>
                  <a:cubicBezTo>
                    <a:pt x="176" y="140"/>
                    <a:pt x="187" y="136"/>
                    <a:pt x="191" y="138"/>
                  </a:cubicBezTo>
                  <a:cubicBezTo>
                    <a:pt x="195" y="139"/>
                    <a:pt x="184" y="142"/>
                    <a:pt x="182" y="144"/>
                  </a:cubicBezTo>
                  <a:cubicBezTo>
                    <a:pt x="181" y="146"/>
                    <a:pt x="195" y="149"/>
                    <a:pt x="197" y="153"/>
                  </a:cubicBezTo>
                  <a:cubicBezTo>
                    <a:pt x="199" y="157"/>
                    <a:pt x="209" y="155"/>
                    <a:pt x="209" y="150"/>
                  </a:cubicBezTo>
                  <a:cubicBezTo>
                    <a:pt x="208" y="143"/>
                    <a:pt x="217" y="122"/>
                    <a:pt x="229" y="118"/>
                  </a:cubicBezTo>
                  <a:cubicBezTo>
                    <a:pt x="241" y="114"/>
                    <a:pt x="234" y="110"/>
                    <a:pt x="236" y="103"/>
                  </a:cubicBezTo>
                  <a:cubicBezTo>
                    <a:pt x="237" y="96"/>
                    <a:pt x="247" y="102"/>
                    <a:pt x="244" y="96"/>
                  </a:cubicBezTo>
                  <a:cubicBezTo>
                    <a:pt x="241" y="91"/>
                    <a:pt x="243" y="88"/>
                    <a:pt x="250" y="81"/>
                  </a:cubicBezTo>
                  <a:cubicBezTo>
                    <a:pt x="258" y="74"/>
                    <a:pt x="262" y="80"/>
                    <a:pt x="271" y="75"/>
                  </a:cubicBezTo>
                  <a:cubicBezTo>
                    <a:pt x="280" y="71"/>
                    <a:pt x="285" y="78"/>
                    <a:pt x="275" y="79"/>
                  </a:cubicBezTo>
                  <a:cubicBezTo>
                    <a:pt x="266" y="80"/>
                    <a:pt x="270" y="90"/>
                    <a:pt x="278" y="92"/>
                  </a:cubicBezTo>
                  <a:cubicBezTo>
                    <a:pt x="285" y="95"/>
                    <a:pt x="278" y="97"/>
                    <a:pt x="284" y="99"/>
                  </a:cubicBezTo>
                  <a:cubicBezTo>
                    <a:pt x="289" y="100"/>
                    <a:pt x="288" y="108"/>
                    <a:pt x="281" y="115"/>
                  </a:cubicBezTo>
                  <a:cubicBezTo>
                    <a:pt x="274" y="123"/>
                    <a:pt x="283" y="124"/>
                    <a:pt x="297" y="119"/>
                  </a:cubicBezTo>
                  <a:cubicBezTo>
                    <a:pt x="312" y="114"/>
                    <a:pt x="303" y="124"/>
                    <a:pt x="307" y="128"/>
                  </a:cubicBezTo>
                  <a:cubicBezTo>
                    <a:pt x="312" y="132"/>
                    <a:pt x="323" y="125"/>
                    <a:pt x="330" y="117"/>
                  </a:cubicBezTo>
                  <a:cubicBezTo>
                    <a:pt x="336" y="110"/>
                    <a:pt x="345" y="111"/>
                    <a:pt x="345" y="107"/>
                  </a:cubicBezTo>
                  <a:cubicBezTo>
                    <a:pt x="344" y="103"/>
                    <a:pt x="338" y="102"/>
                    <a:pt x="332" y="104"/>
                  </a:cubicBezTo>
                  <a:cubicBezTo>
                    <a:pt x="327" y="106"/>
                    <a:pt x="313" y="105"/>
                    <a:pt x="318" y="101"/>
                  </a:cubicBezTo>
                  <a:cubicBezTo>
                    <a:pt x="323" y="96"/>
                    <a:pt x="322" y="93"/>
                    <a:pt x="315" y="94"/>
                  </a:cubicBezTo>
                  <a:cubicBezTo>
                    <a:pt x="308" y="94"/>
                    <a:pt x="295" y="91"/>
                    <a:pt x="301" y="88"/>
                  </a:cubicBezTo>
                  <a:cubicBezTo>
                    <a:pt x="307" y="86"/>
                    <a:pt x="297" y="78"/>
                    <a:pt x="291" y="79"/>
                  </a:cubicBezTo>
                  <a:cubicBezTo>
                    <a:pt x="286" y="79"/>
                    <a:pt x="287" y="73"/>
                    <a:pt x="288" y="69"/>
                  </a:cubicBezTo>
                  <a:cubicBezTo>
                    <a:pt x="288" y="64"/>
                    <a:pt x="272" y="62"/>
                    <a:pt x="275" y="61"/>
                  </a:cubicBezTo>
                  <a:cubicBezTo>
                    <a:pt x="278" y="59"/>
                    <a:pt x="269" y="56"/>
                    <a:pt x="266" y="59"/>
                  </a:cubicBezTo>
                  <a:cubicBezTo>
                    <a:pt x="264" y="62"/>
                    <a:pt x="259" y="61"/>
                    <a:pt x="259" y="56"/>
                  </a:cubicBezTo>
                  <a:cubicBezTo>
                    <a:pt x="259" y="52"/>
                    <a:pt x="247" y="53"/>
                    <a:pt x="243" y="53"/>
                  </a:cubicBezTo>
                  <a:cubicBezTo>
                    <a:pt x="238" y="54"/>
                    <a:pt x="240" y="43"/>
                    <a:pt x="236" y="40"/>
                  </a:cubicBezTo>
                  <a:cubicBezTo>
                    <a:pt x="231" y="36"/>
                    <a:pt x="225" y="47"/>
                    <a:pt x="221" y="46"/>
                  </a:cubicBezTo>
                  <a:cubicBezTo>
                    <a:pt x="218" y="45"/>
                    <a:pt x="224" y="38"/>
                    <a:pt x="226" y="33"/>
                  </a:cubicBezTo>
                  <a:cubicBezTo>
                    <a:pt x="228" y="29"/>
                    <a:pt x="209" y="22"/>
                    <a:pt x="208" y="27"/>
                  </a:cubicBezTo>
                  <a:cubicBezTo>
                    <a:pt x="206" y="32"/>
                    <a:pt x="202" y="20"/>
                    <a:pt x="198" y="19"/>
                  </a:cubicBezTo>
                  <a:cubicBezTo>
                    <a:pt x="194" y="18"/>
                    <a:pt x="197" y="27"/>
                    <a:pt x="194" y="27"/>
                  </a:cubicBezTo>
                  <a:cubicBezTo>
                    <a:pt x="190" y="28"/>
                    <a:pt x="186" y="32"/>
                    <a:pt x="191" y="36"/>
                  </a:cubicBezTo>
                  <a:cubicBezTo>
                    <a:pt x="197" y="40"/>
                    <a:pt x="203" y="59"/>
                    <a:pt x="202" y="62"/>
                  </a:cubicBezTo>
                  <a:cubicBezTo>
                    <a:pt x="202" y="65"/>
                    <a:pt x="184" y="48"/>
                    <a:pt x="183" y="40"/>
                  </a:cubicBezTo>
                  <a:cubicBezTo>
                    <a:pt x="182" y="32"/>
                    <a:pt x="173" y="25"/>
                    <a:pt x="171" y="31"/>
                  </a:cubicBezTo>
                  <a:cubicBezTo>
                    <a:pt x="168" y="37"/>
                    <a:pt x="162" y="39"/>
                    <a:pt x="164" y="45"/>
                  </a:cubicBezTo>
                  <a:cubicBezTo>
                    <a:pt x="166" y="51"/>
                    <a:pt x="159" y="53"/>
                    <a:pt x="159" y="48"/>
                  </a:cubicBezTo>
                  <a:cubicBezTo>
                    <a:pt x="159" y="44"/>
                    <a:pt x="149" y="38"/>
                    <a:pt x="146" y="38"/>
                  </a:cubicBezTo>
                  <a:cubicBezTo>
                    <a:pt x="142" y="37"/>
                    <a:pt x="155" y="35"/>
                    <a:pt x="161" y="32"/>
                  </a:cubicBezTo>
                  <a:cubicBezTo>
                    <a:pt x="166" y="29"/>
                    <a:pt x="156" y="26"/>
                    <a:pt x="150" y="29"/>
                  </a:cubicBezTo>
                  <a:cubicBezTo>
                    <a:pt x="145" y="32"/>
                    <a:pt x="139" y="27"/>
                    <a:pt x="136" y="31"/>
                  </a:cubicBezTo>
                  <a:cubicBezTo>
                    <a:pt x="132" y="35"/>
                    <a:pt x="129" y="31"/>
                    <a:pt x="123" y="30"/>
                  </a:cubicBezTo>
                  <a:cubicBezTo>
                    <a:pt x="118" y="29"/>
                    <a:pt x="113" y="38"/>
                    <a:pt x="109" y="36"/>
                  </a:cubicBezTo>
                  <a:cubicBezTo>
                    <a:pt x="105" y="35"/>
                    <a:pt x="103" y="44"/>
                    <a:pt x="109" y="54"/>
                  </a:cubicBezTo>
                  <a:cubicBezTo>
                    <a:pt x="115" y="63"/>
                    <a:pt x="120" y="51"/>
                    <a:pt x="127" y="52"/>
                  </a:cubicBezTo>
                  <a:close/>
                  <a:moveTo>
                    <a:pt x="111" y="84"/>
                  </a:moveTo>
                  <a:cubicBezTo>
                    <a:pt x="116" y="85"/>
                    <a:pt x="120" y="93"/>
                    <a:pt x="124" y="92"/>
                  </a:cubicBezTo>
                  <a:cubicBezTo>
                    <a:pt x="126" y="92"/>
                    <a:pt x="117" y="83"/>
                    <a:pt x="112" y="77"/>
                  </a:cubicBezTo>
                  <a:cubicBezTo>
                    <a:pt x="107" y="72"/>
                    <a:pt x="107" y="66"/>
                    <a:pt x="100" y="68"/>
                  </a:cubicBezTo>
                  <a:cubicBezTo>
                    <a:pt x="93" y="70"/>
                    <a:pt x="107" y="83"/>
                    <a:pt x="111" y="84"/>
                  </a:cubicBezTo>
                  <a:close/>
                  <a:moveTo>
                    <a:pt x="236" y="20"/>
                  </a:moveTo>
                  <a:cubicBezTo>
                    <a:pt x="239" y="23"/>
                    <a:pt x="230" y="23"/>
                    <a:pt x="234" y="27"/>
                  </a:cubicBezTo>
                  <a:cubicBezTo>
                    <a:pt x="245" y="39"/>
                    <a:pt x="292" y="26"/>
                    <a:pt x="298" y="29"/>
                  </a:cubicBezTo>
                  <a:cubicBezTo>
                    <a:pt x="304" y="33"/>
                    <a:pt x="259" y="37"/>
                    <a:pt x="261" y="42"/>
                  </a:cubicBezTo>
                  <a:cubicBezTo>
                    <a:pt x="263" y="46"/>
                    <a:pt x="300" y="50"/>
                    <a:pt x="303" y="47"/>
                  </a:cubicBezTo>
                  <a:cubicBezTo>
                    <a:pt x="305" y="44"/>
                    <a:pt x="312" y="53"/>
                    <a:pt x="324" y="54"/>
                  </a:cubicBezTo>
                  <a:cubicBezTo>
                    <a:pt x="336" y="55"/>
                    <a:pt x="335" y="49"/>
                    <a:pt x="344" y="49"/>
                  </a:cubicBezTo>
                  <a:cubicBezTo>
                    <a:pt x="353" y="49"/>
                    <a:pt x="366" y="44"/>
                    <a:pt x="366" y="39"/>
                  </a:cubicBezTo>
                  <a:cubicBezTo>
                    <a:pt x="367" y="34"/>
                    <a:pt x="393" y="28"/>
                    <a:pt x="391" y="19"/>
                  </a:cubicBezTo>
                  <a:cubicBezTo>
                    <a:pt x="388" y="11"/>
                    <a:pt x="363" y="17"/>
                    <a:pt x="356" y="13"/>
                  </a:cubicBezTo>
                  <a:cubicBezTo>
                    <a:pt x="349" y="9"/>
                    <a:pt x="332" y="5"/>
                    <a:pt x="330" y="10"/>
                  </a:cubicBezTo>
                  <a:cubicBezTo>
                    <a:pt x="327" y="16"/>
                    <a:pt x="322" y="17"/>
                    <a:pt x="320" y="15"/>
                  </a:cubicBezTo>
                  <a:cubicBezTo>
                    <a:pt x="317" y="13"/>
                    <a:pt x="321" y="0"/>
                    <a:pt x="310" y="4"/>
                  </a:cubicBezTo>
                  <a:cubicBezTo>
                    <a:pt x="298" y="7"/>
                    <a:pt x="309" y="19"/>
                    <a:pt x="306" y="21"/>
                  </a:cubicBezTo>
                  <a:cubicBezTo>
                    <a:pt x="304" y="22"/>
                    <a:pt x="293" y="18"/>
                    <a:pt x="292" y="13"/>
                  </a:cubicBezTo>
                  <a:cubicBezTo>
                    <a:pt x="292" y="8"/>
                    <a:pt x="279" y="19"/>
                    <a:pt x="278" y="12"/>
                  </a:cubicBezTo>
                  <a:cubicBezTo>
                    <a:pt x="276" y="6"/>
                    <a:pt x="262" y="1"/>
                    <a:pt x="259" y="1"/>
                  </a:cubicBezTo>
                  <a:cubicBezTo>
                    <a:pt x="256" y="2"/>
                    <a:pt x="262" y="6"/>
                    <a:pt x="260" y="9"/>
                  </a:cubicBezTo>
                  <a:cubicBezTo>
                    <a:pt x="258" y="12"/>
                    <a:pt x="250" y="6"/>
                    <a:pt x="247" y="6"/>
                  </a:cubicBezTo>
                  <a:cubicBezTo>
                    <a:pt x="244" y="5"/>
                    <a:pt x="249" y="12"/>
                    <a:pt x="247" y="15"/>
                  </a:cubicBezTo>
                  <a:cubicBezTo>
                    <a:pt x="246" y="18"/>
                    <a:pt x="240" y="6"/>
                    <a:pt x="234" y="6"/>
                  </a:cubicBezTo>
                  <a:cubicBezTo>
                    <a:pt x="229" y="6"/>
                    <a:pt x="231" y="12"/>
                    <a:pt x="227" y="13"/>
                  </a:cubicBezTo>
                  <a:cubicBezTo>
                    <a:pt x="223" y="13"/>
                    <a:pt x="232" y="18"/>
                    <a:pt x="236" y="2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6" name="Freeform 1684">
              <a:extLst>
                <a:ext uri="{FF2B5EF4-FFF2-40B4-BE49-F238E27FC236}">
                  <a16:creationId xmlns:a16="http://schemas.microsoft.com/office/drawing/2014/main" id="{0CE40691-39AC-4436-B78C-DBC1E4D1839E}"/>
                </a:ext>
              </a:extLst>
            </p:cNvPr>
            <p:cNvSpPr>
              <a:spLocks/>
            </p:cNvSpPr>
            <p:nvPr/>
          </p:nvSpPr>
          <p:spPr bwMode="auto">
            <a:xfrm>
              <a:off x="5035728" y="2159072"/>
              <a:ext cx="76203" cy="42864"/>
            </a:xfrm>
            <a:custGeom>
              <a:avLst/>
              <a:gdLst>
                <a:gd name="T0" fmla="*/ 0 w 59"/>
                <a:gd name="T1" fmla="*/ 29 h 33"/>
                <a:gd name="T2" fmla="*/ 11 w 59"/>
                <a:gd name="T3" fmla="*/ 28 h 33"/>
                <a:gd name="T4" fmla="*/ 15 w 59"/>
                <a:gd name="T5" fmla="*/ 33 h 33"/>
                <a:gd name="T6" fmla="*/ 27 w 59"/>
                <a:gd name="T7" fmla="*/ 31 h 33"/>
                <a:gd name="T8" fmla="*/ 38 w 59"/>
                <a:gd name="T9" fmla="*/ 31 h 33"/>
                <a:gd name="T10" fmla="*/ 44 w 59"/>
                <a:gd name="T11" fmla="*/ 23 h 33"/>
                <a:gd name="T12" fmla="*/ 49 w 59"/>
                <a:gd name="T13" fmla="*/ 15 h 33"/>
                <a:gd name="T14" fmla="*/ 59 w 59"/>
                <a:gd name="T15" fmla="*/ 7 h 33"/>
                <a:gd name="T16" fmla="*/ 55 w 59"/>
                <a:gd name="T17" fmla="*/ 0 h 33"/>
                <a:gd name="T18" fmla="*/ 43 w 59"/>
                <a:gd name="T19" fmla="*/ 4 h 33"/>
                <a:gd name="T20" fmla="*/ 28 w 59"/>
                <a:gd name="T21" fmla="*/ 10 h 33"/>
                <a:gd name="T22" fmla="*/ 8 w 59"/>
                <a:gd name="T23" fmla="*/ 6 h 33"/>
                <a:gd name="T24" fmla="*/ 1 w 59"/>
                <a:gd name="T25" fmla="*/ 6 h 33"/>
                <a:gd name="T26" fmla="*/ 0 w 5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
                  <a:moveTo>
                    <a:pt x="0" y="29"/>
                  </a:moveTo>
                  <a:cubicBezTo>
                    <a:pt x="4" y="27"/>
                    <a:pt x="9" y="27"/>
                    <a:pt x="11" y="28"/>
                  </a:cubicBezTo>
                  <a:cubicBezTo>
                    <a:pt x="14" y="29"/>
                    <a:pt x="14" y="31"/>
                    <a:pt x="15" y="33"/>
                  </a:cubicBezTo>
                  <a:cubicBezTo>
                    <a:pt x="18" y="32"/>
                    <a:pt x="25" y="31"/>
                    <a:pt x="27" y="31"/>
                  </a:cubicBezTo>
                  <a:cubicBezTo>
                    <a:pt x="30" y="29"/>
                    <a:pt x="37" y="33"/>
                    <a:pt x="38" y="31"/>
                  </a:cubicBezTo>
                  <a:cubicBezTo>
                    <a:pt x="39" y="29"/>
                    <a:pt x="41" y="23"/>
                    <a:pt x="44" y="23"/>
                  </a:cubicBezTo>
                  <a:cubicBezTo>
                    <a:pt x="47" y="23"/>
                    <a:pt x="45" y="15"/>
                    <a:pt x="49" y="15"/>
                  </a:cubicBezTo>
                  <a:cubicBezTo>
                    <a:pt x="52" y="14"/>
                    <a:pt x="59" y="7"/>
                    <a:pt x="59" y="7"/>
                  </a:cubicBezTo>
                  <a:cubicBezTo>
                    <a:pt x="59" y="7"/>
                    <a:pt x="56" y="1"/>
                    <a:pt x="55" y="0"/>
                  </a:cubicBezTo>
                  <a:cubicBezTo>
                    <a:pt x="54" y="0"/>
                    <a:pt x="50" y="4"/>
                    <a:pt x="43" y="4"/>
                  </a:cubicBezTo>
                  <a:cubicBezTo>
                    <a:pt x="36" y="4"/>
                    <a:pt x="31" y="10"/>
                    <a:pt x="28" y="10"/>
                  </a:cubicBezTo>
                  <a:cubicBezTo>
                    <a:pt x="25" y="10"/>
                    <a:pt x="15" y="7"/>
                    <a:pt x="8" y="6"/>
                  </a:cubicBezTo>
                  <a:cubicBezTo>
                    <a:pt x="6" y="6"/>
                    <a:pt x="3" y="6"/>
                    <a:pt x="1" y="6"/>
                  </a:cubicBezTo>
                  <a:cubicBezTo>
                    <a:pt x="1" y="12"/>
                    <a:pt x="0" y="21"/>
                    <a:pt x="0" y="29"/>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7" name="Freeform 1685">
              <a:extLst>
                <a:ext uri="{FF2B5EF4-FFF2-40B4-BE49-F238E27FC236}">
                  <a16:creationId xmlns:a16="http://schemas.microsoft.com/office/drawing/2014/main" id="{4B261A24-3D79-4402-9AC2-D82692B02035}"/>
                </a:ext>
              </a:extLst>
            </p:cNvPr>
            <p:cNvSpPr>
              <a:spLocks noEditPoints="1"/>
            </p:cNvSpPr>
            <p:nvPr/>
          </p:nvSpPr>
          <p:spPr bwMode="auto">
            <a:xfrm>
              <a:off x="4894436" y="2155897"/>
              <a:ext cx="260359" cy="276234"/>
            </a:xfrm>
            <a:custGeom>
              <a:avLst/>
              <a:gdLst>
                <a:gd name="T0" fmla="*/ 142 w 204"/>
                <a:gd name="T1" fmla="*/ 191 h 221"/>
                <a:gd name="T2" fmla="*/ 120 w 204"/>
                <a:gd name="T3" fmla="*/ 191 h 221"/>
                <a:gd name="T4" fmla="*/ 105 w 204"/>
                <a:gd name="T5" fmla="*/ 198 h 221"/>
                <a:gd name="T6" fmla="*/ 124 w 204"/>
                <a:gd name="T7" fmla="*/ 208 h 221"/>
                <a:gd name="T8" fmla="*/ 144 w 204"/>
                <a:gd name="T9" fmla="*/ 221 h 221"/>
                <a:gd name="T10" fmla="*/ 148 w 204"/>
                <a:gd name="T11" fmla="*/ 209 h 221"/>
                <a:gd name="T12" fmla="*/ 156 w 204"/>
                <a:gd name="T13" fmla="*/ 192 h 221"/>
                <a:gd name="T14" fmla="*/ 142 w 204"/>
                <a:gd name="T15" fmla="*/ 191 h 221"/>
                <a:gd name="T16" fmla="*/ 41 w 204"/>
                <a:gd name="T17" fmla="*/ 132 h 221"/>
                <a:gd name="T18" fmla="*/ 28 w 204"/>
                <a:gd name="T19" fmla="*/ 135 h 221"/>
                <a:gd name="T20" fmla="*/ 34 w 204"/>
                <a:gd name="T21" fmla="*/ 158 h 221"/>
                <a:gd name="T22" fmla="*/ 42 w 204"/>
                <a:gd name="T23" fmla="*/ 175 h 221"/>
                <a:gd name="T24" fmla="*/ 54 w 204"/>
                <a:gd name="T25" fmla="*/ 167 h 221"/>
                <a:gd name="T26" fmla="*/ 57 w 204"/>
                <a:gd name="T27" fmla="*/ 139 h 221"/>
                <a:gd name="T28" fmla="*/ 41 w 204"/>
                <a:gd name="T29" fmla="*/ 132 h 221"/>
                <a:gd name="T30" fmla="*/ 168 w 204"/>
                <a:gd name="T31" fmla="*/ 124 h 221"/>
                <a:gd name="T32" fmla="*/ 155 w 204"/>
                <a:gd name="T33" fmla="*/ 113 h 221"/>
                <a:gd name="T34" fmla="*/ 128 w 204"/>
                <a:gd name="T35" fmla="*/ 85 h 221"/>
                <a:gd name="T36" fmla="*/ 103 w 204"/>
                <a:gd name="T37" fmla="*/ 60 h 221"/>
                <a:gd name="T38" fmla="*/ 103 w 204"/>
                <a:gd name="T39" fmla="*/ 42 h 221"/>
                <a:gd name="T40" fmla="*/ 111 w 204"/>
                <a:gd name="T41" fmla="*/ 32 h 221"/>
                <a:gd name="T42" fmla="*/ 112 w 204"/>
                <a:gd name="T43" fmla="*/ 9 h 221"/>
                <a:gd name="T44" fmla="*/ 103 w 204"/>
                <a:gd name="T45" fmla="*/ 7 h 221"/>
                <a:gd name="T46" fmla="*/ 100 w 204"/>
                <a:gd name="T47" fmla="*/ 0 h 221"/>
                <a:gd name="T48" fmla="*/ 86 w 204"/>
                <a:gd name="T49" fmla="*/ 1 h 221"/>
                <a:gd name="T50" fmla="*/ 75 w 204"/>
                <a:gd name="T51" fmla="*/ 5 h 221"/>
                <a:gd name="T52" fmla="*/ 72 w 204"/>
                <a:gd name="T53" fmla="*/ 4 h 221"/>
                <a:gd name="T54" fmla="*/ 69 w 204"/>
                <a:gd name="T55" fmla="*/ 7 h 221"/>
                <a:gd name="T56" fmla="*/ 66 w 204"/>
                <a:gd name="T57" fmla="*/ 11 h 221"/>
                <a:gd name="T58" fmla="*/ 61 w 204"/>
                <a:gd name="T59" fmla="*/ 13 h 221"/>
                <a:gd name="T60" fmla="*/ 53 w 204"/>
                <a:gd name="T61" fmla="*/ 15 h 221"/>
                <a:gd name="T62" fmla="*/ 47 w 204"/>
                <a:gd name="T63" fmla="*/ 19 h 221"/>
                <a:gd name="T64" fmla="*/ 42 w 204"/>
                <a:gd name="T65" fmla="*/ 25 h 221"/>
                <a:gd name="T66" fmla="*/ 32 w 204"/>
                <a:gd name="T67" fmla="*/ 13 h 221"/>
                <a:gd name="T68" fmla="*/ 23 w 204"/>
                <a:gd name="T69" fmla="*/ 26 h 221"/>
                <a:gd name="T70" fmla="*/ 8 w 204"/>
                <a:gd name="T71" fmla="*/ 27 h 221"/>
                <a:gd name="T72" fmla="*/ 10 w 204"/>
                <a:gd name="T73" fmla="*/ 35 h 221"/>
                <a:gd name="T74" fmla="*/ 7 w 204"/>
                <a:gd name="T75" fmla="*/ 42 h 221"/>
                <a:gd name="T76" fmla="*/ 3 w 204"/>
                <a:gd name="T77" fmla="*/ 46 h 221"/>
                <a:gd name="T78" fmla="*/ 8 w 204"/>
                <a:gd name="T79" fmla="*/ 55 h 221"/>
                <a:gd name="T80" fmla="*/ 12 w 204"/>
                <a:gd name="T81" fmla="*/ 64 h 221"/>
                <a:gd name="T82" fmla="*/ 20 w 204"/>
                <a:gd name="T83" fmla="*/ 67 h 221"/>
                <a:gd name="T84" fmla="*/ 18 w 204"/>
                <a:gd name="T85" fmla="*/ 73 h 221"/>
                <a:gd name="T86" fmla="*/ 27 w 204"/>
                <a:gd name="T87" fmla="*/ 70 h 221"/>
                <a:gd name="T88" fmla="*/ 39 w 204"/>
                <a:gd name="T89" fmla="*/ 60 h 221"/>
                <a:gd name="T90" fmla="*/ 64 w 204"/>
                <a:gd name="T91" fmla="*/ 70 h 221"/>
                <a:gd name="T92" fmla="*/ 69 w 204"/>
                <a:gd name="T93" fmla="*/ 81 h 221"/>
                <a:gd name="T94" fmla="*/ 86 w 204"/>
                <a:gd name="T95" fmla="*/ 102 h 221"/>
                <a:gd name="T96" fmla="*/ 110 w 204"/>
                <a:gd name="T97" fmla="*/ 123 h 221"/>
                <a:gd name="T98" fmla="*/ 127 w 204"/>
                <a:gd name="T99" fmla="*/ 130 h 221"/>
                <a:gd name="T100" fmla="*/ 142 w 204"/>
                <a:gd name="T101" fmla="*/ 140 h 221"/>
                <a:gd name="T102" fmla="*/ 155 w 204"/>
                <a:gd name="T103" fmla="*/ 151 h 221"/>
                <a:gd name="T104" fmla="*/ 161 w 204"/>
                <a:gd name="T105" fmla="*/ 161 h 221"/>
                <a:gd name="T106" fmla="*/ 161 w 204"/>
                <a:gd name="T107" fmla="*/ 180 h 221"/>
                <a:gd name="T108" fmla="*/ 162 w 204"/>
                <a:gd name="T109" fmla="*/ 194 h 221"/>
                <a:gd name="T110" fmla="*/ 171 w 204"/>
                <a:gd name="T111" fmla="*/ 180 h 221"/>
                <a:gd name="T112" fmla="*/ 181 w 204"/>
                <a:gd name="T113" fmla="*/ 169 h 221"/>
                <a:gd name="T114" fmla="*/ 173 w 204"/>
                <a:gd name="T115" fmla="*/ 155 h 221"/>
                <a:gd name="T116" fmla="*/ 190 w 204"/>
                <a:gd name="T117" fmla="*/ 148 h 221"/>
                <a:gd name="T118" fmla="*/ 203 w 204"/>
                <a:gd name="T119" fmla="*/ 149 h 221"/>
                <a:gd name="T120" fmla="*/ 168 w 20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21">
                  <a:moveTo>
                    <a:pt x="142" y="191"/>
                  </a:moveTo>
                  <a:cubicBezTo>
                    <a:pt x="131" y="194"/>
                    <a:pt x="126" y="194"/>
                    <a:pt x="120" y="191"/>
                  </a:cubicBezTo>
                  <a:cubicBezTo>
                    <a:pt x="114" y="188"/>
                    <a:pt x="104" y="194"/>
                    <a:pt x="105" y="198"/>
                  </a:cubicBezTo>
                  <a:cubicBezTo>
                    <a:pt x="106" y="201"/>
                    <a:pt x="111" y="205"/>
                    <a:pt x="124" y="208"/>
                  </a:cubicBezTo>
                  <a:cubicBezTo>
                    <a:pt x="137" y="212"/>
                    <a:pt x="138" y="221"/>
                    <a:pt x="144" y="221"/>
                  </a:cubicBezTo>
                  <a:cubicBezTo>
                    <a:pt x="149" y="221"/>
                    <a:pt x="150" y="216"/>
                    <a:pt x="148" y="209"/>
                  </a:cubicBezTo>
                  <a:cubicBezTo>
                    <a:pt x="147" y="202"/>
                    <a:pt x="155" y="194"/>
                    <a:pt x="156" y="192"/>
                  </a:cubicBezTo>
                  <a:cubicBezTo>
                    <a:pt x="156" y="191"/>
                    <a:pt x="152" y="189"/>
                    <a:pt x="142" y="191"/>
                  </a:cubicBezTo>
                  <a:close/>
                  <a:moveTo>
                    <a:pt x="41" y="132"/>
                  </a:moveTo>
                  <a:cubicBezTo>
                    <a:pt x="35" y="137"/>
                    <a:pt x="30" y="131"/>
                    <a:pt x="28" y="135"/>
                  </a:cubicBezTo>
                  <a:cubicBezTo>
                    <a:pt x="25" y="140"/>
                    <a:pt x="37" y="148"/>
                    <a:pt x="34" y="158"/>
                  </a:cubicBezTo>
                  <a:cubicBezTo>
                    <a:pt x="32" y="168"/>
                    <a:pt x="36" y="181"/>
                    <a:pt x="42" y="175"/>
                  </a:cubicBezTo>
                  <a:cubicBezTo>
                    <a:pt x="48" y="169"/>
                    <a:pt x="51" y="172"/>
                    <a:pt x="54" y="167"/>
                  </a:cubicBezTo>
                  <a:cubicBezTo>
                    <a:pt x="57" y="163"/>
                    <a:pt x="54" y="146"/>
                    <a:pt x="57" y="139"/>
                  </a:cubicBezTo>
                  <a:cubicBezTo>
                    <a:pt x="59" y="131"/>
                    <a:pt x="46" y="127"/>
                    <a:pt x="41" y="132"/>
                  </a:cubicBezTo>
                  <a:close/>
                  <a:moveTo>
                    <a:pt x="168" y="124"/>
                  </a:moveTo>
                  <a:cubicBezTo>
                    <a:pt x="162" y="120"/>
                    <a:pt x="166" y="113"/>
                    <a:pt x="155" y="113"/>
                  </a:cubicBezTo>
                  <a:cubicBezTo>
                    <a:pt x="145" y="114"/>
                    <a:pt x="132" y="101"/>
                    <a:pt x="128" y="85"/>
                  </a:cubicBezTo>
                  <a:cubicBezTo>
                    <a:pt x="124" y="70"/>
                    <a:pt x="107" y="69"/>
                    <a:pt x="103" y="60"/>
                  </a:cubicBezTo>
                  <a:cubicBezTo>
                    <a:pt x="99" y="51"/>
                    <a:pt x="107" y="50"/>
                    <a:pt x="103" y="42"/>
                  </a:cubicBezTo>
                  <a:cubicBezTo>
                    <a:pt x="101" y="38"/>
                    <a:pt x="106" y="34"/>
                    <a:pt x="111" y="32"/>
                  </a:cubicBezTo>
                  <a:cubicBezTo>
                    <a:pt x="111" y="24"/>
                    <a:pt x="112" y="15"/>
                    <a:pt x="112" y="9"/>
                  </a:cubicBezTo>
                  <a:cubicBezTo>
                    <a:pt x="108" y="8"/>
                    <a:pt x="104" y="8"/>
                    <a:pt x="103" y="7"/>
                  </a:cubicBezTo>
                  <a:cubicBezTo>
                    <a:pt x="101" y="6"/>
                    <a:pt x="101" y="0"/>
                    <a:pt x="100" y="0"/>
                  </a:cubicBezTo>
                  <a:cubicBezTo>
                    <a:pt x="99" y="0"/>
                    <a:pt x="88" y="0"/>
                    <a:pt x="86" y="1"/>
                  </a:cubicBezTo>
                  <a:cubicBezTo>
                    <a:pt x="84" y="3"/>
                    <a:pt x="78" y="7"/>
                    <a:pt x="75" y="5"/>
                  </a:cubicBezTo>
                  <a:cubicBezTo>
                    <a:pt x="74" y="5"/>
                    <a:pt x="73" y="4"/>
                    <a:pt x="72" y="4"/>
                  </a:cubicBezTo>
                  <a:cubicBezTo>
                    <a:pt x="69" y="7"/>
                    <a:pt x="69" y="7"/>
                    <a:pt x="69" y="7"/>
                  </a:cubicBezTo>
                  <a:cubicBezTo>
                    <a:pt x="69" y="7"/>
                    <a:pt x="69" y="11"/>
                    <a:pt x="66" y="11"/>
                  </a:cubicBezTo>
                  <a:cubicBezTo>
                    <a:pt x="64" y="11"/>
                    <a:pt x="61" y="10"/>
                    <a:pt x="61" y="13"/>
                  </a:cubicBezTo>
                  <a:cubicBezTo>
                    <a:pt x="61" y="17"/>
                    <a:pt x="55" y="16"/>
                    <a:pt x="53" y="15"/>
                  </a:cubicBezTo>
                  <a:cubicBezTo>
                    <a:pt x="50" y="15"/>
                    <a:pt x="47" y="16"/>
                    <a:pt x="47" y="19"/>
                  </a:cubicBezTo>
                  <a:cubicBezTo>
                    <a:pt x="47" y="22"/>
                    <a:pt x="46" y="29"/>
                    <a:pt x="42" y="25"/>
                  </a:cubicBezTo>
                  <a:cubicBezTo>
                    <a:pt x="38" y="22"/>
                    <a:pt x="34" y="12"/>
                    <a:pt x="32" y="13"/>
                  </a:cubicBezTo>
                  <a:cubicBezTo>
                    <a:pt x="30" y="14"/>
                    <a:pt x="27" y="26"/>
                    <a:pt x="23" y="26"/>
                  </a:cubicBezTo>
                  <a:cubicBezTo>
                    <a:pt x="21" y="26"/>
                    <a:pt x="13" y="26"/>
                    <a:pt x="8" y="27"/>
                  </a:cubicBezTo>
                  <a:cubicBezTo>
                    <a:pt x="7" y="31"/>
                    <a:pt x="8" y="34"/>
                    <a:pt x="10" y="35"/>
                  </a:cubicBezTo>
                  <a:cubicBezTo>
                    <a:pt x="12" y="36"/>
                    <a:pt x="9" y="41"/>
                    <a:pt x="7" y="42"/>
                  </a:cubicBezTo>
                  <a:cubicBezTo>
                    <a:pt x="4" y="43"/>
                    <a:pt x="0" y="42"/>
                    <a:pt x="3" y="46"/>
                  </a:cubicBezTo>
                  <a:cubicBezTo>
                    <a:pt x="6" y="51"/>
                    <a:pt x="11" y="51"/>
                    <a:pt x="8" y="55"/>
                  </a:cubicBezTo>
                  <a:cubicBezTo>
                    <a:pt x="5" y="60"/>
                    <a:pt x="8" y="64"/>
                    <a:pt x="12" y="64"/>
                  </a:cubicBezTo>
                  <a:cubicBezTo>
                    <a:pt x="16" y="64"/>
                    <a:pt x="21" y="64"/>
                    <a:pt x="20" y="67"/>
                  </a:cubicBezTo>
                  <a:cubicBezTo>
                    <a:pt x="20" y="69"/>
                    <a:pt x="19" y="71"/>
                    <a:pt x="18" y="73"/>
                  </a:cubicBezTo>
                  <a:cubicBezTo>
                    <a:pt x="21" y="72"/>
                    <a:pt x="24" y="72"/>
                    <a:pt x="27" y="70"/>
                  </a:cubicBezTo>
                  <a:cubicBezTo>
                    <a:pt x="32" y="67"/>
                    <a:pt x="30" y="63"/>
                    <a:pt x="39" y="60"/>
                  </a:cubicBezTo>
                  <a:cubicBezTo>
                    <a:pt x="48" y="57"/>
                    <a:pt x="60" y="65"/>
                    <a:pt x="64" y="70"/>
                  </a:cubicBezTo>
                  <a:cubicBezTo>
                    <a:pt x="67" y="76"/>
                    <a:pt x="69" y="76"/>
                    <a:pt x="69" y="81"/>
                  </a:cubicBezTo>
                  <a:cubicBezTo>
                    <a:pt x="70" y="85"/>
                    <a:pt x="73" y="94"/>
                    <a:pt x="86" y="102"/>
                  </a:cubicBezTo>
                  <a:cubicBezTo>
                    <a:pt x="99" y="110"/>
                    <a:pt x="103" y="119"/>
                    <a:pt x="110" y="123"/>
                  </a:cubicBezTo>
                  <a:cubicBezTo>
                    <a:pt x="117" y="126"/>
                    <a:pt x="123" y="125"/>
                    <a:pt x="127" y="130"/>
                  </a:cubicBezTo>
                  <a:cubicBezTo>
                    <a:pt x="131" y="135"/>
                    <a:pt x="136" y="137"/>
                    <a:pt x="142" y="140"/>
                  </a:cubicBezTo>
                  <a:cubicBezTo>
                    <a:pt x="149" y="143"/>
                    <a:pt x="149" y="150"/>
                    <a:pt x="155" y="151"/>
                  </a:cubicBezTo>
                  <a:cubicBezTo>
                    <a:pt x="161" y="151"/>
                    <a:pt x="157" y="157"/>
                    <a:pt x="161" y="161"/>
                  </a:cubicBezTo>
                  <a:cubicBezTo>
                    <a:pt x="164" y="166"/>
                    <a:pt x="165" y="175"/>
                    <a:pt x="161" y="180"/>
                  </a:cubicBezTo>
                  <a:cubicBezTo>
                    <a:pt x="157" y="185"/>
                    <a:pt x="160" y="194"/>
                    <a:pt x="162" y="194"/>
                  </a:cubicBezTo>
                  <a:cubicBezTo>
                    <a:pt x="165" y="194"/>
                    <a:pt x="170" y="185"/>
                    <a:pt x="171" y="180"/>
                  </a:cubicBezTo>
                  <a:cubicBezTo>
                    <a:pt x="172" y="174"/>
                    <a:pt x="177" y="175"/>
                    <a:pt x="181" y="169"/>
                  </a:cubicBezTo>
                  <a:cubicBezTo>
                    <a:pt x="185" y="164"/>
                    <a:pt x="175" y="162"/>
                    <a:pt x="173" y="155"/>
                  </a:cubicBezTo>
                  <a:cubicBezTo>
                    <a:pt x="171" y="148"/>
                    <a:pt x="181" y="142"/>
                    <a:pt x="190" y="148"/>
                  </a:cubicBezTo>
                  <a:cubicBezTo>
                    <a:pt x="199" y="154"/>
                    <a:pt x="203" y="157"/>
                    <a:pt x="203" y="149"/>
                  </a:cubicBezTo>
                  <a:cubicBezTo>
                    <a:pt x="204" y="140"/>
                    <a:pt x="175" y="128"/>
                    <a:pt x="168" y="12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8" name="Freeform 1686">
              <a:extLst>
                <a:ext uri="{FF2B5EF4-FFF2-40B4-BE49-F238E27FC236}">
                  <a16:creationId xmlns:a16="http://schemas.microsoft.com/office/drawing/2014/main" id="{868B0B2E-7673-4A56-9378-04ABA62E09A3}"/>
                </a:ext>
              </a:extLst>
            </p:cNvPr>
            <p:cNvSpPr>
              <a:spLocks/>
            </p:cNvSpPr>
            <p:nvPr/>
          </p:nvSpPr>
          <p:spPr bwMode="auto">
            <a:xfrm>
              <a:off x="5154795" y="2257500"/>
              <a:ext cx="26988" cy="34926"/>
            </a:xfrm>
            <a:custGeom>
              <a:avLst/>
              <a:gdLst>
                <a:gd name="T0" fmla="*/ 7 w 21"/>
                <a:gd name="T1" fmla="*/ 0 h 28"/>
                <a:gd name="T2" fmla="*/ 0 w 21"/>
                <a:gd name="T3" fmla="*/ 13 h 28"/>
                <a:gd name="T4" fmla="*/ 0 w 21"/>
                <a:gd name="T5" fmla="*/ 18 h 28"/>
                <a:gd name="T6" fmla="*/ 12 w 21"/>
                <a:gd name="T7" fmla="*/ 28 h 28"/>
                <a:gd name="T8" fmla="*/ 13 w 21"/>
                <a:gd name="T9" fmla="*/ 28 h 28"/>
                <a:gd name="T10" fmla="*/ 21 w 21"/>
                <a:gd name="T11" fmla="*/ 16 h 28"/>
                <a:gd name="T12" fmla="*/ 7 w 2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1" h="28">
                  <a:moveTo>
                    <a:pt x="7" y="0"/>
                  </a:moveTo>
                  <a:cubicBezTo>
                    <a:pt x="4" y="5"/>
                    <a:pt x="0" y="11"/>
                    <a:pt x="0" y="13"/>
                  </a:cubicBezTo>
                  <a:cubicBezTo>
                    <a:pt x="1" y="14"/>
                    <a:pt x="0" y="16"/>
                    <a:pt x="0" y="18"/>
                  </a:cubicBezTo>
                  <a:cubicBezTo>
                    <a:pt x="4" y="22"/>
                    <a:pt x="9" y="26"/>
                    <a:pt x="12" y="28"/>
                  </a:cubicBezTo>
                  <a:cubicBezTo>
                    <a:pt x="12" y="28"/>
                    <a:pt x="13" y="28"/>
                    <a:pt x="13" y="28"/>
                  </a:cubicBezTo>
                  <a:cubicBezTo>
                    <a:pt x="14" y="22"/>
                    <a:pt x="18" y="16"/>
                    <a:pt x="21" y="16"/>
                  </a:cubicBezTo>
                  <a:cubicBezTo>
                    <a:pt x="17" y="11"/>
                    <a:pt x="11" y="4"/>
                    <a:pt x="7" y="0"/>
                  </a:cubicBezTo>
                  <a:close/>
                </a:path>
              </a:pathLst>
            </a:custGeom>
            <a:solidFill>
              <a:srgbClr val="E7E6E6"/>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9" name="Freeform 1687">
              <a:extLst>
                <a:ext uri="{FF2B5EF4-FFF2-40B4-BE49-F238E27FC236}">
                  <a16:creationId xmlns:a16="http://schemas.microsoft.com/office/drawing/2014/main" id="{32711534-C699-4DC5-A2DE-44A20D054907}"/>
                </a:ext>
              </a:extLst>
            </p:cNvPr>
            <p:cNvSpPr>
              <a:spLocks/>
            </p:cNvSpPr>
            <p:nvPr/>
          </p:nvSpPr>
          <p:spPr bwMode="auto">
            <a:xfrm>
              <a:off x="5161145" y="2178122"/>
              <a:ext cx="93666" cy="111129"/>
            </a:xfrm>
            <a:custGeom>
              <a:avLst/>
              <a:gdLst>
                <a:gd name="T0" fmla="*/ 64 w 73"/>
                <a:gd name="T1" fmla="*/ 59 h 88"/>
                <a:gd name="T2" fmla="*/ 64 w 73"/>
                <a:gd name="T3" fmla="*/ 46 h 88"/>
                <a:gd name="T4" fmla="*/ 64 w 73"/>
                <a:gd name="T5" fmla="*/ 37 h 88"/>
                <a:gd name="T6" fmla="*/ 45 w 73"/>
                <a:gd name="T7" fmla="*/ 31 h 88"/>
                <a:gd name="T8" fmla="*/ 42 w 73"/>
                <a:gd name="T9" fmla="*/ 20 h 88"/>
                <a:gd name="T10" fmla="*/ 37 w 73"/>
                <a:gd name="T11" fmla="*/ 14 h 88"/>
                <a:gd name="T12" fmla="*/ 30 w 73"/>
                <a:gd name="T13" fmla="*/ 4 h 88"/>
                <a:gd name="T14" fmla="*/ 31 w 73"/>
                <a:gd name="T15" fmla="*/ 3 h 88"/>
                <a:gd name="T16" fmla="*/ 26 w 73"/>
                <a:gd name="T17" fmla="*/ 2 h 88"/>
                <a:gd name="T18" fmla="*/ 18 w 73"/>
                <a:gd name="T19" fmla="*/ 0 h 88"/>
                <a:gd name="T20" fmla="*/ 0 w 73"/>
                <a:gd name="T21" fmla="*/ 6 h 88"/>
                <a:gd name="T22" fmla="*/ 4 w 73"/>
                <a:gd name="T23" fmla="*/ 16 h 88"/>
                <a:gd name="T24" fmla="*/ 10 w 73"/>
                <a:gd name="T25" fmla="*/ 29 h 88"/>
                <a:gd name="T26" fmla="*/ 9 w 73"/>
                <a:gd name="T27" fmla="*/ 56 h 88"/>
                <a:gd name="T28" fmla="*/ 2 w 73"/>
                <a:gd name="T29" fmla="*/ 63 h 88"/>
                <a:gd name="T30" fmla="*/ 16 w 73"/>
                <a:gd name="T31" fmla="*/ 79 h 88"/>
                <a:gd name="T32" fmla="*/ 17 w 73"/>
                <a:gd name="T33" fmla="*/ 79 h 88"/>
                <a:gd name="T34" fmla="*/ 33 w 73"/>
                <a:gd name="T35" fmla="*/ 88 h 88"/>
                <a:gd name="T36" fmla="*/ 63 w 73"/>
                <a:gd name="T37" fmla="*/ 82 h 88"/>
                <a:gd name="T38" fmla="*/ 64 w 73"/>
                <a:gd name="T39" fmla="*/ 77 h 88"/>
                <a:gd name="T40" fmla="*/ 69 w 73"/>
                <a:gd name="T41" fmla="*/ 70 h 88"/>
                <a:gd name="T42" fmla="*/ 64 w 73"/>
                <a:gd name="T43"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8">
                  <a:moveTo>
                    <a:pt x="64" y="59"/>
                  </a:moveTo>
                  <a:cubicBezTo>
                    <a:pt x="60" y="55"/>
                    <a:pt x="60" y="49"/>
                    <a:pt x="64" y="46"/>
                  </a:cubicBezTo>
                  <a:cubicBezTo>
                    <a:pt x="67" y="44"/>
                    <a:pt x="64" y="41"/>
                    <a:pt x="64" y="37"/>
                  </a:cubicBezTo>
                  <a:cubicBezTo>
                    <a:pt x="64" y="33"/>
                    <a:pt x="48" y="32"/>
                    <a:pt x="45" y="31"/>
                  </a:cubicBezTo>
                  <a:cubicBezTo>
                    <a:pt x="42" y="30"/>
                    <a:pt x="47" y="20"/>
                    <a:pt x="42" y="20"/>
                  </a:cubicBezTo>
                  <a:cubicBezTo>
                    <a:pt x="38" y="20"/>
                    <a:pt x="37" y="17"/>
                    <a:pt x="37" y="14"/>
                  </a:cubicBezTo>
                  <a:cubicBezTo>
                    <a:pt x="37" y="11"/>
                    <a:pt x="30" y="6"/>
                    <a:pt x="30" y="4"/>
                  </a:cubicBezTo>
                  <a:cubicBezTo>
                    <a:pt x="30" y="4"/>
                    <a:pt x="31" y="3"/>
                    <a:pt x="31" y="3"/>
                  </a:cubicBezTo>
                  <a:cubicBezTo>
                    <a:pt x="28" y="3"/>
                    <a:pt x="27" y="2"/>
                    <a:pt x="26" y="2"/>
                  </a:cubicBezTo>
                  <a:cubicBezTo>
                    <a:pt x="23" y="2"/>
                    <a:pt x="18" y="0"/>
                    <a:pt x="18" y="0"/>
                  </a:cubicBezTo>
                  <a:cubicBezTo>
                    <a:pt x="18" y="0"/>
                    <a:pt x="7" y="3"/>
                    <a:pt x="0" y="6"/>
                  </a:cubicBezTo>
                  <a:cubicBezTo>
                    <a:pt x="0" y="10"/>
                    <a:pt x="2" y="15"/>
                    <a:pt x="4" y="16"/>
                  </a:cubicBezTo>
                  <a:cubicBezTo>
                    <a:pt x="10" y="18"/>
                    <a:pt x="8" y="24"/>
                    <a:pt x="10" y="29"/>
                  </a:cubicBezTo>
                  <a:cubicBezTo>
                    <a:pt x="12" y="34"/>
                    <a:pt x="12" y="56"/>
                    <a:pt x="9" y="56"/>
                  </a:cubicBezTo>
                  <a:cubicBezTo>
                    <a:pt x="8" y="56"/>
                    <a:pt x="5" y="59"/>
                    <a:pt x="2" y="63"/>
                  </a:cubicBezTo>
                  <a:cubicBezTo>
                    <a:pt x="6" y="67"/>
                    <a:pt x="12" y="74"/>
                    <a:pt x="16" y="79"/>
                  </a:cubicBezTo>
                  <a:cubicBezTo>
                    <a:pt x="16" y="79"/>
                    <a:pt x="16" y="79"/>
                    <a:pt x="17" y="79"/>
                  </a:cubicBezTo>
                  <a:cubicBezTo>
                    <a:pt x="20" y="79"/>
                    <a:pt x="33" y="88"/>
                    <a:pt x="33" y="88"/>
                  </a:cubicBezTo>
                  <a:cubicBezTo>
                    <a:pt x="33" y="88"/>
                    <a:pt x="51" y="84"/>
                    <a:pt x="63" y="82"/>
                  </a:cubicBezTo>
                  <a:cubicBezTo>
                    <a:pt x="63" y="80"/>
                    <a:pt x="64" y="78"/>
                    <a:pt x="64" y="77"/>
                  </a:cubicBezTo>
                  <a:cubicBezTo>
                    <a:pt x="63" y="75"/>
                    <a:pt x="66" y="70"/>
                    <a:pt x="69" y="70"/>
                  </a:cubicBezTo>
                  <a:cubicBezTo>
                    <a:pt x="73" y="70"/>
                    <a:pt x="68" y="62"/>
                    <a:pt x="64" y="59"/>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0" name="Freeform 1690">
              <a:extLst>
                <a:ext uri="{FF2B5EF4-FFF2-40B4-BE49-F238E27FC236}">
                  <a16:creationId xmlns:a16="http://schemas.microsoft.com/office/drawing/2014/main" id="{D7689870-5791-463C-AE84-43E5A3C4A339}"/>
                </a:ext>
              </a:extLst>
            </p:cNvPr>
            <p:cNvSpPr>
              <a:spLocks/>
            </p:cNvSpPr>
            <p:nvPr/>
          </p:nvSpPr>
          <p:spPr bwMode="auto">
            <a:xfrm>
              <a:off x="6393089" y="2425781"/>
              <a:ext cx="150818" cy="122242"/>
            </a:xfrm>
            <a:custGeom>
              <a:avLst/>
              <a:gdLst>
                <a:gd name="T0" fmla="*/ 114 w 117"/>
                <a:gd name="T1" fmla="*/ 85 h 98"/>
                <a:gd name="T2" fmla="*/ 104 w 117"/>
                <a:gd name="T3" fmla="*/ 70 h 98"/>
                <a:gd name="T4" fmla="*/ 103 w 117"/>
                <a:gd name="T5" fmla="*/ 53 h 98"/>
                <a:gd name="T6" fmla="*/ 93 w 117"/>
                <a:gd name="T7" fmla="*/ 41 h 98"/>
                <a:gd name="T8" fmla="*/ 86 w 117"/>
                <a:gd name="T9" fmla="*/ 33 h 98"/>
                <a:gd name="T10" fmla="*/ 79 w 117"/>
                <a:gd name="T11" fmla="*/ 33 h 98"/>
                <a:gd name="T12" fmla="*/ 65 w 117"/>
                <a:gd name="T13" fmla="*/ 28 h 98"/>
                <a:gd name="T14" fmla="*/ 56 w 117"/>
                <a:gd name="T15" fmla="*/ 15 h 98"/>
                <a:gd name="T16" fmla="*/ 40 w 117"/>
                <a:gd name="T17" fmla="*/ 1 h 98"/>
                <a:gd name="T18" fmla="*/ 34 w 117"/>
                <a:gd name="T19" fmla="*/ 3 h 98"/>
                <a:gd name="T20" fmla="*/ 31 w 117"/>
                <a:gd name="T21" fmla="*/ 0 h 98"/>
                <a:gd name="T22" fmla="*/ 13 w 117"/>
                <a:gd name="T23" fmla="*/ 6 h 98"/>
                <a:gd name="T24" fmla="*/ 14 w 117"/>
                <a:gd name="T25" fmla="*/ 8 h 98"/>
                <a:gd name="T26" fmla="*/ 5 w 117"/>
                <a:gd name="T27" fmla="*/ 14 h 98"/>
                <a:gd name="T28" fmla="*/ 0 w 117"/>
                <a:gd name="T29" fmla="*/ 18 h 98"/>
                <a:gd name="T30" fmla="*/ 0 w 117"/>
                <a:gd name="T31" fmla="*/ 23 h 98"/>
                <a:gd name="T32" fmla="*/ 5 w 117"/>
                <a:gd name="T33" fmla="*/ 25 h 98"/>
                <a:gd name="T34" fmla="*/ 15 w 117"/>
                <a:gd name="T35" fmla="*/ 41 h 98"/>
                <a:gd name="T36" fmla="*/ 9 w 117"/>
                <a:gd name="T37" fmla="*/ 44 h 98"/>
                <a:gd name="T38" fmla="*/ 9 w 117"/>
                <a:gd name="T39" fmla="*/ 58 h 98"/>
                <a:gd name="T40" fmla="*/ 13 w 117"/>
                <a:gd name="T41" fmla="*/ 75 h 98"/>
                <a:gd name="T42" fmla="*/ 21 w 117"/>
                <a:gd name="T43" fmla="*/ 86 h 98"/>
                <a:gd name="T44" fmla="*/ 26 w 117"/>
                <a:gd name="T45" fmla="*/ 87 h 98"/>
                <a:gd name="T46" fmla="*/ 29 w 117"/>
                <a:gd name="T47" fmla="*/ 90 h 98"/>
                <a:gd name="T48" fmla="*/ 33 w 117"/>
                <a:gd name="T49" fmla="*/ 91 h 98"/>
                <a:gd name="T50" fmla="*/ 40 w 117"/>
                <a:gd name="T51" fmla="*/ 93 h 98"/>
                <a:gd name="T52" fmla="*/ 41 w 117"/>
                <a:gd name="T53" fmla="*/ 94 h 98"/>
                <a:gd name="T54" fmla="*/ 42 w 117"/>
                <a:gd name="T55" fmla="*/ 98 h 98"/>
                <a:gd name="T56" fmla="*/ 57 w 117"/>
                <a:gd name="T57" fmla="*/ 93 h 98"/>
                <a:gd name="T58" fmla="*/ 59 w 117"/>
                <a:gd name="T59" fmla="*/ 85 h 98"/>
                <a:gd name="T60" fmla="*/ 68 w 117"/>
                <a:gd name="T61" fmla="*/ 80 h 98"/>
                <a:gd name="T62" fmla="*/ 78 w 117"/>
                <a:gd name="T63" fmla="*/ 85 h 98"/>
                <a:gd name="T64" fmla="*/ 89 w 117"/>
                <a:gd name="T65" fmla="*/ 85 h 98"/>
                <a:gd name="T66" fmla="*/ 98 w 117"/>
                <a:gd name="T67" fmla="*/ 92 h 98"/>
                <a:gd name="T68" fmla="*/ 103 w 117"/>
                <a:gd name="T69" fmla="*/ 91 h 98"/>
                <a:gd name="T70" fmla="*/ 114 w 117"/>
                <a:gd name="T71" fmla="*/ 8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8">
                  <a:moveTo>
                    <a:pt x="114" y="85"/>
                  </a:moveTo>
                  <a:cubicBezTo>
                    <a:pt x="110" y="79"/>
                    <a:pt x="104" y="73"/>
                    <a:pt x="104" y="70"/>
                  </a:cubicBezTo>
                  <a:cubicBezTo>
                    <a:pt x="104" y="66"/>
                    <a:pt x="108" y="56"/>
                    <a:pt x="103" y="53"/>
                  </a:cubicBezTo>
                  <a:cubicBezTo>
                    <a:pt x="99" y="50"/>
                    <a:pt x="94" y="46"/>
                    <a:pt x="93" y="41"/>
                  </a:cubicBezTo>
                  <a:cubicBezTo>
                    <a:pt x="92" y="36"/>
                    <a:pt x="86" y="33"/>
                    <a:pt x="86" y="33"/>
                  </a:cubicBezTo>
                  <a:cubicBezTo>
                    <a:pt x="79" y="33"/>
                    <a:pt x="79" y="33"/>
                    <a:pt x="79" y="33"/>
                  </a:cubicBezTo>
                  <a:cubicBezTo>
                    <a:pt x="65" y="28"/>
                    <a:pt x="65" y="28"/>
                    <a:pt x="65" y="28"/>
                  </a:cubicBezTo>
                  <a:cubicBezTo>
                    <a:pt x="56" y="24"/>
                    <a:pt x="56" y="17"/>
                    <a:pt x="56" y="15"/>
                  </a:cubicBezTo>
                  <a:cubicBezTo>
                    <a:pt x="56" y="12"/>
                    <a:pt x="46" y="7"/>
                    <a:pt x="40" y="1"/>
                  </a:cubicBezTo>
                  <a:cubicBezTo>
                    <a:pt x="39" y="2"/>
                    <a:pt x="37" y="2"/>
                    <a:pt x="34" y="3"/>
                  </a:cubicBezTo>
                  <a:cubicBezTo>
                    <a:pt x="33" y="2"/>
                    <a:pt x="32" y="1"/>
                    <a:pt x="31" y="0"/>
                  </a:cubicBezTo>
                  <a:cubicBezTo>
                    <a:pt x="26" y="6"/>
                    <a:pt x="17" y="7"/>
                    <a:pt x="13" y="6"/>
                  </a:cubicBezTo>
                  <a:cubicBezTo>
                    <a:pt x="14" y="8"/>
                    <a:pt x="14" y="8"/>
                    <a:pt x="14" y="8"/>
                  </a:cubicBezTo>
                  <a:cubicBezTo>
                    <a:pt x="5" y="14"/>
                    <a:pt x="5" y="14"/>
                    <a:pt x="5" y="14"/>
                  </a:cubicBezTo>
                  <a:cubicBezTo>
                    <a:pt x="0" y="18"/>
                    <a:pt x="0" y="18"/>
                    <a:pt x="0" y="18"/>
                  </a:cubicBezTo>
                  <a:cubicBezTo>
                    <a:pt x="0" y="23"/>
                    <a:pt x="0" y="23"/>
                    <a:pt x="0" y="23"/>
                  </a:cubicBezTo>
                  <a:cubicBezTo>
                    <a:pt x="5" y="25"/>
                    <a:pt x="5" y="25"/>
                    <a:pt x="5" y="25"/>
                  </a:cubicBezTo>
                  <a:cubicBezTo>
                    <a:pt x="15" y="41"/>
                    <a:pt x="15" y="41"/>
                    <a:pt x="15" y="41"/>
                  </a:cubicBezTo>
                  <a:cubicBezTo>
                    <a:pt x="9" y="44"/>
                    <a:pt x="9" y="44"/>
                    <a:pt x="9" y="44"/>
                  </a:cubicBezTo>
                  <a:cubicBezTo>
                    <a:pt x="9" y="58"/>
                    <a:pt x="9" y="58"/>
                    <a:pt x="9" y="58"/>
                  </a:cubicBezTo>
                  <a:cubicBezTo>
                    <a:pt x="13" y="75"/>
                    <a:pt x="13" y="75"/>
                    <a:pt x="13" y="75"/>
                  </a:cubicBezTo>
                  <a:cubicBezTo>
                    <a:pt x="21" y="86"/>
                    <a:pt x="21" y="86"/>
                    <a:pt x="21" y="86"/>
                  </a:cubicBezTo>
                  <a:cubicBezTo>
                    <a:pt x="26" y="87"/>
                    <a:pt x="26" y="87"/>
                    <a:pt x="26" y="87"/>
                  </a:cubicBezTo>
                  <a:cubicBezTo>
                    <a:pt x="26" y="87"/>
                    <a:pt x="28" y="89"/>
                    <a:pt x="29" y="90"/>
                  </a:cubicBezTo>
                  <a:cubicBezTo>
                    <a:pt x="30" y="91"/>
                    <a:pt x="31" y="91"/>
                    <a:pt x="33" y="91"/>
                  </a:cubicBezTo>
                  <a:cubicBezTo>
                    <a:pt x="36" y="91"/>
                    <a:pt x="39" y="92"/>
                    <a:pt x="40" y="93"/>
                  </a:cubicBezTo>
                  <a:cubicBezTo>
                    <a:pt x="40" y="93"/>
                    <a:pt x="41" y="94"/>
                    <a:pt x="41" y="94"/>
                  </a:cubicBezTo>
                  <a:cubicBezTo>
                    <a:pt x="42" y="98"/>
                    <a:pt x="42" y="98"/>
                    <a:pt x="42" y="98"/>
                  </a:cubicBezTo>
                  <a:cubicBezTo>
                    <a:pt x="57" y="93"/>
                    <a:pt x="57" y="93"/>
                    <a:pt x="57" y="93"/>
                  </a:cubicBezTo>
                  <a:cubicBezTo>
                    <a:pt x="59" y="85"/>
                    <a:pt x="59" y="85"/>
                    <a:pt x="59" y="85"/>
                  </a:cubicBezTo>
                  <a:cubicBezTo>
                    <a:pt x="68" y="80"/>
                    <a:pt x="68" y="80"/>
                    <a:pt x="68" y="80"/>
                  </a:cubicBezTo>
                  <a:cubicBezTo>
                    <a:pt x="78" y="85"/>
                    <a:pt x="78" y="85"/>
                    <a:pt x="78" y="85"/>
                  </a:cubicBezTo>
                  <a:cubicBezTo>
                    <a:pt x="89" y="85"/>
                    <a:pt x="89" y="85"/>
                    <a:pt x="89" y="85"/>
                  </a:cubicBezTo>
                  <a:cubicBezTo>
                    <a:pt x="98" y="92"/>
                    <a:pt x="98" y="92"/>
                    <a:pt x="98" y="92"/>
                  </a:cubicBezTo>
                  <a:cubicBezTo>
                    <a:pt x="103" y="91"/>
                    <a:pt x="103" y="91"/>
                    <a:pt x="103" y="91"/>
                  </a:cubicBezTo>
                  <a:cubicBezTo>
                    <a:pt x="108" y="95"/>
                    <a:pt x="117" y="91"/>
                    <a:pt x="114" y="8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1" name="Freeform 1691">
              <a:extLst>
                <a:ext uri="{FF2B5EF4-FFF2-40B4-BE49-F238E27FC236}">
                  <a16:creationId xmlns:a16="http://schemas.microsoft.com/office/drawing/2014/main" id="{AE32E1ED-4769-499D-8F3D-E11780081CBD}"/>
                </a:ext>
              </a:extLst>
            </p:cNvPr>
            <p:cNvSpPr>
              <a:spLocks/>
            </p:cNvSpPr>
            <p:nvPr/>
          </p:nvSpPr>
          <p:spPr bwMode="auto">
            <a:xfrm>
              <a:off x="5535808" y="2419430"/>
              <a:ext cx="157168" cy="120654"/>
            </a:xfrm>
            <a:custGeom>
              <a:avLst/>
              <a:gdLst>
                <a:gd name="T0" fmla="*/ 14 w 122"/>
                <a:gd name="T1" fmla="*/ 63 h 97"/>
                <a:gd name="T2" fmla="*/ 0 w 122"/>
                <a:gd name="T3" fmla="*/ 82 h 97"/>
                <a:gd name="T4" fmla="*/ 1 w 122"/>
                <a:gd name="T5" fmla="*/ 82 h 97"/>
                <a:gd name="T6" fmla="*/ 3 w 122"/>
                <a:gd name="T7" fmla="*/ 89 h 97"/>
                <a:gd name="T8" fmla="*/ 19 w 122"/>
                <a:gd name="T9" fmla="*/ 97 h 97"/>
                <a:gd name="T10" fmla="*/ 35 w 122"/>
                <a:gd name="T11" fmla="*/ 88 h 97"/>
                <a:gd name="T12" fmla="*/ 96 w 122"/>
                <a:gd name="T13" fmla="*/ 57 h 97"/>
                <a:gd name="T14" fmla="*/ 100 w 122"/>
                <a:gd name="T15" fmla="*/ 47 h 97"/>
                <a:gd name="T16" fmla="*/ 101 w 122"/>
                <a:gd name="T17" fmla="*/ 33 h 97"/>
                <a:gd name="T18" fmla="*/ 100 w 122"/>
                <a:gd name="T19" fmla="*/ 18 h 97"/>
                <a:gd name="T20" fmla="*/ 111 w 122"/>
                <a:gd name="T21" fmla="*/ 10 h 97"/>
                <a:gd name="T22" fmla="*/ 122 w 122"/>
                <a:gd name="T23" fmla="*/ 2 h 97"/>
                <a:gd name="T24" fmla="*/ 115 w 122"/>
                <a:gd name="T25" fmla="*/ 0 h 97"/>
                <a:gd name="T26" fmla="*/ 95 w 122"/>
                <a:gd name="T27" fmla="*/ 3 h 97"/>
                <a:gd name="T28" fmla="*/ 72 w 122"/>
                <a:gd name="T29" fmla="*/ 10 h 97"/>
                <a:gd name="T30" fmla="*/ 51 w 122"/>
                <a:gd name="T31" fmla="*/ 9 h 97"/>
                <a:gd name="T32" fmla="*/ 40 w 122"/>
                <a:gd name="T33" fmla="*/ 11 h 97"/>
                <a:gd name="T34" fmla="*/ 24 w 122"/>
                <a:gd name="T35" fmla="*/ 11 h 97"/>
                <a:gd name="T36" fmla="*/ 17 w 122"/>
                <a:gd name="T37" fmla="*/ 15 h 97"/>
                <a:gd name="T38" fmla="*/ 7 w 122"/>
                <a:gd name="T39" fmla="*/ 28 h 97"/>
                <a:gd name="T40" fmla="*/ 7 w 122"/>
                <a:gd name="T41" fmla="*/ 37 h 97"/>
                <a:gd name="T42" fmla="*/ 5 w 122"/>
                <a:gd name="T43" fmla="*/ 50 h 97"/>
                <a:gd name="T44" fmla="*/ 14 w 122"/>
                <a:gd name="T45"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97">
                  <a:moveTo>
                    <a:pt x="14" y="63"/>
                  </a:moveTo>
                  <a:cubicBezTo>
                    <a:pt x="11" y="66"/>
                    <a:pt x="5" y="74"/>
                    <a:pt x="0" y="82"/>
                  </a:cubicBezTo>
                  <a:cubicBezTo>
                    <a:pt x="1" y="82"/>
                    <a:pt x="1" y="82"/>
                    <a:pt x="1" y="82"/>
                  </a:cubicBezTo>
                  <a:cubicBezTo>
                    <a:pt x="3" y="89"/>
                    <a:pt x="3" y="89"/>
                    <a:pt x="3" y="89"/>
                  </a:cubicBezTo>
                  <a:cubicBezTo>
                    <a:pt x="19" y="97"/>
                    <a:pt x="19" y="97"/>
                    <a:pt x="19" y="97"/>
                  </a:cubicBezTo>
                  <a:cubicBezTo>
                    <a:pt x="19" y="97"/>
                    <a:pt x="30" y="89"/>
                    <a:pt x="35" y="88"/>
                  </a:cubicBezTo>
                  <a:cubicBezTo>
                    <a:pt x="40" y="87"/>
                    <a:pt x="96" y="57"/>
                    <a:pt x="96" y="57"/>
                  </a:cubicBezTo>
                  <a:cubicBezTo>
                    <a:pt x="96" y="57"/>
                    <a:pt x="101" y="50"/>
                    <a:pt x="100" y="47"/>
                  </a:cubicBezTo>
                  <a:cubicBezTo>
                    <a:pt x="99" y="44"/>
                    <a:pt x="99" y="36"/>
                    <a:pt x="101" y="33"/>
                  </a:cubicBezTo>
                  <a:cubicBezTo>
                    <a:pt x="104" y="29"/>
                    <a:pt x="98" y="24"/>
                    <a:pt x="100" y="18"/>
                  </a:cubicBezTo>
                  <a:cubicBezTo>
                    <a:pt x="102" y="13"/>
                    <a:pt x="111" y="10"/>
                    <a:pt x="111" y="10"/>
                  </a:cubicBezTo>
                  <a:cubicBezTo>
                    <a:pt x="122" y="2"/>
                    <a:pt x="122" y="2"/>
                    <a:pt x="122" y="2"/>
                  </a:cubicBezTo>
                  <a:cubicBezTo>
                    <a:pt x="115" y="0"/>
                    <a:pt x="115" y="0"/>
                    <a:pt x="115" y="0"/>
                  </a:cubicBezTo>
                  <a:cubicBezTo>
                    <a:pt x="115" y="0"/>
                    <a:pt x="106" y="4"/>
                    <a:pt x="95" y="3"/>
                  </a:cubicBezTo>
                  <a:cubicBezTo>
                    <a:pt x="85" y="2"/>
                    <a:pt x="83" y="10"/>
                    <a:pt x="72" y="10"/>
                  </a:cubicBezTo>
                  <a:cubicBezTo>
                    <a:pt x="60" y="10"/>
                    <a:pt x="54" y="13"/>
                    <a:pt x="51" y="9"/>
                  </a:cubicBezTo>
                  <a:cubicBezTo>
                    <a:pt x="49" y="6"/>
                    <a:pt x="48" y="8"/>
                    <a:pt x="40" y="11"/>
                  </a:cubicBezTo>
                  <a:cubicBezTo>
                    <a:pt x="33" y="15"/>
                    <a:pt x="28" y="14"/>
                    <a:pt x="24" y="11"/>
                  </a:cubicBezTo>
                  <a:cubicBezTo>
                    <a:pt x="21" y="9"/>
                    <a:pt x="18" y="12"/>
                    <a:pt x="17" y="15"/>
                  </a:cubicBezTo>
                  <a:cubicBezTo>
                    <a:pt x="17" y="19"/>
                    <a:pt x="18" y="26"/>
                    <a:pt x="7" y="28"/>
                  </a:cubicBezTo>
                  <a:cubicBezTo>
                    <a:pt x="6" y="31"/>
                    <a:pt x="5" y="34"/>
                    <a:pt x="7" y="37"/>
                  </a:cubicBezTo>
                  <a:cubicBezTo>
                    <a:pt x="9" y="40"/>
                    <a:pt x="6" y="44"/>
                    <a:pt x="5" y="50"/>
                  </a:cubicBezTo>
                  <a:cubicBezTo>
                    <a:pt x="19" y="49"/>
                    <a:pt x="17" y="60"/>
                    <a:pt x="14" y="6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2" name="Freeform 1692">
              <a:extLst>
                <a:ext uri="{FF2B5EF4-FFF2-40B4-BE49-F238E27FC236}">
                  <a16:creationId xmlns:a16="http://schemas.microsoft.com/office/drawing/2014/main" id="{D79E9458-3B9A-4E86-9E68-2A20E9CA9EB2}"/>
                </a:ext>
              </a:extLst>
            </p:cNvPr>
            <p:cNvSpPr>
              <a:spLocks/>
            </p:cNvSpPr>
            <p:nvPr/>
          </p:nvSpPr>
          <p:spPr bwMode="auto">
            <a:xfrm>
              <a:off x="7574231" y="2392442"/>
              <a:ext cx="85728" cy="104779"/>
            </a:xfrm>
            <a:custGeom>
              <a:avLst/>
              <a:gdLst>
                <a:gd name="T0" fmla="*/ 16 w 67"/>
                <a:gd name="T1" fmla="*/ 7 h 83"/>
                <a:gd name="T2" fmla="*/ 6 w 67"/>
                <a:gd name="T3" fmla="*/ 14 h 83"/>
                <a:gd name="T4" fmla="*/ 11 w 67"/>
                <a:gd name="T5" fmla="*/ 24 h 83"/>
                <a:gd name="T6" fmla="*/ 10 w 67"/>
                <a:gd name="T7" fmla="*/ 31 h 83"/>
                <a:gd name="T8" fmla="*/ 9 w 67"/>
                <a:gd name="T9" fmla="*/ 47 h 83"/>
                <a:gd name="T10" fmla="*/ 4 w 67"/>
                <a:gd name="T11" fmla="*/ 69 h 83"/>
                <a:gd name="T12" fmla="*/ 6 w 67"/>
                <a:gd name="T13" fmla="*/ 81 h 83"/>
                <a:gd name="T14" fmla="*/ 40 w 67"/>
                <a:gd name="T15" fmla="*/ 70 h 83"/>
                <a:gd name="T16" fmla="*/ 57 w 67"/>
                <a:gd name="T17" fmla="*/ 62 h 83"/>
                <a:gd name="T18" fmla="*/ 65 w 67"/>
                <a:gd name="T19" fmla="*/ 55 h 83"/>
                <a:gd name="T20" fmla="*/ 60 w 67"/>
                <a:gd name="T21" fmla="*/ 29 h 83"/>
                <a:gd name="T22" fmla="*/ 42 w 67"/>
                <a:gd name="T23" fmla="*/ 0 h 83"/>
                <a:gd name="T24" fmla="*/ 32 w 67"/>
                <a:gd name="T25" fmla="*/ 3 h 83"/>
                <a:gd name="T26" fmla="*/ 16 w 67"/>
                <a:gd name="T2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3">
                  <a:moveTo>
                    <a:pt x="16" y="7"/>
                  </a:moveTo>
                  <a:cubicBezTo>
                    <a:pt x="15" y="8"/>
                    <a:pt x="10" y="11"/>
                    <a:pt x="6" y="14"/>
                  </a:cubicBezTo>
                  <a:cubicBezTo>
                    <a:pt x="8" y="18"/>
                    <a:pt x="7" y="23"/>
                    <a:pt x="11" y="24"/>
                  </a:cubicBezTo>
                  <a:cubicBezTo>
                    <a:pt x="17" y="24"/>
                    <a:pt x="16" y="33"/>
                    <a:pt x="10" y="31"/>
                  </a:cubicBezTo>
                  <a:cubicBezTo>
                    <a:pt x="4" y="30"/>
                    <a:pt x="4" y="39"/>
                    <a:pt x="9" y="47"/>
                  </a:cubicBezTo>
                  <a:cubicBezTo>
                    <a:pt x="15" y="56"/>
                    <a:pt x="0" y="65"/>
                    <a:pt x="4" y="69"/>
                  </a:cubicBezTo>
                  <a:cubicBezTo>
                    <a:pt x="8" y="73"/>
                    <a:pt x="5" y="78"/>
                    <a:pt x="6" y="81"/>
                  </a:cubicBezTo>
                  <a:cubicBezTo>
                    <a:pt x="8" y="83"/>
                    <a:pt x="30" y="79"/>
                    <a:pt x="40" y="70"/>
                  </a:cubicBezTo>
                  <a:cubicBezTo>
                    <a:pt x="50" y="60"/>
                    <a:pt x="52" y="61"/>
                    <a:pt x="57" y="62"/>
                  </a:cubicBezTo>
                  <a:cubicBezTo>
                    <a:pt x="62" y="64"/>
                    <a:pt x="67" y="59"/>
                    <a:pt x="65" y="55"/>
                  </a:cubicBezTo>
                  <a:cubicBezTo>
                    <a:pt x="62" y="51"/>
                    <a:pt x="59" y="41"/>
                    <a:pt x="60" y="29"/>
                  </a:cubicBezTo>
                  <a:cubicBezTo>
                    <a:pt x="60" y="22"/>
                    <a:pt x="51" y="10"/>
                    <a:pt x="42" y="0"/>
                  </a:cubicBezTo>
                  <a:cubicBezTo>
                    <a:pt x="39" y="2"/>
                    <a:pt x="36" y="3"/>
                    <a:pt x="32" y="3"/>
                  </a:cubicBezTo>
                  <a:cubicBezTo>
                    <a:pt x="26" y="3"/>
                    <a:pt x="19" y="4"/>
                    <a:pt x="16" y="7"/>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3" name="Freeform 1693">
              <a:extLst>
                <a:ext uri="{FF2B5EF4-FFF2-40B4-BE49-F238E27FC236}">
                  <a16:creationId xmlns:a16="http://schemas.microsoft.com/office/drawing/2014/main" id="{CC64D5E1-7E2C-40F8-A38E-7752FF0D9B4A}"/>
                </a:ext>
              </a:extLst>
            </p:cNvPr>
            <p:cNvSpPr>
              <a:spLocks/>
            </p:cNvSpPr>
            <p:nvPr/>
          </p:nvSpPr>
          <p:spPr bwMode="auto">
            <a:xfrm>
              <a:off x="6721713" y="2687727"/>
              <a:ext cx="101604" cy="130179"/>
            </a:xfrm>
            <a:custGeom>
              <a:avLst/>
              <a:gdLst>
                <a:gd name="T0" fmla="*/ 79 w 79"/>
                <a:gd name="T1" fmla="*/ 87 h 104"/>
                <a:gd name="T2" fmla="*/ 72 w 79"/>
                <a:gd name="T3" fmla="*/ 53 h 104"/>
                <a:gd name="T4" fmla="*/ 59 w 79"/>
                <a:gd name="T5" fmla="*/ 67 h 104"/>
                <a:gd name="T6" fmla="*/ 60 w 79"/>
                <a:gd name="T7" fmla="*/ 48 h 104"/>
                <a:gd name="T8" fmla="*/ 74 w 79"/>
                <a:gd name="T9" fmla="*/ 30 h 104"/>
                <a:gd name="T10" fmla="*/ 61 w 79"/>
                <a:gd name="T11" fmla="*/ 26 h 104"/>
                <a:gd name="T12" fmla="*/ 41 w 79"/>
                <a:gd name="T13" fmla="*/ 27 h 104"/>
                <a:gd name="T14" fmla="*/ 33 w 79"/>
                <a:gd name="T15" fmla="*/ 18 h 104"/>
                <a:gd name="T16" fmla="*/ 21 w 79"/>
                <a:gd name="T17" fmla="*/ 9 h 104"/>
                <a:gd name="T18" fmla="*/ 6 w 79"/>
                <a:gd name="T19" fmla="*/ 9 h 104"/>
                <a:gd name="T20" fmla="*/ 18 w 79"/>
                <a:gd name="T21" fmla="*/ 24 h 104"/>
                <a:gd name="T22" fmla="*/ 8 w 79"/>
                <a:gd name="T23" fmla="*/ 31 h 104"/>
                <a:gd name="T24" fmla="*/ 12 w 79"/>
                <a:gd name="T25" fmla="*/ 57 h 104"/>
                <a:gd name="T26" fmla="*/ 19 w 79"/>
                <a:gd name="T27" fmla="*/ 90 h 104"/>
                <a:gd name="T28" fmla="*/ 30 w 79"/>
                <a:gd name="T29" fmla="*/ 86 h 104"/>
                <a:gd name="T30" fmla="*/ 45 w 79"/>
                <a:gd name="T31" fmla="*/ 80 h 104"/>
                <a:gd name="T32" fmla="*/ 55 w 79"/>
                <a:gd name="T33" fmla="*/ 71 h 104"/>
                <a:gd name="T34" fmla="*/ 65 w 79"/>
                <a:gd name="T35" fmla="*/ 95 h 104"/>
                <a:gd name="T36" fmla="*/ 67 w 79"/>
                <a:gd name="T37" fmla="*/ 104 h 104"/>
                <a:gd name="T38" fmla="*/ 74 w 79"/>
                <a:gd name="T39" fmla="*/ 99 h 104"/>
                <a:gd name="T40" fmla="*/ 79 w 79"/>
                <a:gd name="T41" fmla="*/ 8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04">
                  <a:moveTo>
                    <a:pt x="79" y="87"/>
                  </a:moveTo>
                  <a:cubicBezTo>
                    <a:pt x="76" y="70"/>
                    <a:pt x="74" y="53"/>
                    <a:pt x="72" y="53"/>
                  </a:cubicBezTo>
                  <a:cubicBezTo>
                    <a:pt x="68" y="53"/>
                    <a:pt x="64" y="68"/>
                    <a:pt x="59" y="67"/>
                  </a:cubicBezTo>
                  <a:cubicBezTo>
                    <a:pt x="54" y="66"/>
                    <a:pt x="54" y="48"/>
                    <a:pt x="60" y="48"/>
                  </a:cubicBezTo>
                  <a:cubicBezTo>
                    <a:pt x="66" y="48"/>
                    <a:pt x="74" y="34"/>
                    <a:pt x="74" y="30"/>
                  </a:cubicBezTo>
                  <a:cubicBezTo>
                    <a:pt x="74" y="26"/>
                    <a:pt x="67" y="26"/>
                    <a:pt x="61" y="26"/>
                  </a:cubicBezTo>
                  <a:cubicBezTo>
                    <a:pt x="55" y="26"/>
                    <a:pt x="41" y="27"/>
                    <a:pt x="41" y="27"/>
                  </a:cubicBezTo>
                  <a:cubicBezTo>
                    <a:pt x="41" y="27"/>
                    <a:pt x="33" y="24"/>
                    <a:pt x="33" y="18"/>
                  </a:cubicBezTo>
                  <a:cubicBezTo>
                    <a:pt x="33" y="13"/>
                    <a:pt x="29" y="9"/>
                    <a:pt x="21" y="9"/>
                  </a:cubicBezTo>
                  <a:cubicBezTo>
                    <a:pt x="12" y="9"/>
                    <a:pt x="12" y="0"/>
                    <a:pt x="6" y="9"/>
                  </a:cubicBezTo>
                  <a:cubicBezTo>
                    <a:pt x="0" y="17"/>
                    <a:pt x="20" y="17"/>
                    <a:pt x="18" y="24"/>
                  </a:cubicBezTo>
                  <a:cubicBezTo>
                    <a:pt x="16" y="30"/>
                    <a:pt x="9" y="26"/>
                    <a:pt x="8" y="31"/>
                  </a:cubicBezTo>
                  <a:cubicBezTo>
                    <a:pt x="7" y="36"/>
                    <a:pt x="9" y="50"/>
                    <a:pt x="12" y="57"/>
                  </a:cubicBezTo>
                  <a:cubicBezTo>
                    <a:pt x="15" y="63"/>
                    <a:pt x="19" y="78"/>
                    <a:pt x="19" y="90"/>
                  </a:cubicBezTo>
                  <a:cubicBezTo>
                    <a:pt x="24" y="89"/>
                    <a:pt x="26" y="86"/>
                    <a:pt x="30" y="86"/>
                  </a:cubicBezTo>
                  <a:cubicBezTo>
                    <a:pt x="36" y="86"/>
                    <a:pt x="44" y="86"/>
                    <a:pt x="45" y="80"/>
                  </a:cubicBezTo>
                  <a:cubicBezTo>
                    <a:pt x="45" y="74"/>
                    <a:pt x="52" y="69"/>
                    <a:pt x="55" y="71"/>
                  </a:cubicBezTo>
                  <a:cubicBezTo>
                    <a:pt x="59" y="73"/>
                    <a:pt x="64" y="88"/>
                    <a:pt x="65" y="95"/>
                  </a:cubicBezTo>
                  <a:cubicBezTo>
                    <a:pt x="65" y="98"/>
                    <a:pt x="66" y="101"/>
                    <a:pt x="67" y="104"/>
                  </a:cubicBezTo>
                  <a:cubicBezTo>
                    <a:pt x="70" y="101"/>
                    <a:pt x="74" y="99"/>
                    <a:pt x="74" y="99"/>
                  </a:cubicBezTo>
                  <a:cubicBezTo>
                    <a:pt x="74" y="99"/>
                    <a:pt x="76" y="91"/>
                    <a:pt x="79" y="8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4" name="Freeform 1694">
              <a:extLst>
                <a:ext uri="{FF2B5EF4-FFF2-40B4-BE49-F238E27FC236}">
                  <a16:creationId xmlns:a16="http://schemas.microsoft.com/office/drawing/2014/main" id="{8D838249-D722-436A-8EAB-924656150D27}"/>
                </a:ext>
              </a:extLst>
            </p:cNvPr>
            <p:cNvSpPr>
              <a:spLocks/>
            </p:cNvSpPr>
            <p:nvPr/>
          </p:nvSpPr>
          <p:spPr bwMode="auto">
            <a:xfrm>
              <a:off x="6723301" y="2013017"/>
              <a:ext cx="711225" cy="298460"/>
            </a:xfrm>
            <a:custGeom>
              <a:avLst/>
              <a:gdLst>
                <a:gd name="T0" fmla="*/ 514 w 555"/>
                <a:gd name="T1" fmla="*/ 102 h 238"/>
                <a:gd name="T2" fmla="*/ 479 w 555"/>
                <a:gd name="T3" fmla="*/ 99 h 238"/>
                <a:gd name="T4" fmla="*/ 482 w 555"/>
                <a:gd name="T5" fmla="*/ 81 h 238"/>
                <a:gd name="T6" fmla="*/ 483 w 555"/>
                <a:gd name="T7" fmla="*/ 51 h 238"/>
                <a:gd name="T8" fmla="*/ 446 w 555"/>
                <a:gd name="T9" fmla="*/ 47 h 238"/>
                <a:gd name="T10" fmla="*/ 418 w 555"/>
                <a:gd name="T11" fmla="*/ 62 h 238"/>
                <a:gd name="T12" fmla="*/ 372 w 555"/>
                <a:gd name="T13" fmla="*/ 67 h 238"/>
                <a:gd name="T14" fmla="*/ 340 w 555"/>
                <a:gd name="T15" fmla="*/ 53 h 238"/>
                <a:gd name="T16" fmla="*/ 312 w 555"/>
                <a:gd name="T17" fmla="*/ 43 h 238"/>
                <a:gd name="T18" fmla="*/ 280 w 555"/>
                <a:gd name="T19" fmla="*/ 41 h 238"/>
                <a:gd name="T20" fmla="*/ 251 w 555"/>
                <a:gd name="T21" fmla="*/ 43 h 238"/>
                <a:gd name="T22" fmla="*/ 238 w 555"/>
                <a:gd name="T23" fmla="*/ 19 h 238"/>
                <a:gd name="T24" fmla="*/ 208 w 555"/>
                <a:gd name="T25" fmla="*/ 9 h 238"/>
                <a:gd name="T26" fmla="*/ 184 w 555"/>
                <a:gd name="T27" fmla="*/ 1 h 238"/>
                <a:gd name="T28" fmla="*/ 168 w 555"/>
                <a:gd name="T29" fmla="*/ 13 h 238"/>
                <a:gd name="T30" fmla="*/ 167 w 555"/>
                <a:gd name="T31" fmla="*/ 36 h 238"/>
                <a:gd name="T32" fmla="*/ 152 w 555"/>
                <a:gd name="T33" fmla="*/ 54 h 238"/>
                <a:gd name="T34" fmla="*/ 126 w 555"/>
                <a:gd name="T35" fmla="*/ 52 h 238"/>
                <a:gd name="T36" fmla="*/ 105 w 555"/>
                <a:gd name="T37" fmla="*/ 36 h 238"/>
                <a:gd name="T38" fmla="*/ 68 w 555"/>
                <a:gd name="T39" fmla="*/ 34 h 238"/>
                <a:gd name="T40" fmla="*/ 45 w 555"/>
                <a:gd name="T41" fmla="*/ 47 h 238"/>
                <a:gd name="T42" fmla="*/ 15 w 555"/>
                <a:gd name="T43" fmla="*/ 62 h 238"/>
                <a:gd name="T44" fmla="*/ 0 w 555"/>
                <a:gd name="T45" fmla="*/ 68 h 238"/>
                <a:gd name="T46" fmla="*/ 13 w 555"/>
                <a:gd name="T47" fmla="*/ 86 h 238"/>
                <a:gd name="T48" fmla="*/ 44 w 555"/>
                <a:gd name="T49" fmla="*/ 107 h 238"/>
                <a:gd name="T50" fmla="*/ 53 w 555"/>
                <a:gd name="T51" fmla="*/ 138 h 238"/>
                <a:gd name="T52" fmla="*/ 88 w 555"/>
                <a:gd name="T53" fmla="*/ 162 h 238"/>
                <a:gd name="T54" fmla="*/ 113 w 555"/>
                <a:gd name="T55" fmla="*/ 178 h 238"/>
                <a:gd name="T56" fmla="*/ 137 w 555"/>
                <a:gd name="T57" fmla="*/ 211 h 238"/>
                <a:gd name="T58" fmla="*/ 201 w 555"/>
                <a:gd name="T59" fmla="*/ 215 h 238"/>
                <a:gd name="T60" fmla="*/ 253 w 555"/>
                <a:gd name="T61" fmla="*/ 226 h 238"/>
                <a:gd name="T62" fmla="*/ 284 w 555"/>
                <a:gd name="T63" fmla="*/ 237 h 238"/>
                <a:gd name="T64" fmla="*/ 355 w 555"/>
                <a:gd name="T65" fmla="*/ 220 h 238"/>
                <a:gd name="T66" fmla="*/ 408 w 555"/>
                <a:gd name="T67" fmla="*/ 190 h 238"/>
                <a:gd name="T68" fmla="*/ 421 w 555"/>
                <a:gd name="T69" fmla="*/ 165 h 238"/>
                <a:gd name="T70" fmla="*/ 475 w 555"/>
                <a:gd name="T71" fmla="*/ 154 h 238"/>
                <a:gd name="T72" fmla="*/ 513 w 555"/>
                <a:gd name="T73" fmla="*/ 131 h 238"/>
                <a:gd name="T74" fmla="*/ 554 w 555"/>
                <a:gd name="T75" fmla="*/ 1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238">
                  <a:moveTo>
                    <a:pt x="531" y="100"/>
                  </a:moveTo>
                  <a:cubicBezTo>
                    <a:pt x="525" y="93"/>
                    <a:pt x="516" y="96"/>
                    <a:pt x="514" y="102"/>
                  </a:cubicBezTo>
                  <a:cubicBezTo>
                    <a:pt x="512" y="108"/>
                    <a:pt x="507" y="100"/>
                    <a:pt x="497" y="100"/>
                  </a:cubicBezTo>
                  <a:cubicBezTo>
                    <a:pt x="487" y="100"/>
                    <a:pt x="486" y="106"/>
                    <a:pt x="479" y="99"/>
                  </a:cubicBezTo>
                  <a:cubicBezTo>
                    <a:pt x="472" y="92"/>
                    <a:pt x="481" y="90"/>
                    <a:pt x="481" y="90"/>
                  </a:cubicBezTo>
                  <a:cubicBezTo>
                    <a:pt x="482" y="81"/>
                    <a:pt x="482" y="81"/>
                    <a:pt x="482" y="81"/>
                  </a:cubicBezTo>
                  <a:cubicBezTo>
                    <a:pt x="496" y="52"/>
                    <a:pt x="496" y="52"/>
                    <a:pt x="496" y="52"/>
                  </a:cubicBezTo>
                  <a:cubicBezTo>
                    <a:pt x="492" y="51"/>
                    <a:pt x="486" y="50"/>
                    <a:pt x="483" y="51"/>
                  </a:cubicBezTo>
                  <a:cubicBezTo>
                    <a:pt x="479" y="53"/>
                    <a:pt x="469" y="52"/>
                    <a:pt x="468" y="48"/>
                  </a:cubicBezTo>
                  <a:cubicBezTo>
                    <a:pt x="467" y="44"/>
                    <a:pt x="451" y="44"/>
                    <a:pt x="446" y="47"/>
                  </a:cubicBezTo>
                  <a:cubicBezTo>
                    <a:pt x="442" y="50"/>
                    <a:pt x="433" y="53"/>
                    <a:pt x="432" y="56"/>
                  </a:cubicBezTo>
                  <a:cubicBezTo>
                    <a:pt x="432" y="60"/>
                    <a:pt x="422" y="59"/>
                    <a:pt x="418" y="62"/>
                  </a:cubicBezTo>
                  <a:cubicBezTo>
                    <a:pt x="415" y="64"/>
                    <a:pt x="396" y="65"/>
                    <a:pt x="395" y="67"/>
                  </a:cubicBezTo>
                  <a:cubicBezTo>
                    <a:pt x="395" y="69"/>
                    <a:pt x="375" y="70"/>
                    <a:pt x="372" y="67"/>
                  </a:cubicBezTo>
                  <a:cubicBezTo>
                    <a:pt x="369" y="65"/>
                    <a:pt x="351" y="67"/>
                    <a:pt x="349" y="63"/>
                  </a:cubicBezTo>
                  <a:cubicBezTo>
                    <a:pt x="347" y="59"/>
                    <a:pt x="340" y="57"/>
                    <a:pt x="340" y="53"/>
                  </a:cubicBezTo>
                  <a:cubicBezTo>
                    <a:pt x="340" y="50"/>
                    <a:pt x="327" y="50"/>
                    <a:pt x="325" y="46"/>
                  </a:cubicBezTo>
                  <a:cubicBezTo>
                    <a:pt x="324" y="43"/>
                    <a:pt x="313" y="42"/>
                    <a:pt x="312" y="43"/>
                  </a:cubicBezTo>
                  <a:cubicBezTo>
                    <a:pt x="310" y="44"/>
                    <a:pt x="299" y="40"/>
                    <a:pt x="296" y="39"/>
                  </a:cubicBezTo>
                  <a:cubicBezTo>
                    <a:pt x="293" y="39"/>
                    <a:pt x="283" y="41"/>
                    <a:pt x="280" y="41"/>
                  </a:cubicBezTo>
                  <a:cubicBezTo>
                    <a:pt x="276" y="41"/>
                    <a:pt x="271" y="47"/>
                    <a:pt x="267" y="47"/>
                  </a:cubicBezTo>
                  <a:cubicBezTo>
                    <a:pt x="263" y="48"/>
                    <a:pt x="253" y="41"/>
                    <a:pt x="251" y="43"/>
                  </a:cubicBezTo>
                  <a:cubicBezTo>
                    <a:pt x="249" y="44"/>
                    <a:pt x="243" y="38"/>
                    <a:pt x="240" y="34"/>
                  </a:cubicBezTo>
                  <a:cubicBezTo>
                    <a:pt x="238" y="31"/>
                    <a:pt x="240" y="22"/>
                    <a:pt x="238" y="19"/>
                  </a:cubicBezTo>
                  <a:cubicBezTo>
                    <a:pt x="236" y="16"/>
                    <a:pt x="225" y="16"/>
                    <a:pt x="221" y="14"/>
                  </a:cubicBezTo>
                  <a:cubicBezTo>
                    <a:pt x="217" y="12"/>
                    <a:pt x="212" y="9"/>
                    <a:pt x="208" y="9"/>
                  </a:cubicBezTo>
                  <a:cubicBezTo>
                    <a:pt x="204" y="9"/>
                    <a:pt x="199" y="8"/>
                    <a:pt x="197" y="6"/>
                  </a:cubicBezTo>
                  <a:cubicBezTo>
                    <a:pt x="196" y="5"/>
                    <a:pt x="188" y="2"/>
                    <a:pt x="184" y="1"/>
                  </a:cubicBezTo>
                  <a:cubicBezTo>
                    <a:pt x="180" y="0"/>
                    <a:pt x="180" y="5"/>
                    <a:pt x="178" y="7"/>
                  </a:cubicBezTo>
                  <a:cubicBezTo>
                    <a:pt x="176" y="9"/>
                    <a:pt x="169" y="9"/>
                    <a:pt x="168" y="13"/>
                  </a:cubicBezTo>
                  <a:cubicBezTo>
                    <a:pt x="167" y="17"/>
                    <a:pt x="160" y="18"/>
                    <a:pt x="161" y="22"/>
                  </a:cubicBezTo>
                  <a:cubicBezTo>
                    <a:pt x="162" y="26"/>
                    <a:pt x="165" y="34"/>
                    <a:pt x="167" y="36"/>
                  </a:cubicBezTo>
                  <a:cubicBezTo>
                    <a:pt x="170" y="39"/>
                    <a:pt x="168" y="45"/>
                    <a:pt x="167" y="47"/>
                  </a:cubicBezTo>
                  <a:cubicBezTo>
                    <a:pt x="165" y="49"/>
                    <a:pt x="154" y="51"/>
                    <a:pt x="152" y="54"/>
                  </a:cubicBezTo>
                  <a:cubicBezTo>
                    <a:pt x="150" y="58"/>
                    <a:pt x="145" y="54"/>
                    <a:pt x="140" y="51"/>
                  </a:cubicBezTo>
                  <a:cubicBezTo>
                    <a:pt x="135" y="47"/>
                    <a:pt x="128" y="50"/>
                    <a:pt x="126" y="52"/>
                  </a:cubicBezTo>
                  <a:cubicBezTo>
                    <a:pt x="123" y="54"/>
                    <a:pt x="114" y="46"/>
                    <a:pt x="111" y="46"/>
                  </a:cubicBezTo>
                  <a:cubicBezTo>
                    <a:pt x="108" y="45"/>
                    <a:pt x="108" y="35"/>
                    <a:pt x="105" y="36"/>
                  </a:cubicBezTo>
                  <a:cubicBezTo>
                    <a:pt x="103" y="36"/>
                    <a:pt x="84" y="33"/>
                    <a:pt x="81" y="32"/>
                  </a:cubicBezTo>
                  <a:cubicBezTo>
                    <a:pt x="77" y="31"/>
                    <a:pt x="69" y="31"/>
                    <a:pt x="68" y="34"/>
                  </a:cubicBezTo>
                  <a:cubicBezTo>
                    <a:pt x="67" y="36"/>
                    <a:pt x="58" y="36"/>
                    <a:pt x="56" y="39"/>
                  </a:cubicBezTo>
                  <a:cubicBezTo>
                    <a:pt x="55" y="42"/>
                    <a:pt x="47" y="44"/>
                    <a:pt x="45" y="47"/>
                  </a:cubicBezTo>
                  <a:cubicBezTo>
                    <a:pt x="42" y="50"/>
                    <a:pt x="33" y="50"/>
                    <a:pt x="31" y="55"/>
                  </a:cubicBezTo>
                  <a:cubicBezTo>
                    <a:pt x="29" y="59"/>
                    <a:pt x="18" y="62"/>
                    <a:pt x="15" y="62"/>
                  </a:cubicBezTo>
                  <a:cubicBezTo>
                    <a:pt x="12" y="63"/>
                    <a:pt x="4" y="64"/>
                    <a:pt x="3" y="67"/>
                  </a:cubicBezTo>
                  <a:cubicBezTo>
                    <a:pt x="3" y="68"/>
                    <a:pt x="2" y="68"/>
                    <a:pt x="0" y="68"/>
                  </a:cubicBezTo>
                  <a:cubicBezTo>
                    <a:pt x="0" y="69"/>
                    <a:pt x="0" y="69"/>
                    <a:pt x="1" y="70"/>
                  </a:cubicBezTo>
                  <a:cubicBezTo>
                    <a:pt x="3" y="82"/>
                    <a:pt x="8" y="81"/>
                    <a:pt x="13" y="86"/>
                  </a:cubicBezTo>
                  <a:cubicBezTo>
                    <a:pt x="19" y="91"/>
                    <a:pt x="23" y="94"/>
                    <a:pt x="29" y="95"/>
                  </a:cubicBezTo>
                  <a:cubicBezTo>
                    <a:pt x="35" y="95"/>
                    <a:pt x="43" y="102"/>
                    <a:pt x="44" y="107"/>
                  </a:cubicBezTo>
                  <a:cubicBezTo>
                    <a:pt x="45" y="112"/>
                    <a:pt x="50" y="118"/>
                    <a:pt x="54" y="120"/>
                  </a:cubicBezTo>
                  <a:cubicBezTo>
                    <a:pt x="57" y="123"/>
                    <a:pt x="53" y="132"/>
                    <a:pt x="53" y="138"/>
                  </a:cubicBezTo>
                  <a:cubicBezTo>
                    <a:pt x="53" y="145"/>
                    <a:pt x="45" y="146"/>
                    <a:pt x="49" y="153"/>
                  </a:cubicBezTo>
                  <a:cubicBezTo>
                    <a:pt x="53" y="159"/>
                    <a:pt x="80" y="162"/>
                    <a:pt x="88" y="162"/>
                  </a:cubicBezTo>
                  <a:cubicBezTo>
                    <a:pt x="96" y="162"/>
                    <a:pt x="99" y="170"/>
                    <a:pt x="101" y="170"/>
                  </a:cubicBezTo>
                  <a:cubicBezTo>
                    <a:pt x="107" y="171"/>
                    <a:pt x="107" y="177"/>
                    <a:pt x="113" y="178"/>
                  </a:cubicBezTo>
                  <a:cubicBezTo>
                    <a:pt x="119" y="179"/>
                    <a:pt x="124" y="183"/>
                    <a:pt x="126" y="193"/>
                  </a:cubicBezTo>
                  <a:cubicBezTo>
                    <a:pt x="129" y="203"/>
                    <a:pt x="136" y="207"/>
                    <a:pt x="137" y="211"/>
                  </a:cubicBezTo>
                  <a:cubicBezTo>
                    <a:pt x="138" y="216"/>
                    <a:pt x="150" y="212"/>
                    <a:pt x="159" y="213"/>
                  </a:cubicBezTo>
                  <a:cubicBezTo>
                    <a:pt x="169" y="215"/>
                    <a:pt x="195" y="213"/>
                    <a:pt x="201" y="215"/>
                  </a:cubicBezTo>
                  <a:cubicBezTo>
                    <a:pt x="208" y="216"/>
                    <a:pt x="224" y="215"/>
                    <a:pt x="233" y="221"/>
                  </a:cubicBezTo>
                  <a:cubicBezTo>
                    <a:pt x="242" y="228"/>
                    <a:pt x="247" y="223"/>
                    <a:pt x="253" y="226"/>
                  </a:cubicBezTo>
                  <a:cubicBezTo>
                    <a:pt x="258" y="229"/>
                    <a:pt x="263" y="232"/>
                    <a:pt x="271" y="231"/>
                  </a:cubicBezTo>
                  <a:cubicBezTo>
                    <a:pt x="279" y="229"/>
                    <a:pt x="279" y="236"/>
                    <a:pt x="284" y="237"/>
                  </a:cubicBezTo>
                  <a:cubicBezTo>
                    <a:pt x="290" y="238"/>
                    <a:pt x="300" y="228"/>
                    <a:pt x="315" y="221"/>
                  </a:cubicBezTo>
                  <a:cubicBezTo>
                    <a:pt x="330" y="215"/>
                    <a:pt x="347" y="219"/>
                    <a:pt x="355" y="220"/>
                  </a:cubicBezTo>
                  <a:cubicBezTo>
                    <a:pt x="363" y="221"/>
                    <a:pt x="378" y="217"/>
                    <a:pt x="387" y="207"/>
                  </a:cubicBezTo>
                  <a:cubicBezTo>
                    <a:pt x="396" y="196"/>
                    <a:pt x="407" y="199"/>
                    <a:pt x="408" y="190"/>
                  </a:cubicBezTo>
                  <a:cubicBezTo>
                    <a:pt x="409" y="181"/>
                    <a:pt x="399" y="177"/>
                    <a:pt x="404" y="169"/>
                  </a:cubicBezTo>
                  <a:cubicBezTo>
                    <a:pt x="408" y="161"/>
                    <a:pt x="416" y="162"/>
                    <a:pt x="421" y="165"/>
                  </a:cubicBezTo>
                  <a:cubicBezTo>
                    <a:pt x="425" y="167"/>
                    <a:pt x="438" y="170"/>
                    <a:pt x="449" y="162"/>
                  </a:cubicBezTo>
                  <a:cubicBezTo>
                    <a:pt x="461" y="154"/>
                    <a:pt x="465" y="156"/>
                    <a:pt x="475" y="154"/>
                  </a:cubicBezTo>
                  <a:cubicBezTo>
                    <a:pt x="486" y="153"/>
                    <a:pt x="484" y="146"/>
                    <a:pt x="491" y="140"/>
                  </a:cubicBezTo>
                  <a:cubicBezTo>
                    <a:pt x="498" y="133"/>
                    <a:pt x="506" y="131"/>
                    <a:pt x="513" y="131"/>
                  </a:cubicBezTo>
                  <a:cubicBezTo>
                    <a:pt x="520" y="131"/>
                    <a:pt x="529" y="124"/>
                    <a:pt x="535" y="126"/>
                  </a:cubicBezTo>
                  <a:cubicBezTo>
                    <a:pt x="542" y="128"/>
                    <a:pt x="553" y="129"/>
                    <a:pt x="554" y="124"/>
                  </a:cubicBezTo>
                  <a:cubicBezTo>
                    <a:pt x="555" y="118"/>
                    <a:pt x="537" y="107"/>
                    <a:pt x="531" y="10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5" name="Freeform 1696">
              <a:extLst>
                <a:ext uri="{FF2B5EF4-FFF2-40B4-BE49-F238E27FC236}">
                  <a16:creationId xmlns:a16="http://schemas.microsoft.com/office/drawing/2014/main" id="{0C51BBDE-EA58-46A5-8C0B-A956E633E7C0}"/>
                </a:ext>
              </a:extLst>
            </p:cNvPr>
            <p:cNvSpPr>
              <a:spLocks/>
            </p:cNvSpPr>
            <p:nvPr/>
          </p:nvSpPr>
          <p:spPr bwMode="auto">
            <a:xfrm>
              <a:off x="5635825" y="2251150"/>
              <a:ext cx="155581" cy="68265"/>
            </a:xfrm>
            <a:custGeom>
              <a:avLst/>
              <a:gdLst>
                <a:gd name="T0" fmla="*/ 48 w 122"/>
                <a:gd name="T1" fmla="*/ 43 h 55"/>
                <a:gd name="T2" fmla="*/ 61 w 122"/>
                <a:gd name="T3" fmla="*/ 52 h 55"/>
                <a:gd name="T4" fmla="*/ 61 w 122"/>
                <a:gd name="T5" fmla="*/ 54 h 55"/>
                <a:gd name="T6" fmla="*/ 79 w 122"/>
                <a:gd name="T7" fmla="*/ 50 h 55"/>
                <a:gd name="T8" fmla="*/ 95 w 122"/>
                <a:gd name="T9" fmla="*/ 52 h 55"/>
                <a:gd name="T10" fmla="*/ 94 w 122"/>
                <a:gd name="T11" fmla="*/ 48 h 55"/>
                <a:gd name="T12" fmla="*/ 106 w 122"/>
                <a:gd name="T13" fmla="*/ 51 h 55"/>
                <a:gd name="T14" fmla="*/ 119 w 122"/>
                <a:gd name="T15" fmla="*/ 52 h 55"/>
                <a:gd name="T16" fmla="*/ 114 w 122"/>
                <a:gd name="T17" fmla="*/ 45 h 55"/>
                <a:gd name="T18" fmla="*/ 117 w 122"/>
                <a:gd name="T19" fmla="*/ 38 h 55"/>
                <a:gd name="T20" fmla="*/ 106 w 122"/>
                <a:gd name="T21" fmla="*/ 33 h 55"/>
                <a:gd name="T22" fmla="*/ 101 w 122"/>
                <a:gd name="T23" fmla="*/ 22 h 55"/>
                <a:gd name="T24" fmla="*/ 95 w 122"/>
                <a:gd name="T25" fmla="*/ 19 h 55"/>
                <a:gd name="T26" fmla="*/ 77 w 122"/>
                <a:gd name="T27" fmla="*/ 22 h 55"/>
                <a:gd name="T28" fmla="*/ 66 w 122"/>
                <a:gd name="T29" fmla="*/ 16 h 55"/>
                <a:gd name="T30" fmla="*/ 55 w 122"/>
                <a:gd name="T31" fmla="*/ 9 h 55"/>
                <a:gd name="T32" fmla="*/ 27 w 122"/>
                <a:gd name="T33" fmla="*/ 7 h 55"/>
                <a:gd name="T34" fmla="*/ 6 w 122"/>
                <a:gd name="T35" fmla="*/ 1 h 55"/>
                <a:gd name="T36" fmla="*/ 0 w 122"/>
                <a:gd name="T37" fmla="*/ 4 h 55"/>
                <a:gd name="T38" fmla="*/ 27 w 122"/>
                <a:gd name="T39" fmla="*/ 19 h 55"/>
                <a:gd name="T40" fmla="*/ 34 w 122"/>
                <a:gd name="T41" fmla="*/ 37 h 55"/>
                <a:gd name="T42" fmla="*/ 30 w 122"/>
                <a:gd name="T43" fmla="*/ 43 h 55"/>
                <a:gd name="T44" fmla="*/ 48 w 122"/>
                <a:gd name="T4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55">
                  <a:moveTo>
                    <a:pt x="48" y="43"/>
                  </a:moveTo>
                  <a:cubicBezTo>
                    <a:pt x="54" y="40"/>
                    <a:pt x="56" y="46"/>
                    <a:pt x="61" y="52"/>
                  </a:cubicBezTo>
                  <a:cubicBezTo>
                    <a:pt x="61" y="53"/>
                    <a:pt x="61" y="53"/>
                    <a:pt x="61" y="54"/>
                  </a:cubicBezTo>
                  <a:cubicBezTo>
                    <a:pt x="68" y="53"/>
                    <a:pt x="73" y="51"/>
                    <a:pt x="79" y="50"/>
                  </a:cubicBezTo>
                  <a:cubicBezTo>
                    <a:pt x="84" y="49"/>
                    <a:pt x="90" y="51"/>
                    <a:pt x="95" y="52"/>
                  </a:cubicBezTo>
                  <a:cubicBezTo>
                    <a:pt x="94" y="50"/>
                    <a:pt x="93" y="49"/>
                    <a:pt x="94" y="48"/>
                  </a:cubicBezTo>
                  <a:cubicBezTo>
                    <a:pt x="95" y="45"/>
                    <a:pt x="103" y="49"/>
                    <a:pt x="106" y="51"/>
                  </a:cubicBezTo>
                  <a:cubicBezTo>
                    <a:pt x="109" y="54"/>
                    <a:pt x="117" y="55"/>
                    <a:pt x="119" y="52"/>
                  </a:cubicBezTo>
                  <a:cubicBezTo>
                    <a:pt x="122" y="50"/>
                    <a:pt x="115" y="47"/>
                    <a:pt x="114" y="45"/>
                  </a:cubicBezTo>
                  <a:cubicBezTo>
                    <a:pt x="113" y="43"/>
                    <a:pt x="115" y="41"/>
                    <a:pt x="117" y="38"/>
                  </a:cubicBezTo>
                  <a:cubicBezTo>
                    <a:pt x="113" y="36"/>
                    <a:pt x="108" y="32"/>
                    <a:pt x="106" y="33"/>
                  </a:cubicBezTo>
                  <a:cubicBezTo>
                    <a:pt x="104" y="33"/>
                    <a:pt x="104" y="22"/>
                    <a:pt x="101" y="22"/>
                  </a:cubicBezTo>
                  <a:cubicBezTo>
                    <a:pt x="98" y="22"/>
                    <a:pt x="98" y="19"/>
                    <a:pt x="95" y="19"/>
                  </a:cubicBezTo>
                  <a:cubicBezTo>
                    <a:pt x="92" y="19"/>
                    <a:pt x="80" y="19"/>
                    <a:pt x="77" y="22"/>
                  </a:cubicBezTo>
                  <a:cubicBezTo>
                    <a:pt x="74" y="24"/>
                    <a:pt x="70" y="16"/>
                    <a:pt x="66" y="16"/>
                  </a:cubicBezTo>
                  <a:cubicBezTo>
                    <a:pt x="62" y="16"/>
                    <a:pt x="57" y="12"/>
                    <a:pt x="55" y="9"/>
                  </a:cubicBezTo>
                  <a:cubicBezTo>
                    <a:pt x="52" y="6"/>
                    <a:pt x="33" y="11"/>
                    <a:pt x="27" y="7"/>
                  </a:cubicBezTo>
                  <a:cubicBezTo>
                    <a:pt x="22" y="3"/>
                    <a:pt x="12" y="0"/>
                    <a:pt x="6" y="1"/>
                  </a:cubicBezTo>
                  <a:cubicBezTo>
                    <a:pt x="5" y="1"/>
                    <a:pt x="2" y="2"/>
                    <a:pt x="0" y="4"/>
                  </a:cubicBezTo>
                  <a:cubicBezTo>
                    <a:pt x="10" y="10"/>
                    <a:pt x="25" y="8"/>
                    <a:pt x="27" y="19"/>
                  </a:cubicBezTo>
                  <a:cubicBezTo>
                    <a:pt x="29" y="31"/>
                    <a:pt x="36" y="26"/>
                    <a:pt x="34" y="37"/>
                  </a:cubicBezTo>
                  <a:cubicBezTo>
                    <a:pt x="33" y="39"/>
                    <a:pt x="32" y="41"/>
                    <a:pt x="30" y="43"/>
                  </a:cubicBezTo>
                  <a:cubicBezTo>
                    <a:pt x="38" y="44"/>
                    <a:pt x="45" y="44"/>
                    <a:pt x="48" y="4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6" name="Freeform 1697">
              <a:extLst>
                <a:ext uri="{FF2B5EF4-FFF2-40B4-BE49-F238E27FC236}">
                  <a16:creationId xmlns:a16="http://schemas.microsoft.com/office/drawing/2014/main" id="{E1DBD4DD-D0B9-4209-B0FB-4C0BCFF4C243}"/>
                </a:ext>
              </a:extLst>
            </p:cNvPr>
            <p:cNvSpPr>
              <a:spLocks/>
            </p:cNvSpPr>
            <p:nvPr/>
          </p:nvSpPr>
          <p:spPr bwMode="auto">
            <a:xfrm>
              <a:off x="6508981" y="2455944"/>
              <a:ext cx="53977" cy="47627"/>
            </a:xfrm>
            <a:custGeom>
              <a:avLst/>
              <a:gdLst>
                <a:gd name="T0" fmla="*/ 20 w 42"/>
                <a:gd name="T1" fmla="*/ 1 h 39"/>
                <a:gd name="T2" fmla="*/ 0 w 42"/>
                <a:gd name="T3" fmla="*/ 12 h 39"/>
                <a:gd name="T4" fmla="*/ 3 w 42"/>
                <a:gd name="T5" fmla="*/ 17 h 39"/>
                <a:gd name="T6" fmla="*/ 13 w 42"/>
                <a:gd name="T7" fmla="*/ 29 h 39"/>
                <a:gd name="T8" fmla="*/ 15 w 42"/>
                <a:gd name="T9" fmla="*/ 39 h 39"/>
                <a:gd name="T10" fmla="*/ 23 w 42"/>
                <a:gd name="T11" fmla="*/ 39 h 39"/>
                <a:gd name="T12" fmla="*/ 40 w 42"/>
                <a:gd name="T13" fmla="*/ 18 h 39"/>
                <a:gd name="T14" fmla="*/ 20 w 42"/>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9">
                  <a:moveTo>
                    <a:pt x="20" y="1"/>
                  </a:moveTo>
                  <a:cubicBezTo>
                    <a:pt x="14" y="0"/>
                    <a:pt x="2" y="7"/>
                    <a:pt x="0" y="12"/>
                  </a:cubicBezTo>
                  <a:cubicBezTo>
                    <a:pt x="1" y="14"/>
                    <a:pt x="2" y="15"/>
                    <a:pt x="3" y="17"/>
                  </a:cubicBezTo>
                  <a:cubicBezTo>
                    <a:pt x="4" y="22"/>
                    <a:pt x="9" y="26"/>
                    <a:pt x="13" y="29"/>
                  </a:cubicBezTo>
                  <a:cubicBezTo>
                    <a:pt x="16" y="31"/>
                    <a:pt x="16" y="35"/>
                    <a:pt x="15" y="39"/>
                  </a:cubicBezTo>
                  <a:cubicBezTo>
                    <a:pt x="18" y="39"/>
                    <a:pt x="21" y="39"/>
                    <a:pt x="23" y="39"/>
                  </a:cubicBezTo>
                  <a:cubicBezTo>
                    <a:pt x="28" y="37"/>
                    <a:pt x="39" y="22"/>
                    <a:pt x="40" y="18"/>
                  </a:cubicBezTo>
                  <a:cubicBezTo>
                    <a:pt x="42" y="13"/>
                    <a:pt x="27" y="1"/>
                    <a:pt x="20" y="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7" name="Freeform 1698">
              <a:extLst>
                <a:ext uri="{FF2B5EF4-FFF2-40B4-BE49-F238E27FC236}">
                  <a16:creationId xmlns:a16="http://schemas.microsoft.com/office/drawing/2014/main" id="{43FD1C46-350E-4042-812D-77371EF10839}"/>
                </a:ext>
              </a:extLst>
            </p:cNvPr>
            <p:cNvSpPr>
              <a:spLocks/>
            </p:cNvSpPr>
            <p:nvPr/>
          </p:nvSpPr>
          <p:spPr bwMode="auto">
            <a:xfrm>
              <a:off x="7529780" y="2271788"/>
              <a:ext cx="157168" cy="144467"/>
            </a:xfrm>
            <a:custGeom>
              <a:avLst/>
              <a:gdLst>
                <a:gd name="T0" fmla="*/ 117 w 122"/>
                <a:gd name="T1" fmla="*/ 5 h 115"/>
                <a:gd name="T2" fmla="*/ 102 w 122"/>
                <a:gd name="T3" fmla="*/ 0 h 115"/>
                <a:gd name="T4" fmla="*/ 92 w 122"/>
                <a:gd name="T5" fmla="*/ 13 h 115"/>
                <a:gd name="T6" fmla="*/ 79 w 122"/>
                <a:gd name="T7" fmla="*/ 22 h 115"/>
                <a:gd name="T8" fmla="*/ 72 w 122"/>
                <a:gd name="T9" fmla="*/ 29 h 115"/>
                <a:gd name="T10" fmla="*/ 61 w 122"/>
                <a:gd name="T11" fmla="*/ 33 h 115"/>
                <a:gd name="T12" fmla="*/ 50 w 122"/>
                <a:gd name="T13" fmla="*/ 28 h 115"/>
                <a:gd name="T14" fmla="*/ 38 w 122"/>
                <a:gd name="T15" fmla="*/ 41 h 115"/>
                <a:gd name="T16" fmla="*/ 5 w 122"/>
                <a:gd name="T17" fmla="*/ 59 h 115"/>
                <a:gd name="T18" fmla="*/ 0 w 122"/>
                <a:gd name="T19" fmla="*/ 66 h 115"/>
                <a:gd name="T20" fmla="*/ 21 w 122"/>
                <a:gd name="T21" fmla="*/ 76 h 115"/>
                <a:gd name="T22" fmla="*/ 10 w 122"/>
                <a:gd name="T23" fmla="*/ 95 h 115"/>
                <a:gd name="T24" fmla="*/ 13 w 122"/>
                <a:gd name="T25" fmla="*/ 106 h 115"/>
                <a:gd name="T26" fmla="*/ 22 w 122"/>
                <a:gd name="T27" fmla="*/ 111 h 115"/>
                <a:gd name="T28" fmla="*/ 36 w 122"/>
                <a:gd name="T29" fmla="*/ 108 h 115"/>
                <a:gd name="T30" fmla="*/ 40 w 122"/>
                <a:gd name="T31" fmla="*/ 110 h 115"/>
                <a:gd name="T32" fmla="*/ 50 w 122"/>
                <a:gd name="T33" fmla="*/ 103 h 115"/>
                <a:gd name="T34" fmla="*/ 66 w 122"/>
                <a:gd name="T35" fmla="*/ 99 h 115"/>
                <a:gd name="T36" fmla="*/ 76 w 122"/>
                <a:gd name="T37" fmla="*/ 96 h 115"/>
                <a:gd name="T38" fmla="*/ 60 w 122"/>
                <a:gd name="T39" fmla="*/ 81 h 115"/>
                <a:gd name="T40" fmla="*/ 65 w 122"/>
                <a:gd name="T41" fmla="*/ 65 h 115"/>
                <a:gd name="T42" fmla="*/ 96 w 122"/>
                <a:gd name="T43" fmla="*/ 46 h 115"/>
                <a:gd name="T44" fmla="*/ 102 w 122"/>
                <a:gd name="T45" fmla="*/ 25 h 115"/>
                <a:gd name="T46" fmla="*/ 122 w 122"/>
                <a:gd name="T47" fmla="*/ 6 h 115"/>
                <a:gd name="T48" fmla="*/ 117 w 122"/>
                <a:gd name="T49"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15">
                  <a:moveTo>
                    <a:pt x="117" y="5"/>
                  </a:moveTo>
                  <a:cubicBezTo>
                    <a:pt x="110" y="8"/>
                    <a:pt x="108" y="0"/>
                    <a:pt x="102" y="0"/>
                  </a:cubicBezTo>
                  <a:cubicBezTo>
                    <a:pt x="96" y="0"/>
                    <a:pt x="97" y="13"/>
                    <a:pt x="92" y="13"/>
                  </a:cubicBezTo>
                  <a:cubicBezTo>
                    <a:pt x="86" y="13"/>
                    <a:pt x="87" y="21"/>
                    <a:pt x="79" y="22"/>
                  </a:cubicBezTo>
                  <a:cubicBezTo>
                    <a:pt x="71" y="24"/>
                    <a:pt x="69" y="24"/>
                    <a:pt x="72" y="29"/>
                  </a:cubicBezTo>
                  <a:cubicBezTo>
                    <a:pt x="76" y="35"/>
                    <a:pt x="68" y="33"/>
                    <a:pt x="61" y="33"/>
                  </a:cubicBezTo>
                  <a:cubicBezTo>
                    <a:pt x="54" y="33"/>
                    <a:pt x="54" y="28"/>
                    <a:pt x="50" y="28"/>
                  </a:cubicBezTo>
                  <a:cubicBezTo>
                    <a:pt x="45" y="28"/>
                    <a:pt x="42" y="36"/>
                    <a:pt x="38" y="41"/>
                  </a:cubicBezTo>
                  <a:cubicBezTo>
                    <a:pt x="35" y="45"/>
                    <a:pt x="12" y="55"/>
                    <a:pt x="5" y="59"/>
                  </a:cubicBezTo>
                  <a:cubicBezTo>
                    <a:pt x="3" y="60"/>
                    <a:pt x="2" y="63"/>
                    <a:pt x="0" y="66"/>
                  </a:cubicBezTo>
                  <a:cubicBezTo>
                    <a:pt x="9" y="67"/>
                    <a:pt x="17" y="72"/>
                    <a:pt x="21" y="76"/>
                  </a:cubicBezTo>
                  <a:cubicBezTo>
                    <a:pt x="25" y="83"/>
                    <a:pt x="15" y="90"/>
                    <a:pt x="10" y="95"/>
                  </a:cubicBezTo>
                  <a:cubicBezTo>
                    <a:pt x="5" y="101"/>
                    <a:pt x="13" y="101"/>
                    <a:pt x="13" y="106"/>
                  </a:cubicBezTo>
                  <a:cubicBezTo>
                    <a:pt x="14" y="111"/>
                    <a:pt x="20" y="115"/>
                    <a:pt x="22" y="111"/>
                  </a:cubicBezTo>
                  <a:cubicBezTo>
                    <a:pt x="24" y="106"/>
                    <a:pt x="28" y="108"/>
                    <a:pt x="36" y="108"/>
                  </a:cubicBezTo>
                  <a:cubicBezTo>
                    <a:pt x="38" y="108"/>
                    <a:pt x="39" y="109"/>
                    <a:pt x="40" y="110"/>
                  </a:cubicBezTo>
                  <a:cubicBezTo>
                    <a:pt x="44" y="107"/>
                    <a:pt x="49" y="104"/>
                    <a:pt x="50" y="103"/>
                  </a:cubicBezTo>
                  <a:cubicBezTo>
                    <a:pt x="53" y="100"/>
                    <a:pt x="60" y="99"/>
                    <a:pt x="66" y="99"/>
                  </a:cubicBezTo>
                  <a:cubicBezTo>
                    <a:pt x="70" y="99"/>
                    <a:pt x="73" y="98"/>
                    <a:pt x="76" y="96"/>
                  </a:cubicBezTo>
                  <a:cubicBezTo>
                    <a:pt x="69" y="88"/>
                    <a:pt x="62" y="82"/>
                    <a:pt x="60" y="81"/>
                  </a:cubicBezTo>
                  <a:cubicBezTo>
                    <a:pt x="54" y="77"/>
                    <a:pt x="58" y="67"/>
                    <a:pt x="65" y="65"/>
                  </a:cubicBezTo>
                  <a:cubicBezTo>
                    <a:pt x="72" y="63"/>
                    <a:pt x="90" y="50"/>
                    <a:pt x="96" y="46"/>
                  </a:cubicBezTo>
                  <a:cubicBezTo>
                    <a:pt x="101" y="43"/>
                    <a:pt x="97" y="33"/>
                    <a:pt x="102" y="25"/>
                  </a:cubicBezTo>
                  <a:cubicBezTo>
                    <a:pt x="104" y="21"/>
                    <a:pt x="113" y="13"/>
                    <a:pt x="122" y="6"/>
                  </a:cubicBezTo>
                  <a:cubicBezTo>
                    <a:pt x="120" y="5"/>
                    <a:pt x="118" y="5"/>
                    <a:pt x="117" y="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8" name="Freeform 1699">
              <a:extLst>
                <a:ext uri="{FF2B5EF4-FFF2-40B4-BE49-F238E27FC236}">
                  <a16:creationId xmlns:a16="http://schemas.microsoft.com/office/drawing/2014/main" id="{7F03B759-588C-4BF8-BF16-6D00C99F7017}"/>
                </a:ext>
              </a:extLst>
            </p:cNvPr>
            <p:cNvSpPr>
              <a:spLocks/>
            </p:cNvSpPr>
            <p:nvPr/>
          </p:nvSpPr>
          <p:spPr bwMode="auto">
            <a:xfrm>
              <a:off x="6556607" y="2594061"/>
              <a:ext cx="173044" cy="98428"/>
            </a:xfrm>
            <a:custGeom>
              <a:avLst/>
              <a:gdLst>
                <a:gd name="T0" fmla="*/ 133 w 135"/>
                <a:gd name="T1" fmla="*/ 50 h 78"/>
                <a:gd name="T2" fmla="*/ 129 w 135"/>
                <a:gd name="T3" fmla="*/ 50 h 78"/>
                <a:gd name="T4" fmla="*/ 106 w 135"/>
                <a:gd name="T5" fmla="*/ 45 h 78"/>
                <a:gd name="T6" fmla="*/ 72 w 135"/>
                <a:gd name="T7" fmla="*/ 32 h 78"/>
                <a:gd name="T8" fmla="*/ 36 w 135"/>
                <a:gd name="T9" fmla="*/ 5 h 78"/>
                <a:gd name="T10" fmla="*/ 22 w 135"/>
                <a:gd name="T11" fmla="*/ 3 h 78"/>
                <a:gd name="T12" fmla="*/ 11 w 135"/>
                <a:gd name="T13" fmla="*/ 6 h 78"/>
                <a:gd name="T14" fmla="*/ 3 w 135"/>
                <a:gd name="T15" fmla="*/ 16 h 78"/>
                <a:gd name="T16" fmla="*/ 0 w 135"/>
                <a:gd name="T17" fmla="*/ 29 h 78"/>
                <a:gd name="T18" fmla="*/ 9 w 135"/>
                <a:gd name="T19" fmla="*/ 36 h 78"/>
                <a:gd name="T20" fmla="*/ 23 w 135"/>
                <a:gd name="T21" fmla="*/ 43 h 78"/>
                <a:gd name="T22" fmla="*/ 36 w 135"/>
                <a:gd name="T23" fmla="*/ 50 h 78"/>
                <a:gd name="T24" fmla="*/ 51 w 135"/>
                <a:gd name="T25" fmla="*/ 59 h 78"/>
                <a:gd name="T26" fmla="*/ 68 w 135"/>
                <a:gd name="T27" fmla="*/ 56 h 78"/>
                <a:gd name="T28" fmla="*/ 77 w 135"/>
                <a:gd name="T29" fmla="*/ 66 h 78"/>
                <a:gd name="T30" fmla="*/ 100 w 135"/>
                <a:gd name="T31" fmla="*/ 75 h 78"/>
                <a:gd name="T32" fmla="*/ 131 w 135"/>
                <a:gd name="T33" fmla="*/ 72 h 78"/>
                <a:gd name="T34" fmla="*/ 132 w 135"/>
                <a:gd name="T35" fmla="*/ 54 h 78"/>
                <a:gd name="T36" fmla="*/ 133 w 135"/>
                <a:gd name="T37"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78">
                  <a:moveTo>
                    <a:pt x="133" y="50"/>
                  </a:moveTo>
                  <a:cubicBezTo>
                    <a:pt x="132" y="50"/>
                    <a:pt x="130" y="50"/>
                    <a:pt x="129" y="50"/>
                  </a:cubicBezTo>
                  <a:cubicBezTo>
                    <a:pt x="119" y="50"/>
                    <a:pt x="112" y="45"/>
                    <a:pt x="106" y="45"/>
                  </a:cubicBezTo>
                  <a:cubicBezTo>
                    <a:pt x="99" y="46"/>
                    <a:pt x="80" y="38"/>
                    <a:pt x="72" y="32"/>
                  </a:cubicBezTo>
                  <a:cubicBezTo>
                    <a:pt x="64" y="25"/>
                    <a:pt x="41" y="11"/>
                    <a:pt x="36" y="5"/>
                  </a:cubicBezTo>
                  <a:cubicBezTo>
                    <a:pt x="30" y="0"/>
                    <a:pt x="22" y="0"/>
                    <a:pt x="22" y="3"/>
                  </a:cubicBezTo>
                  <a:cubicBezTo>
                    <a:pt x="21" y="5"/>
                    <a:pt x="17" y="5"/>
                    <a:pt x="11" y="6"/>
                  </a:cubicBezTo>
                  <a:cubicBezTo>
                    <a:pt x="9" y="9"/>
                    <a:pt x="3" y="12"/>
                    <a:pt x="3" y="16"/>
                  </a:cubicBezTo>
                  <a:cubicBezTo>
                    <a:pt x="3" y="20"/>
                    <a:pt x="0" y="26"/>
                    <a:pt x="0" y="29"/>
                  </a:cubicBezTo>
                  <a:cubicBezTo>
                    <a:pt x="0" y="33"/>
                    <a:pt x="7" y="34"/>
                    <a:pt x="9" y="36"/>
                  </a:cubicBezTo>
                  <a:cubicBezTo>
                    <a:pt x="11" y="39"/>
                    <a:pt x="22" y="41"/>
                    <a:pt x="23" y="43"/>
                  </a:cubicBezTo>
                  <a:cubicBezTo>
                    <a:pt x="24" y="46"/>
                    <a:pt x="31" y="50"/>
                    <a:pt x="36" y="50"/>
                  </a:cubicBezTo>
                  <a:cubicBezTo>
                    <a:pt x="41" y="51"/>
                    <a:pt x="48" y="57"/>
                    <a:pt x="51" y="59"/>
                  </a:cubicBezTo>
                  <a:cubicBezTo>
                    <a:pt x="54" y="61"/>
                    <a:pt x="64" y="56"/>
                    <a:pt x="68" y="56"/>
                  </a:cubicBezTo>
                  <a:cubicBezTo>
                    <a:pt x="71" y="56"/>
                    <a:pt x="77" y="62"/>
                    <a:pt x="77" y="66"/>
                  </a:cubicBezTo>
                  <a:cubicBezTo>
                    <a:pt x="78" y="69"/>
                    <a:pt x="96" y="71"/>
                    <a:pt x="100" y="75"/>
                  </a:cubicBezTo>
                  <a:cubicBezTo>
                    <a:pt x="105" y="78"/>
                    <a:pt x="127" y="76"/>
                    <a:pt x="131" y="72"/>
                  </a:cubicBezTo>
                  <a:cubicBezTo>
                    <a:pt x="135" y="68"/>
                    <a:pt x="132" y="60"/>
                    <a:pt x="132" y="54"/>
                  </a:cubicBezTo>
                  <a:cubicBezTo>
                    <a:pt x="132" y="52"/>
                    <a:pt x="132" y="51"/>
                    <a:pt x="133" y="5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9" name="Freeform 1700">
              <a:extLst>
                <a:ext uri="{FF2B5EF4-FFF2-40B4-BE49-F238E27FC236}">
                  <a16:creationId xmlns:a16="http://schemas.microsoft.com/office/drawing/2014/main" id="{6DBA2259-E7E2-4F97-A1FF-E6D2055C6232}"/>
                </a:ext>
              </a:extLst>
            </p:cNvPr>
            <p:cNvSpPr>
              <a:spLocks/>
            </p:cNvSpPr>
            <p:nvPr/>
          </p:nvSpPr>
          <p:spPr bwMode="auto">
            <a:xfrm>
              <a:off x="6807441" y="2640100"/>
              <a:ext cx="193682" cy="415939"/>
            </a:xfrm>
            <a:custGeom>
              <a:avLst/>
              <a:gdLst>
                <a:gd name="T0" fmla="*/ 122 w 151"/>
                <a:gd name="T1" fmla="*/ 303 h 333"/>
                <a:gd name="T2" fmla="*/ 117 w 151"/>
                <a:gd name="T3" fmla="*/ 289 h 333"/>
                <a:gd name="T4" fmla="*/ 110 w 151"/>
                <a:gd name="T5" fmla="*/ 268 h 333"/>
                <a:gd name="T6" fmla="*/ 103 w 151"/>
                <a:gd name="T7" fmla="*/ 249 h 333"/>
                <a:gd name="T8" fmla="*/ 106 w 151"/>
                <a:gd name="T9" fmla="*/ 236 h 333"/>
                <a:gd name="T10" fmla="*/ 107 w 151"/>
                <a:gd name="T11" fmla="*/ 228 h 333"/>
                <a:gd name="T12" fmla="*/ 103 w 151"/>
                <a:gd name="T13" fmla="*/ 216 h 333"/>
                <a:gd name="T14" fmla="*/ 90 w 151"/>
                <a:gd name="T15" fmla="*/ 200 h 333"/>
                <a:gd name="T16" fmla="*/ 94 w 151"/>
                <a:gd name="T17" fmla="*/ 172 h 333"/>
                <a:gd name="T18" fmla="*/ 103 w 151"/>
                <a:gd name="T19" fmla="*/ 167 h 333"/>
                <a:gd name="T20" fmla="*/ 117 w 151"/>
                <a:gd name="T21" fmla="*/ 163 h 333"/>
                <a:gd name="T22" fmla="*/ 133 w 151"/>
                <a:gd name="T23" fmla="*/ 154 h 333"/>
                <a:gd name="T24" fmla="*/ 142 w 151"/>
                <a:gd name="T25" fmla="*/ 146 h 333"/>
                <a:gd name="T26" fmla="*/ 151 w 151"/>
                <a:gd name="T27" fmla="*/ 131 h 333"/>
                <a:gd name="T28" fmla="*/ 151 w 151"/>
                <a:gd name="T29" fmla="*/ 131 h 333"/>
                <a:gd name="T30" fmla="*/ 143 w 151"/>
                <a:gd name="T31" fmla="*/ 133 h 333"/>
                <a:gd name="T32" fmla="*/ 132 w 151"/>
                <a:gd name="T33" fmla="*/ 127 h 333"/>
                <a:gd name="T34" fmla="*/ 123 w 151"/>
                <a:gd name="T35" fmla="*/ 122 h 333"/>
                <a:gd name="T36" fmla="*/ 123 w 151"/>
                <a:gd name="T37" fmla="*/ 111 h 333"/>
                <a:gd name="T38" fmla="*/ 116 w 151"/>
                <a:gd name="T39" fmla="*/ 103 h 333"/>
                <a:gd name="T40" fmla="*/ 110 w 151"/>
                <a:gd name="T41" fmla="*/ 88 h 333"/>
                <a:gd name="T42" fmla="*/ 94 w 151"/>
                <a:gd name="T43" fmla="*/ 85 h 333"/>
                <a:gd name="T44" fmla="*/ 91 w 151"/>
                <a:gd name="T45" fmla="*/ 77 h 333"/>
                <a:gd name="T46" fmla="*/ 106 w 151"/>
                <a:gd name="T47" fmla="*/ 52 h 333"/>
                <a:gd name="T48" fmla="*/ 110 w 151"/>
                <a:gd name="T49" fmla="*/ 26 h 333"/>
                <a:gd name="T50" fmla="*/ 103 w 151"/>
                <a:gd name="T51" fmla="*/ 18 h 333"/>
                <a:gd name="T52" fmla="*/ 99 w 151"/>
                <a:gd name="T53" fmla="*/ 8 h 333"/>
                <a:gd name="T54" fmla="*/ 87 w 151"/>
                <a:gd name="T55" fmla="*/ 3 h 333"/>
                <a:gd name="T56" fmla="*/ 84 w 151"/>
                <a:gd name="T57" fmla="*/ 4 h 333"/>
                <a:gd name="T58" fmla="*/ 85 w 151"/>
                <a:gd name="T59" fmla="*/ 5 h 333"/>
                <a:gd name="T60" fmla="*/ 81 w 151"/>
                <a:gd name="T61" fmla="*/ 13 h 333"/>
                <a:gd name="T62" fmla="*/ 82 w 151"/>
                <a:gd name="T63" fmla="*/ 25 h 333"/>
                <a:gd name="T64" fmla="*/ 74 w 151"/>
                <a:gd name="T65" fmla="*/ 25 h 333"/>
                <a:gd name="T66" fmla="*/ 60 w 151"/>
                <a:gd name="T67" fmla="*/ 31 h 333"/>
                <a:gd name="T68" fmla="*/ 48 w 151"/>
                <a:gd name="T69" fmla="*/ 45 h 333"/>
                <a:gd name="T70" fmla="*/ 43 w 151"/>
                <a:gd name="T71" fmla="*/ 66 h 333"/>
                <a:gd name="T72" fmla="*/ 37 w 151"/>
                <a:gd name="T73" fmla="*/ 88 h 333"/>
                <a:gd name="T74" fmla="*/ 23 w 151"/>
                <a:gd name="T75" fmla="*/ 87 h 333"/>
                <a:gd name="T76" fmla="*/ 19 w 151"/>
                <a:gd name="T77" fmla="*/ 105 h 333"/>
                <a:gd name="T78" fmla="*/ 14 w 151"/>
                <a:gd name="T79" fmla="*/ 124 h 333"/>
                <a:gd name="T80" fmla="*/ 7 w 151"/>
                <a:gd name="T81" fmla="*/ 137 h 333"/>
                <a:gd name="T82" fmla="*/ 0 w 151"/>
                <a:gd name="T83" fmla="*/ 142 h 333"/>
                <a:gd name="T84" fmla="*/ 17 w 151"/>
                <a:gd name="T85" fmla="*/ 159 h 333"/>
                <a:gd name="T86" fmla="*/ 37 w 151"/>
                <a:gd name="T87" fmla="*/ 195 h 333"/>
                <a:gd name="T88" fmla="*/ 34 w 151"/>
                <a:gd name="T89" fmla="*/ 224 h 333"/>
                <a:gd name="T90" fmla="*/ 42 w 151"/>
                <a:gd name="T91" fmla="*/ 233 h 333"/>
                <a:gd name="T92" fmla="*/ 59 w 151"/>
                <a:gd name="T93" fmla="*/ 231 h 333"/>
                <a:gd name="T94" fmla="*/ 74 w 151"/>
                <a:gd name="T95" fmla="*/ 213 h 333"/>
                <a:gd name="T96" fmla="*/ 83 w 151"/>
                <a:gd name="T97" fmla="*/ 220 h 333"/>
                <a:gd name="T98" fmla="*/ 90 w 151"/>
                <a:gd name="T99" fmla="*/ 240 h 333"/>
                <a:gd name="T100" fmla="*/ 99 w 151"/>
                <a:gd name="T101" fmla="*/ 278 h 333"/>
                <a:gd name="T102" fmla="*/ 106 w 151"/>
                <a:gd name="T103" fmla="*/ 306 h 333"/>
                <a:gd name="T104" fmla="*/ 108 w 151"/>
                <a:gd name="T105" fmla="*/ 327 h 333"/>
                <a:gd name="T106" fmla="*/ 107 w 151"/>
                <a:gd name="T107" fmla="*/ 332 h 333"/>
                <a:gd name="T108" fmla="*/ 122 w 151"/>
                <a:gd name="T109" fmla="*/ 3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333">
                  <a:moveTo>
                    <a:pt x="122" y="303"/>
                  </a:moveTo>
                  <a:cubicBezTo>
                    <a:pt x="122" y="296"/>
                    <a:pt x="117" y="295"/>
                    <a:pt x="117" y="289"/>
                  </a:cubicBezTo>
                  <a:cubicBezTo>
                    <a:pt x="117" y="284"/>
                    <a:pt x="117" y="274"/>
                    <a:pt x="110" y="268"/>
                  </a:cubicBezTo>
                  <a:cubicBezTo>
                    <a:pt x="103" y="261"/>
                    <a:pt x="99" y="252"/>
                    <a:pt x="103" y="249"/>
                  </a:cubicBezTo>
                  <a:cubicBezTo>
                    <a:pt x="108" y="245"/>
                    <a:pt x="104" y="236"/>
                    <a:pt x="106" y="236"/>
                  </a:cubicBezTo>
                  <a:cubicBezTo>
                    <a:pt x="108" y="237"/>
                    <a:pt x="111" y="230"/>
                    <a:pt x="107" y="228"/>
                  </a:cubicBezTo>
                  <a:cubicBezTo>
                    <a:pt x="103" y="226"/>
                    <a:pt x="107" y="218"/>
                    <a:pt x="103" y="216"/>
                  </a:cubicBezTo>
                  <a:cubicBezTo>
                    <a:pt x="100" y="215"/>
                    <a:pt x="90" y="204"/>
                    <a:pt x="90" y="200"/>
                  </a:cubicBezTo>
                  <a:cubicBezTo>
                    <a:pt x="90" y="197"/>
                    <a:pt x="93" y="177"/>
                    <a:pt x="94" y="172"/>
                  </a:cubicBezTo>
                  <a:cubicBezTo>
                    <a:pt x="94" y="167"/>
                    <a:pt x="101" y="167"/>
                    <a:pt x="103" y="167"/>
                  </a:cubicBezTo>
                  <a:cubicBezTo>
                    <a:pt x="106" y="167"/>
                    <a:pt x="114" y="167"/>
                    <a:pt x="117" y="163"/>
                  </a:cubicBezTo>
                  <a:cubicBezTo>
                    <a:pt x="120" y="158"/>
                    <a:pt x="131" y="157"/>
                    <a:pt x="133" y="154"/>
                  </a:cubicBezTo>
                  <a:cubicBezTo>
                    <a:pt x="134" y="150"/>
                    <a:pt x="142" y="150"/>
                    <a:pt x="142" y="146"/>
                  </a:cubicBezTo>
                  <a:cubicBezTo>
                    <a:pt x="142" y="142"/>
                    <a:pt x="151" y="131"/>
                    <a:pt x="151" y="131"/>
                  </a:cubicBezTo>
                  <a:cubicBezTo>
                    <a:pt x="151" y="131"/>
                    <a:pt x="151" y="131"/>
                    <a:pt x="151" y="131"/>
                  </a:cubicBezTo>
                  <a:cubicBezTo>
                    <a:pt x="150" y="129"/>
                    <a:pt x="148" y="131"/>
                    <a:pt x="143" y="133"/>
                  </a:cubicBezTo>
                  <a:cubicBezTo>
                    <a:pt x="135" y="136"/>
                    <a:pt x="132" y="132"/>
                    <a:pt x="132" y="127"/>
                  </a:cubicBezTo>
                  <a:cubicBezTo>
                    <a:pt x="133" y="122"/>
                    <a:pt x="127" y="122"/>
                    <a:pt x="123" y="122"/>
                  </a:cubicBezTo>
                  <a:cubicBezTo>
                    <a:pt x="118" y="122"/>
                    <a:pt x="121" y="115"/>
                    <a:pt x="123" y="111"/>
                  </a:cubicBezTo>
                  <a:cubicBezTo>
                    <a:pt x="124" y="106"/>
                    <a:pt x="121" y="103"/>
                    <a:pt x="116" y="103"/>
                  </a:cubicBezTo>
                  <a:cubicBezTo>
                    <a:pt x="111" y="102"/>
                    <a:pt x="108" y="91"/>
                    <a:pt x="110" y="88"/>
                  </a:cubicBezTo>
                  <a:cubicBezTo>
                    <a:pt x="112" y="85"/>
                    <a:pt x="100" y="83"/>
                    <a:pt x="94" y="85"/>
                  </a:cubicBezTo>
                  <a:cubicBezTo>
                    <a:pt x="89" y="88"/>
                    <a:pt x="93" y="81"/>
                    <a:pt x="91" y="77"/>
                  </a:cubicBezTo>
                  <a:cubicBezTo>
                    <a:pt x="90" y="73"/>
                    <a:pt x="98" y="59"/>
                    <a:pt x="106" y="52"/>
                  </a:cubicBezTo>
                  <a:cubicBezTo>
                    <a:pt x="113" y="45"/>
                    <a:pt x="110" y="35"/>
                    <a:pt x="110" y="26"/>
                  </a:cubicBezTo>
                  <a:cubicBezTo>
                    <a:pt x="110" y="18"/>
                    <a:pt x="106" y="18"/>
                    <a:pt x="103" y="18"/>
                  </a:cubicBezTo>
                  <a:cubicBezTo>
                    <a:pt x="99" y="18"/>
                    <a:pt x="99" y="12"/>
                    <a:pt x="99" y="8"/>
                  </a:cubicBezTo>
                  <a:cubicBezTo>
                    <a:pt x="99" y="3"/>
                    <a:pt x="92" y="0"/>
                    <a:pt x="87" y="3"/>
                  </a:cubicBezTo>
                  <a:cubicBezTo>
                    <a:pt x="87" y="3"/>
                    <a:pt x="86" y="4"/>
                    <a:pt x="84" y="4"/>
                  </a:cubicBezTo>
                  <a:cubicBezTo>
                    <a:pt x="85" y="4"/>
                    <a:pt x="85" y="5"/>
                    <a:pt x="85" y="5"/>
                  </a:cubicBezTo>
                  <a:cubicBezTo>
                    <a:pt x="85" y="5"/>
                    <a:pt x="83" y="11"/>
                    <a:pt x="81" y="13"/>
                  </a:cubicBezTo>
                  <a:cubicBezTo>
                    <a:pt x="78" y="14"/>
                    <a:pt x="78" y="18"/>
                    <a:pt x="82" y="25"/>
                  </a:cubicBezTo>
                  <a:cubicBezTo>
                    <a:pt x="86" y="31"/>
                    <a:pt x="76" y="28"/>
                    <a:pt x="74" y="25"/>
                  </a:cubicBezTo>
                  <a:cubicBezTo>
                    <a:pt x="73" y="21"/>
                    <a:pt x="64" y="27"/>
                    <a:pt x="60" y="31"/>
                  </a:cubicBezTo>
                  <a:cubicBezTo>
                    <a:pt x="55" y="35"/>
                    <a:pt x="48" y="37"/>
                    <a:pt x="48" y="45"/>
                  </a:cubicBezTo>
                  <a:cubicBezTo>
                    <a:pt x="48" y="53"/>
                    <a:pt x="41" y="60"/>
                    <a:pt x="43" y="66"/>
                  </a:cubicBezTo>
                  <a:cubicBezTo>
                    <a:pt x="44" y="73"/>
                    <a:pt x="36" y="85"/>
                    <a:pt x="37" y="88"/>
                  </a:cubicBezTo>
                  <a:cubicBezTo>
                    <a:pt x="37" y="92"/>
                    <a:pt x="25" y="87"/>
                    <a:pt x="23" y="87"/>
                  </a:cubicBezTo>
                  <a:cubicBezTo>
                    <a:pt x="21" y="87"/>
                    <a:pt x="22" y="101"/>
                    <a:pt x="19" y="105"/>
                  </a:cubicBezTo>
                  <a:cubicBezTo>
                    <a:pt x="16" y="109"/>
                    <a:pt x="19" y="124"/>
                    <a:pt x="14" y="124"/>
                  </a:cubicBezTo>
                  <a:cubicBezTo>
                    <a:pt x="10" y="124"/>
                    <a:pt x="7" y="137"/>
                    <a:pt x="7" y="137"/>
                  </a:cubicBezTo>
                  <a:cubicBezTo>
                    <a:pt x="7" y="137"/>
                    <a:pt x="3" y="139"/>
                    <a:pt x="0" y="142"/>
                  </a:cubicBezTo>
                  <a:cubicBezTo>
                    <a:pt x="4" y="149"/>
                    <a:pt x="10" y="157"/>
                    <a:pt x="17" y="159"/>
                  </a:cubicBezTo>
                  <a:cubicBezTo>
                    <a:pt x="27" y="164"/>
                    <a:pt x="34" y="184"/>
                    <a:pt x="37" y="195"/>
                  </a:cubicBezTo>
                  <a:cubicBezTo>
                    <a:pt x="40" y="206"/>
                    <a:pt x="38" y="217"/>
                    <a:pt x="34" y="224"/>
                  </a:cubicBezTo>
                  <a:cubicBezTo>
                    <a:pt x="31" y="230"/>
                    <a:pt x="36" y="230"/>
                    <a:pt x="42" y="233"/>
                  </a:cubicBezTo>
                  <a:cubicBezTo>
                    <a:pt x="48" y="236"/>
                    <a:pt x="54" y="237"/>
                    <a:pt x="59" y="231"/>
                  </a:cubicBezTo>
                  <a:cubicBezTo>
                    <a:pt x="63" y="225"/>
                    <a:pt x="72" y="220"/>
                    <a:pt x="74" y="213"/>
                  </a:cubicBezTo>
                  <a:cubicBezTo>
                    <a:pt x="75" y="206"/>
                    <a:pt x="79" y="217"/>
                    <a:pt x="83" y="220"/>
                  </a:cubicBezTo>
                  <a:cubicBezTo>
                    <a:pt x="87" y="224"/>
                    <a:pt x="89" y="231"/>
                    <a:pt x="90" y="240"/>
                  </a:cubicBezTo>
                  <a:cubicBezTo>
                    <a:pt x="91" y="249"/>
                    <a:pt x="92" y="271"/>
                    <a:pt x="99" y="278"/>
                  </a:cubicBezTo>
                  <a:cubicBezTo>
                    <a:pt x="107" y="285"/>
                    <a:pt x="108" y="301"/>
                    <a:pt x="106" y="306"/>
                  </a:cubicBezTo>
                  <a:cubicBezTo>
                    <a:pt x="104" y="311"/>
                    <a:pt x="110" y="321"/>
                    <a:pt x="108" y="327"/>
                  </a:cubicBezTo>
                  <a:cubicBezTo>
                    <a:pt x="108" y="328"/>
                    <a:pt x="108" y="330"/>
                    <a:pt x="107" y="332"/>
                  </a:cubicBezTo>
                  <a:cubicBezTo>
                    <a:pt x="114" y="333"/>
                    <a:pt x="122" y="303"/>
                    <a:pt x="122" y="30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0" name="Freeform 1701">
              <a:extLst>
                <a:ext uri="{FF2B5EF4-FFF2-40B4-BE49-F238E27FC236}">
                  <a16:creationId xmlns:a16="http://schemas.microsoft.com/office/drawing/2014/main" id="{4278D0DC-84E2-47E2-9046-EB5C3D0E4139}"/>
                </a:ext>
              </a:extLst>
            </p:cNvPr>
            <p:cNvSpPr>
              <a:spLocks/>
            </p:cNvSpPr>
            <p:nvPr/>
          </p:nvSpPr>
          <p:spPr bwMode="auto">
            <a:xfrm>
              <a:off x="6742351" y="2646451"/>
              <a:ext cx="69852" cy="39689"/>
            </a:xfrm>
            <a:custGeom>
              <a:avLst/>
              <a:gdLst>
                <a:gd name="T0" fmla="*/ 52 w 54"/>
                <a:gd name="T1" fmla="*/ 11 h 32"/>
                <a:gd name="T2" fmla="*/ 31 w 54"/>
                <a:gd name="T3" fmla="*/ 5 h 32"/>
                <a:gd name="T4" fmla="*/ 17 w 54"/>
                <a:gd name="T5" fmla="*/ 3 h 32"/>
                <a:gd name="T6" fmla="*/ 4 w 54"/>
                <a:gd name="T7" fmla="*/ 14 h 32"/>
                <a:gd name="T8" fmla="*/ 0 w 54"/>
                <a:gd name="T9" fmla="*/ 21 h 32"/>
                <a:gd name="T10" fmla="*/ 5 w 54"/>
                <a:gd name="T11" fmla="*/ 25 h 32"/>
                <a:gd name="T12" fmla="*/ 17 w 54"/>
                <a:gd name="T13" fmla="*/ 28 h 32"/>
                <a:gd name="T14" fmla="*/ 33 w 54"/>
                <a:gd name="T15" fmla="*/ 29 h 32"/>
                <a:gd name="T16" fmla="*/ 51 w 54"/>
                <a:gd name="T17" fmla="*/ 27 h 32"/>
                <a:gd name="T18" fmla="*/ 49 w 54"/>
                <a:gd name="T19" fmla="*/ 12 h 32"/>
                <a:gd name="T20" fmla="*/ 52 w 54"/>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2">
                  <a:moveTo>
                    <a:pt x="52" y="11"/>
                  </a:moveTo>
                  <a:cubicBezTo>
                    <a:pt x="41" y="1"/>
                    <a:pt x="38" y="9"/>
                    <a:pt x="31" y="5"/>
                  </a:cubicBezTo>
                  <a:cubicBezTo>
                    <a:pt x="24" y="1"/>
                    <a:pt x="20" y="0"/>
                    <a:pt x="17" y="3"/>
                  </a:cubicBezTo>
                  <a:cubicBezTo>
                    <a:pt x="13" y="6"/>
                    <a:pt x="8" y="5"/>
                    <a:pt x="4" y="14"/>
                  </a:cubicBezTo>
                  <a:cubicBezTo>
                    <a:pt x="3" y="17"/>
                    <a:pt x="2" y="19"/>
                    <a:pt x="0" y="21"/>
                  </a:cubicBezTo>
                  <a:cubicBezTo>
                    <a:pt x="1" y="24"/>
                    <a:pt x="3" y="26"/>
                    <a:pt x="5" y="25"/>
                  </a:cubicBezTo>
                  <a:cubicBezTo>
                    <a:pt x="8" y="25"/>
                    <a:pt x="11" y="29"/>
                    <a:pt x="17" y="28"/>
                  </a:cubicBezTo>
                  <a:cubicBezTo>
                    <a:pt x="22" y="27"/>
                    <a:pt x="26" y="32"/>
                    <a:pt x="33" y="29"/>
                  </a:cubicBezTo>
                  <a:cubicBezTo>
                    <a:pt x="41" y="27"/>
                    <a:pt x="48" y="32"/>
                    <a:pt x="51" y="27"/>
                  </a:cubicBezTo>
                  <a:cubicBezTo>
                    <a:pt x="54" y="22"/>
                    <a:pt x="49" y="12"/>
                    <a:pt x="49" y="12"/>
                  </a:cubicBezTo>
                  <a:cubicBezTo>
                    <a:pt x="49" y="12"/>
                    <a:pt x="50" y="11"/>
                    <a:pt x="52" y="1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1" name="Freeform 1702">
              <a:extLst>
                <a:ext uri="{FF2B5EF4-FFF2-40B4-BE49-F238E27FC236}">
                  <a16:creationId xmlns:a16="http://schemas.microsoft.com/office/drawing/2014/main" id="{77DC2FDC-813F-4725-AA38-8E6243CD2A99}"/>
                </a:ext>
              </a:extLst>
            </p:cNvPr>
            <p:cNvSpPr>
              <a:spLocks/>
            </p:cNvSpPr>
            <p:nvPr/>
          </p:nvSpPr>
          <p:spPr bwMode="auto">
            <a:xfrm>
              <a:off x="7024937" y="2762342"/>
              <a:ext cx="168281" cy="339736"/>
            </a:xfrm>
            <a:custGeom>
              <a:avLst/>
              <a:gdLst>
                <a:gd name="T0" fmla="*/ 96 w 130"/>
                <a:gd name="T1" fmla="*/ 33 h 271"/>
                <a:gd name="T2" fmla="*/ 79 w 130"/>
                <a:gd name="T3" fmla="*/ 20 h 271"/>
                <a:gd name="T4" fmla="*/ 74 w 130"/>
                <a:gd name="T5" fmla="*/ 10 h 271"/>
                <a:gd name="T6" fmla="*/ 60 w 130"/>
                <a:gd name="T7" fmla="*/ 2 h 271"/>
                <a:gd name="T8" fmla="*/ 46 w 130"/>
                <a:gd name="T9" fmla="*/ 11 h 271"/>
                <a:gd name="T10" fmla="*/ 34 w 130"/>
                <a:gd name="T11" fmla="*/ 13 h 271"/>
                <a:gd name="T12" fmla="*/ 18 w 130"/>
                <a:gd name="T13" fmla="*/ 13 h 271"/>
                <a:gd name="T14" fmla="*/ 5 w 130"/>
                <a:gd name="T15" fmla="*/ 14 h 271"/>
                <a:gd name="T16" fmla="*/ 0 w 130"/>
                <a:gd name="T17" fmla="*/ 18 h 271"/>
                <a:gd name="T18" fmla="*/ 7 w 130"/>
                <a:gd name="T19" fmla="*/ 28 h 271"/>
                <a:gd name="T20" fmla="*/ 16 w 130"/>
                <a:gd name="T21" fmla="*/ 41 h 271"/>
                <a:gd name="T22" fmla="*/ 30 w 130"/>
                <a:gd name="T23" fmla="*/ 49 h 271"/>
                <a:gd name="T24" fmla="*/ 43 w 130"/>
                <a:gd name="T25" fmla="*/ 52 h 271"/>
                <a:gd name="T26" fmla="*/ 48 w 130"/>
                <a:gd name="T27" fmla="*/ 65 h 271"/>
                <a:gd name="T28" fmla="*/ 35 w 130"/>
                <a:gd name="T29" fmla="*/ 73 h 271"/>
                <a:gd name="T30" fmla="*/ 54 w 130"/>
                <a:gd name="T31" fmla="*/ 90 h 271"/>
                <a:gd name="T32" fmla="*/ 63 w 130"/>
                <a:gd name="T33" fmla="*/ 106 h 271"/>
                <a:gd name="T34" fmla="*/ 77 w 130"/>
                <a:gd name="T35" fmla="*/ 125 h 271"/>
                <a:gd name="T36" fmla="*/ 92 w 130"/>
                <a:gd name="T37" fmla="*/ 138 h 271"/>
                <a:gd name="T38" fmla="*/ 95 w 130"/>
                <a:gd name="T39" fmla="*/ 156 h 271"/>
                <a:gd name="T40" fmla="*/ 101 w 130"/>
                <a:gd name="T41" fmla="*/ 185 h 271"/>
                <a:gd name="T42" fmla="*/ 88 w 130"/>
                <a:gd name="T43" fmla="*/ 205 h 271"/>
                <a:gd name="T44" fmla="*/ 73 w 130"/>
                <a:gd name="T45" fmla="*/ 215 h 271"/>
                <a:gd name="T46" fmla="*/ 73 w 130"/>
                <a:gd name="T47" fmla="*/ 231 h 271"/>
                <a:gd name="T48" fmla="*/ 53 w 130"/>
                <a:gd name="T49" fmla="*/ 231 h 271"/>
                <a:gd name="T50" fmla="*/ 42 w 130"/>
                <a:gd name="T51" fmla="*/ 239 h 271"/>
                <a:gd name="T52" fmla="*/ 50 w 130"/>
                <a:gd name="T53" fmla="*/ 245 h 271"/>
                <a:gd name="T54" fmla="*/ 45 w 130"/>
                <a:gd name="T55" fmla="*/ 261 h 271"/>
                <a:gd name="T56" fmla="*/ 53 w 130"/>
                <a:gd name="T57" fmla="*/ 268 h 271"/>
                <a:gd name="T58" fmla="*/ 69 w 130"/>
                <a:gd name="T59" fmla="*/ 255 h 271"/>
                <a:gd name="T60" fmla="*/ 74 w 130"/>
                <a:gd name="T61" fmla="*/ 249 h 271"/>
                <a:gd name="T62" fmla="*/ 78 w 130"/>
                <a:gd name="T63" fmla="*/ 239 h 271"/>
                <a:gd name="T64" fmla="*/ 89 w 130"/>
                <a:gd name="T65" fmla="*/ 237 h 271"/>
                <a:gd name="T66" fmla="*/ 113 w 130"/>
                <a:gd name="T67" fmla="*/ 226 h 271"/>
                <a:gd name="T68" fmla="*/ 127 w 130"/>
                <a:gd name="T69" fmla="*/ 203 h 271"/>
                <a:gd name="T70" fmla="*/ 123 w 130"/>
                <a:gd name="T71" fmla="*/ 162 h 271"/>
                <a:gd name="T72" fmla="*/ 106 w 130"/>
                <a:gd name="T73" fmla="*/ 134 h 271"/>
                <a:gd name="T74" fmla="*/ 78 w 130"/>
                <a:gd name="T75" fmla="*/ 110 h 271"/>
                <a:gd name="T76" fmla="*/ 70 w 130"/>
                <a:gd name="T77" fmla="*/ 96 h 271"/>
                <a:gd name="T78" fmla="*/ 65 w 130"/>
                <a:gd name="T79" fmla="*/ 72 h 271"/>
                <a:gd name="T80" fmla="*/ 78 w 130"/>
                <a:gd name="T81" fmla="*/ 57 h 271"/>
                <a:gd name="T82" fmla="*/ 85 w 130"/>
                <a:gd name="T83" fmla="*/ 47 h 271"/>
                <a:gd name="T84" fmla="*/ 99 w 130"/>
                <a:gd name="T85" fmla="*/ 37 h 271"/>
                <a:gd name="T86" fmla="*/ 100 w 130"/>
                <a:gd name="T87" fmla="*/ 36 h 271"/>
                <a:gd name="T88" fmla="*/ 96 w 130"/>
                <a:gd name="T89"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271">
                  <a:moveTo>
                    <a:pt x="96" y="33"/>
                  </a:moveTo>
                  <a:cubicBezTo>
                    <a:pt x="92" y="33"/>
                    <a:pt x="79" y="24"/>
                    <a:pt x="79" y="20"/>
                  </a:cubicBezTo>
                  <a:cubicBezTo>
                    <a:pt x="79" y="17"/>
                    <a:pt x="85" y="11"/>
                    <a:pt x="74" y="10"/>
                  </a:cubicBezTo>
                  <a:cubicBezTo>
                    <a:pt x="63" y="8"/>
                    <a:pt x="62" y="4"/>
                    <a:pt x="60" y="2"/>
                  </a:cubicBezTo>
                  <a:cubicBezTo>
                    <a:pt x="57" y="0"/>
                    <a:pt x="48" y="6"/>
                    <a:pt x="46" y="11"/>
                  </a:cubicBezTo>
                  <a:cubicBezTo>
                    <a:pt x="43" y="16"/>
                    <a:pt x="40" y="10"/>
                    <a:pt x="34" y="13"/>
                  </a:cubicBezTo>
                  <a:cubicBezTo>
                    <a:pt x="27" y="17"/>
                    <a:pt x="21" y="8"/>
                    <a:pt x="18" y="13"/>
                  </a:cubicBezTo>
                  <a:cubicBezTo>
                    <a:pt x="16" y="18"/>
                    <a:pt x="9" y="10"/>
                    <a:pt x="5" y="14"/>
                  </a:cubicBezTo>
                  <a:cubicBezTo>
                    <a:pt x="4" y="16"/>
                    <a:pt x="2" y="17"/>
                    <a:pt x="0" y="18"/>
                  </a:cubicBezTo>
                  <a:cubicBezTo>
                    <a:pt x="3" y="22"/>
                    <a:pt x="7" y="25"/>
                    <a:pt x="7" y="28"/>
                  </a:cubicBezTo>
                  <a:cubicBezTo>
                    <a:pt x="7" y="32"/>
                    <a:pt x="16" y="35"/>
                    <a:pt x="16" y="41"/>
                  </a:cubicBezTo>
                  <a:cubicBezTo>
                    <a:pt x="16" y="46"/>
                    <a:pt x="27" y="51"/>
                    <a:pt x="30" y="49"/>
                  </a:cubicBezTo>
                  <a:cubicBezTo>
                    <a:pt x="34" y="46"/>
                    <a:pt x="41" y="44"/>
                    <a:pt x="43" y="52"/>
                  </a:cubicBezTo>
                  <a:cubicBezTo>
                    <a:pt x="44" y="60"/>
                    <a:pt x="48" y="60"/>
                    <a:pt x="48" y="65"/>
                  </a:cubicBezTo>
                  <a:cubicBezTo>
                    <a:pt x="48" y="71"/>
                    <a:pt x="37" y="68"/>
                    <a:pt x="35" y="73"/>
                  </a:cubicBezTo>
                  <a:cubicBezTo>
                    <a:pt x="32" y="79"/>
                    <a:pt x="54" y="86"/>
                    <a:pt x="54" y="90"/>
                  </a:cubicBezTo>
                  <a:cubicBezTo>
                    <a:pt x="54" y="95"/>
                    <a:pt x="60" y="100"/>
                    <a:pt x="63" y="106"/>
                  </a:cubicBezTo>
                  <a:cubicBezTo>
                    <a:pt x="65" y="111"/>
                    <a:pt x="75" y="118"/>
                    <a:pt x="77" y="125"/>
                  </a:cubicBezTo>
                  <a:cubicBezTo>
                    <a:pt x="79" y="131"/>
                    <a:pt x="88" y="135"/>
                    <a:pt x="92" y="138"/>
                  </a:cubicBezTo>
                  <a:cubicBezTo>
                    <a:pt x="95" y="141"/>
                    <a:pt x="96" y="149"/>
                    <a:pt x="95" y="156"/>
                  </a:cubicBezTo>
                  <a:cubicBezTo>
                    <a:pt x="94" y="163"/>
                    <a:pt x="94" y="175"/>
                    <a:pt x="101" y="185"/>
                  </a:cubicBezTo>
                  <a:cubicBezTo>
                    <a:pt x="107" y="195"/>
                    <a:pt x="93" y="200"/>
                    <a:pt x="88" y="205"/>
                  </a:cubicBezTo>
                  <a:cubicBezTo>
                    <a:pt x="84" y="211"/>
                    <a:pt x="86" y="219"/>
                    <a:pt x="73" y="215"/>
                  </a:cubicBezTo>
                  <a:cubicBezTo>
                    <a:pt x="59" y="212"/>
                    <a:pt x="75" y="226"/>
                    <a:pt x="73" y="231"/>
                  </a:cubicBezTo>
                  <a:cubicBezTo>
                    <a:pt x="70" y="235"/>
                    <a:pt x="53" y="226"/>
                    <a:pt x="53" y="231"/>
                  </a:cubicBezTo>
                  <a:cubicBezTo>
                    <a:pt x="53" y="234"/>
                    <a:pt x="47" y="237"/>
                    <a:pt x="42" y="239"/>
                  </a:cubicBezTo>
                  <a:cubicBezTo>
                    <a:pt x="44" y="242"/>
                    <a:pt x="46" y="243"/>
                    <a:pt x="50" y="245"/>
                  </a:cubicBezTo>
                  <a:cubicBezTo>
                    <a:pt x="54" y="248"/>
                    <a:pt x="44" y="252"/>
                    <a:pt x="45" y="261"/>
                  </a:cubicBezTo>
                  <a:cubicBezTo>
                    <a:pt x="45" y="269"/>
                    <a:pt x="51" y="271"/>
                    <a:pt x="53" y="268"/>
                  </a:cubicBezTo>
                  <a:cubicBezTo>
                    <a:pt x="56" y="264"/>
                    <a:pt x="65" y="257"/>
                    <a:pt x="69" y="255"/>
                  </a:cubicBezTo>
                  <a:cubicBezTo>
                    <a:pt x="73" y="254"/>
                    <a:pt x="69" y="248"/>
                    <a:pt x="74" y="249"/>
                  </a:cubicBezTo>
                  <a:cubicBezTo>
                    <a:pt x="78" y="249"/>
                    <a:pt x="76" y="243"/>
                    <a:pt x="78" y="239"/>
                  </a:cubicBezTo>
                  <a:cubicBezTo>
                    <a:pt x="80" y="236"/>
                    <a:pt x="83" y="237"/>
                    <a:pt x="89" y="237"/>
                  </a:cubicBezTo>
                  <a:cubicBezTo>
                    <a:pt x="95" y="238"/>
                    <a:pt x="104" y="232"/>
                    <a:pt x="113" y="226"/>
                  </a:cubicBezTo>
                  <a:cubicBezTo>
                    <a:pt x="122" y="220"/>
                    <a:pt x="124" y="219"/>
                    <a:pt x="127" y="203"/>
                  </a:cubicBezTo>
                  <a:cubicBezTo>
                    <a:pt x="130" y="186"/>
                    <a:pt x="123" y="167"/>
                    <a:pt x="123" y="162"/>
                  </a:cubicBezTo>
                  <a:cubicBezTo>
                    <a:pt x="123" y="157"/>
                    <a:pt x="111" y="134"/>
                    <a:pt x="106" y="134"/>
                  </a:cubicBezTo>
                  <a:cubicBezTo>
                    <a:pt x="102" y="134"/>
                    <a:pt x="81" y="113"/>
                    <a:pt x="78" y="110"/>
                  </a:cubicBezTo>
                  <a:cubicBezTo>
                    <a:pt x="74" y="107"/>
                    <a:pt x="75" y="101"/>
                    <a:pt x="70" y="96"/>
                  </a:cubicBezTo>
                  <a:cubicBezTo>
                    <a:pt x="65" y="92"/>
                    <a:pt x="64" y="80"/>
                    <a:pt x="65" y="72"/>
                  </a:cubicBezTo>
                  <a:cubicBezTo>
                    <a:pt x="67" y="64"/>
                    <a:pt x="78" y="62"/>
                    <a:pt x="78" y="57"/>
                  </a:cubicBezTo>
                  <a:cubicBezTo>
                    <a:pt x="78" y="52"/>
                    <a:pt x="79" y="47"/>
                    <a:pt x="85" y="47"/>
                  </a:cubicBezTo>
                  <a:cubicBezTo>
                    <a:pt x="90" y="46"/>
                    <a:pt x="96" y="42"/>
                    <a:pt x="99" y="37"/>
                  </a:cubicBezTo>
                  <a:cubicBezTo>
                    <a:pt x="99" y="37"/>
                    <a:pt x="99" y="36"/>
                    <a:pt x="100" y="36"/>
                  </a:cubicBezTo>
                  <a:cubicBezTo>
                    <a:pt x="99" y="34"/>
                    <a:pt x="97" y="33"/>
                    <a:pt x="96" y="3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2" name="Freeform 1703">
              <a:extLst>
                <a:ext uri="{FF2B5EF4-FFF2-40B4-BE49-F238E27FC236}">
                  <a16:creationId xmlns:a16="http://schemas.microsoft.com/office/drawing/2014/main" id="{6113C7D6-8E93-49E9-A785-C1B6A91F49E6}"/>
                </a:ext>
              </a:extLst>
            </p:cNvPr>
            <p:cNvSpPr>
              <a:spLocks/>
            </p:cNvSpPr>
            <p:nvPr/>
          </p:nvSpPr>
          <p:spPr bwMode="auto">
            <a:xfrm>
              <a:off x="7024937" y="2967136"/>
              <a:ext cx="138117" cy="95253"/>
            </a:xfrm>
            <a:custGeom>
              <a:avLst/>
              <a:gdLst>
                <a:gd name="T0" fmla="*/ 53 w 107"/>
                <a:gd name="T1" fmla="*/ 68 h 76"/>
                <a:gd name="T2" fmla="*/ 73 w 107"/>
                <a:gd name="T3" fmla="*/ 68 h 76"/>
                <a:gd name="T4" fmla="*/ 73 w 107"/>
                <a:gd name="T5" fmla="*/ 52 h 76"/>
                <a:gd name="T6" fmla="*/ 88 w 107"/>
                <a:gd name="T7" fmla="*/ 42 h 76"/>
                <a:gd name="T8" fmla="*/ 101 w 107"/>
                <a:gd name="T9" fmla="*/ 22 h 76"/>
                <a:gd name="T10" fmla="*/ 95 w 107"/>
                <a:gd name="T11" fmla="*/ 0 h 76"/>
                <a:gd name="T12" fmla="*/ 82 w 107"/>
                <a:gd name="T13" fmla="*/ 3 h 76"/>
                <a:gd name="T14" fmla="*/ 70 w 107"/>
                <a:gd name="T15" fmla="*/ 6 h 76"/>
                <a:gd name="T16" fmla="*/ 65 w 107"/>
                <a:gd name="T17" fmla="*/ 11 h 76"/>
                <a:gd name="T18" fmla="*/ 55 w 107"/>
                <a:gd name="T19" fmla="*/ 4 h 76"/>
                <a:gd name="T20" fmla="*/ 31 w 107"/>
                <a:gd name="T21" fmla="*/ 3 h 76"/>
                <a:gd name="T22" fmla="*/ 7 w 107"/>
                <a:gd name="T23" fmla="*/ 15 h 76"/>
                <a:gd name="T24" fmla="*/ 7 w 107"/>
                <a:gd name="T25" fmla="*/ 31 h 76"/>
                <a:gd name="T26" fmla="*/ 10 w 107"/>
                <a:gd name="T27" fmla="*/ 45 h 76"/>
                <a:gd name="T28" fmla="*/ 10 w 107"/>
                <a:gd name="T29" fmla="*/ 45 h 76"/>
                <a:gd name="T30" fmla="*/ 14 w 107"/>
                <a:gd name="T31" fmla="*/ 61 h 76"/>
                <a:gd name="T32" fmla="*/ 25 w 107"/>
                <a:gd name="T33" fmla="*/ 63 h 76"/>
                <a:gd name="T34" fmla="*/ 26 w 107"/>
                <a:gd name="T35" fmla="*/ 72 h 76"/>
                <a:gd name="T36" fmla="*/ 40 w 107"/>
                <a:gd name="T37" fmla="*/ 74 h 76"/>
                <a:gd name="T38" fmla="*/ 42 w 107"/>
                <a:gd name="T39" fmla="*/ 76 h 76"/>
                <a:gd name="T40" fmla="*/ 53 w 107"/>
                <a:gd name="T41"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76">
                  <a:moveTo>
                    <a:pt x="53" y="68"/>
                  </a:moveTo>
                  <a:cubicBezTo>
                    <a:pt x="53" y="63"/>
                    <a:pt x="70" y="72"/>
                    <a:pt x="73" y="68"/>
                  </a:cubicBezTo>
                  <a:cubicBezTo>
                    <a:pt x="75" y="63"/>
                    <a:pt x="59" y="49"/>
                    <a:pt x="73" y="52"/>
                  </a:cubicBezTo>
                  <a:cubicBezTo>
                    <a:pt x="86" y="56"/>
                    <a:pt x="84" y="48"/>
                    <a:pt x="88" y="42"/>
                  </a:cubicBezTo>
                  <a:cubicBezTo>
                    <a:pt x="93" y="37"/>
                    <a:pt x="107" y="32"/>
                    <a:pt x="101" y="22"/>
                  </a:cubicBezTo>
                  <a:cubicBezTo>
                    <a:pt x="96" y="15"/>
                    <a:pt x="95" y="7"/>
                    <a:pt x="95" y="0"/>
                  </a:cubicBezTo>
                  <a:cubicBezTo>
                    <a:pt x="90" y="3"/>
                    <a:pt x="85" y="4"/>
                    <a:pt x="82" y="3"/>
                  </a:cubicBezTo>
                  <a:cubicBezTo>
                    <a:pt x="78" y="1"/>
                    <a:pt x="70" y="0"/>
                    <a:pt x="70" y="6"/>
                  </a:cubicBezTo>
                  <a:cubicBezTo>
                    <a:pt x="70" y="12"/>
                    <a:pt x="64" y="14"/>
                    <a:pt x="65" y="11"/>
                  </a:cubicBezTo>
                  <a:cubicBezTo>
                    <a:pt x="65" y="8"/>
                    <a:pt x="59" y="9"/>
                    <a:pt x="55" y="4"/>
                  </a:cubicBezTo>
                  <a:cubicBezTo>
                    <a:pt x="51" y="0"/>
                    <a:pt x="38" y="6"/>
                    <a:pt x="31" y="3"/>
                  </a:cubicBezTo>
                  <a:cubicBezTo>
                    <a:pt x="24" y="1"/>
                    <a:pt x="13" y="7"/>
                    <a:pt x="7" y="15"/>
                  </a:cubicBezTo>
                  <a:cubicBezTo>
                    <a:pt x="0" y="24"/>
                    <a:pt x="7" y="24"/>
                    <a:pt x="7" y="31"/>
                  </a:cubicBezTo>
                  <a:cubicBezTo>
                    <a:pt x="7" y="39"/>
                    <a:pt x="12" y="39"/>
                    <a:pt x="10" y="45"/>
                  </a:cubicBezTo>
                  <a:cubicBezTo>
                    <a:pt x="10" y="45"/>
                    <a:pt x="10" y="45"/>
                    <a:pt x="10" y="45"/>
                  </a:cubicBezTo>
                  <a:cubicBezTo>
                    <a:pt x="16" y="48"/>
                    <a:pt x="14" y="56"/>
                    <a:pt x="14" y="61"/>
                  </a:cubicBezTo>
                  <a:cubicBezTo>
                    <a:pt x="15" y="66"/>
                    <a:pt x="22" y="63"/>
                    <a:pt x="25" y="63"/>
                  </a:cubicBezTo>
                  <a:cubicBezTo>
                    <a:pt x="29" y="63"/>
                    <a:pt x="23" y="69"/>
                    <a:pt x="26" y="72"/>
                  </a:cubicBezTo>
                  <a:cubicBezTo>
                    <a:pt x="29" y="76"/>
                    <a:pt x="38" y="69"/>
                    <a:pt x="40" y="74"/>
                  </a:cubicBezTo>
                  <a:cubicBezTo>
                    <a:pt x="41" y="75"/>
                    <a:pt x="41" y="76"/>
                    <a:pt x="42" y="76"/>
                  </a:cubicBezTo>
                  <a:cubicBezTo>
                    <a:pt x="47" y="74"/>
                    <a:pt x="53" y="71"/>
                    <a:pt x="53" y="6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3" name="Freeform 1704">
              <a:extLst>
                <a:ext uri="{FF2B5EF4-FFF2-40B4-BE49-F238E27FC236}">
                  <a16:creationId xmlns:a16="http://schemas.microsoft.com/office/drawing/2014/main" id="{A278E13D-90FC-4C86-BEEF-BA8B72DD5561}"/>
                </a:ext>
              </a:extLst>
            </p:cNvPr>
            <p:cNvSpPr>
              <a:spLocks/>
            </p:cNvSpPr>
            <p:nvPr/>
          </p:nvSpPr>
          <p:spPr bwMode="auto">
            <a:xfrm>
              <a:off x="6982073" y="2782980"/>
              <a:ext cx="166693" cy="201619"/>
            </a:xfrm>
            <a:custGeom>
              <a:avLst/>
              <a:gdLst>
                <a:gd name="T0" fmla="*/ 88 w 130"/>
                <a:gd name="T1" fmla="*/ 73 h 160"/>
                <a:gd name="T2" fmla="*/ 69 w 130"/>
                <a:gd name="T3" fmla="*/ 56 h 160"/>
                <a:gd name="T4" fmla="*/ 82 w 130"/>
                <a:gd name="T5" fmla="*/ 48 h 160"/>
                <a:gd name="T6" fmla="*/ 77 w 130"/>
                <a:gd name="T7" fmla="*/ 35 h 160"/>
                <a:gd name="T8" fmla="*/ 64 w 130"/>
                <a:gd name="T9" fmla="*/ 32 h 160"/>
                <a:gd name="T10" fmla="*/ 50 w 130"/>
                <a:gd name="T11" fmla="*/ 24 h 160"/>
                <a:gd name="T12" fmla="*/ 41 w 130"/>
                <a:gd name="T13" fmla="*/ 11 h 160"/>
                <a:gd name="T14" fmla="*/ 34 w 130"/>
                <a:gd name="T15" fmla="*/ 1 h 160"/>
                <a:gd name="T16" fmla="*/ 27 w 130"/>
                <a:gd name="T17" fmla="*/ 2 h 160"/>
                <a:gd name="T18" fmla="*/ 25 w 130"/>
                <a:gd name="T19" fmla="*/ 11 h 160"/>
                <a:gd name="T20" fmla="*/ 24 w 130"/>
                <a:gd name="T21" fmla="*/ 25 h 160"/>
                <a:gd name="T22" fmla="*/ 15 w 130"/>
                <a:gd name="T23" fmla="*/ 16 h 160"/>
                <a:gd name="T24" fmla="*/ 6 w 130"/>
                <a:gd name="T25" fmla="*/ 31 h 160"/>
                <a:gd name="T26" fmla="*/ 0 w 130"/>
                <a:gd name="T27" fmla="*/ 36 h 160"/>
                <a:gd name="T28" fmla="*/ 3 w 130"/>
                <a:gd name="T29" fmla="*/ 39 h 160"/>
                <a:gd name="T30" fmla="*/ 5 w 130"/>
                <a:gd name="T31" fmla="*/ 53 h 160"/>
                <a:gd name="T32" fmla="*/ 17 w 130"/>
                <a:gd name="T33" fmla="*/ 57 h 160"/>
                <a:gd name="T34" fmla="*/ 15 w 130"/>
                <a:gd name="T35" fmla="*/ 76 h 160"/>
                <a:gd name="T36" fmla="*/ 11 w 130"/>
                <a:gd name="T37" fmla="*/ 90 h 160"/>
                <a:gd name="T38" fmla="*/ 26 w 130"/>
                <a:gd name="T39" fmla="*/ 84 h 160"/>
                <a:gd name="T40" fmla="*/ 39 w 130"/>
                <a:gd name="T41" fmla="*/ 83 h 160"/>
                <a:gd name="T42" fmla="*/ 51 w 130"/>
                <a:gd name="T43" fmla="*/ 80 h 160"/>
                <a:gd name="T44" fmla="*/ 67 w 130"/>
                <a:gd name="T45" fmla="*/ 79 h 160"/>
                <a:gd name="T46" fmla="*/ 80 w 130"/>
                <a:gd name="T47" fmla="*/ 92 h 160"/>
                <a:gd name="T48" fmla="*/ 81 w 130"/>
                <a:gd name="T49" fmla="*/ 113 h 160"/>
                <a:gd name="T50" fmla="*/ 93 w 130"/>
                <a:gd name="T51" fmla="*/ 132 h 160"/>
                <a:gd name="T52" fmla="*/ 91 w 130"/>
                <a:gd name="T53" fmla="*/ 152 h 160"/>
                <a:gd name="T54" fmla="*/ 99 w 130"/>
                <a:gd name="T55" fmla="*/ 157 h 160"/>
                <a:gd name="T56" fmla="*/ 104 w 130"/>
                <a:gd name="T57" fmla="*/ 152 h 160"/>
                <a:gd name="T58" fmla="*/ 116 w 130"/>
                <a:gd name="T59" fmla="*/ 149 h 160"/>
                <a:gd name="T60" fmla="*/ 129 w 130"/>
                <a:gd name="T61" fmla="*/ 146 h 160"/>
                <a:gd name="T62" fmla="*/ 129 w 130"/>
                <a:gd name="T63" fmla="*/ 139 h 160"/>
                <a:gd name="T64" fmla="*/ 126 w 130"/>
                <a:gd name="T65" fmla="*/ 121 h 160"/>
                <a:gd name="T66" fmla="*/ 111 w 130"/>
                <a:gd name="T67" fmla="*/ 108 h 160"/>
                <a:gd name="T68" fmla="*/ 97 w 130"/>
                <a:gd name="T69" fmla="*/ 89 h 160"/>
                <a:gd name="T70" fmla="*/ 88 w 130"/>
                <a:gd name="T71" fmla="*/ 7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60">
                  <a:moveTo>
                    <a:pt x="88" y="73"/>
                  </a:moveTo>
                  <a:cubicBezTo>
                    <a:pt x="88" y="69"/>
                    <a:pt x="66" y="62"/>
                    <a:pt x="69" y="56"/>
                  </a:cubicBezTo>
                  <a:cubicBezTo>
                    <a:pt x="71" y="51"/>
                    <a:pt x="82" y="54"/>
                    <a:pt x="82" y="48"/>
                  </a:cubicBezTo>
                  <a:cubicBezTo>
                    <a:pt x="82" y="43"/>
                    <a:pt x="78" y="43"/>
                    <a:pt x="77" y="35"/>
                  </a:cubicBezTo>
                  <a:cubicBezTo>
                    <a:pt x="75" y="27"/>
                    <a:pt x="68" y="29"/>
                    <a:pt x="64" y="32"/>
                  </a:cubicBezTo>
                  <a:cubicBezTo>
                    <a:pt x="61" y="34"/>
                    <a:pt x="50" y="29"/>
                    <a:pt x="50" y="24"/>
                  </a:cubicBezTo>
                  <a:cubicBezTo>
                    <a:pt x="50" y="18"/>
                    <a:pt x="41" y="15"/>
                    <a:pt x="41" y="11"/>
                  </a:cubicBezTo>
                  <a:cubicBezTo>
                    <a:pt x="41" y="8"/>
                    <a:pt x="37" y="5"/>
                    <a:pt x="34" y="1"/>
                  </a:cubicBezTo>
                  <a:cubicBezTo>
                    <a:pt x="32" y="3"/>
                    <a:pt x="29" y="3"/>
                    <a:pt x="27" y="2"/>
                  </a:cubicBezTo>
                  <a:cubicBezTo>
                    <a:pt x="25" y="0"/>
                    <a:pt x="23" y="9"/>
                    <a:pt x="25" y="11"/>
                  </a:cubicBezTo>
                  <a:cubicBezTo>
                    <a:pt x="27" y="13"/>
                    <a:pt x="29" y="26"/>
                    <a:pt x="24" y="25"/>
                  </a:cubicBezTo>
                  <a:cubicBezTo>
                    <a:pt x="18" y="23"/>
                    <a:pt x="18" y="16"/>
                    <a:pt x="15" y="16"/>
                  </a:cubicBezTo>
                  <a:cubicBezTo>
                    <a:pt x="15" y="16"/>
                    <a:pt x="6" y="27"/>
                    <a:pt x="6" y="31"/>
                  </a:cubicBezTo>
                  <a:cubicBezTo>
                    <a:pt x="6" y="34"/>
                    <a:pt x="2" y="35"/>
                    <a:pt x="0" y="36"/>
                  </a:cubicBezTo>
                  <a:cubicBezTo>
                    <a:pt x="1" y="37"/>
                    <a:pt x="3" y="39"/>
                    <a:pt x="3" y="39"/>
                  </a:cubicBezTo>
                  <a:cubicBezTo>
                    <a:pt x="5" y="42"/>
                    <a:pt x="2" y="48"/>
                    <a:pt x="5" y="53"/>
                  </a:cubicBezTo>
                  <a:cubicBezTo>
                    <a:pt x="7" y="58"/>
                    <a:pt x="14" y="50"/>
                    <a:pt x="17" y="57"/>
                  </a:cubicBezTo>
                  <a:cubicBezTo>
                    <a:pt x="19" y="65"/>
                    <a:pt x="15" y="69"/>
                    <a:pt x="15" y="76"/>
                  </a:cubicBezTo>
                  <a:cubicBezTo>
                    <a:pt x="15" y="84"/>
                    <a:pt x="9" y="83"/>
                    <a:pt x="11" y="90"/>
                  </a:cubicBezTo>
                  <a:cubicBezTo>
                    <a:pt x="12" y="97"/>
                    <a:pt x="20" y="88"/>
                    <a:pt x="26" y="84"/>
                  </a:cubicBezTo>
                  <a:cubicBezTo>
                    <a:pt x="32" y="79"/>
                    <a:pt x="37" y="80"/>
                    <a:pt x="39" y="83"/>
                  </a:cubicBezTo>
                  <a:cubicBezTo>
                    <a:pt x="41" y="86"/>
                    <a:pt x="49" y="84"/>
                    <a:pt x="51" y="80"/>
                  </a:cubicBezTo>
                  <a:cubicBezTo>
                    <a:pt x="52" y="76"/>
                    <a:pt x="63" y="75"/>
                    <a:pt x="67" y="79"/>
                  </a:cubicBezTo>
                  <a:cubicBezTo>
                    <a:pt x="71" y="84"/>
                    <a:pt x="75" y="89"/>
                    <a:pt x="80" y="92"/>
                  </a:cubicBezTo>
                  <a:cubicBezTo>
                    <a:pt x="85" y="95"/>
                    <a:pt x="76" y="112"/>
                    <a:pt x="81" y="113"/>
                  </a:cubicBezTo>
                  <a:cubicBezTo>
                    <a:pt x="87" y="115"/>
                    <a:pt x="94" y="123"/>
                    <a:pt x="93" y="132"/>
                  </a:cubicBezTo>
                  <a:cubicBezTo>
                    <a:pt x="93" y="140"/>
                    <a:pt x="97" y="145"/>
                    <a:pt x="91" y="152"/>
                  </a:cubicBezTo>
                  <a:cubicBezTo>
                    <a:pt x="95" y="154"/>
                    <a:pt x="99" y="154"/>
                    <a:pt x="99" y="157"/>
                  </a:cubicBezTo>
                  <a:cubicBezTo>
                    <a:pt x="98" y="160"/>
                    <a:pt x="104" y="158"/>
                    <a:pt x="104" y="152"/>
                  </a:cubicBezTo>
                  <a:cubicBezTo>
                    <a:pt x="104" y="146"/>
                    <a:pt x="112" y="147"/>
                    <a:pt x="116" y="149"/>
                  </a:cubicBezTo>
                  <a:cubicBezTo>
                    <a:pt x="119" y="150"/>
                    <a:pt x="124" y="149"/>
                    <a:pt x="129" y="146"/>
                  </a:cubicBezTo>
                  <a:cubicBezTo>
                    <a:pt x="129" y="143"/>
                    <a:pt x="129" y="141"/>
                    <a:pt x="129" y="139"/>
                  </a:cubicBezTo>
                  <a:cubicBezTo>
                    <a:pt x="130" y="132"/>
                    <a:pt x="129" y="124"/>
                    <a:pt x="126" y="121"/>
                  </a:cubicBezTo>
                  <a:cubicBezTo>
                    <a:pt x="122" y="118"/>
                    <a:pt x="113" y="114"/>
                    <a:pt x="111" y="108"/>
                  </a:cubicBezTo>
                  <a:cubicBezTo>
                    <a:pt x="109" y="101"/>
                    <a:pt x="99" y="94"/>
                    <a:pt x="97" y="89"/>
                  </a:cubicBezTo>
                  <a:cubicBezTo>
                    <a:pt x="94" y="83"/>
                    <a:pt x="88" y="78"/>
                    <a:pt x="88" y="7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4" name="Freeform 1705">
              <a:extLst>
                <a:ext uri="{FF2B5EF4-FFF2-40B4-BE49-F238E27FC236}">
                  <a16:creationId xmlns:a16="http://schemas.microsoft.com/office/drawing/2014/main" id="{FC737BFC-FD7E-42E8-9628-3F0FA30B9341}"/>
                </a:ext>
              </a:extLst>
            </p:cNvPr>
            <p:cNvSpPr>
              <a:spLocks/>
            </p:cNvSpPr>
            <p:nvPr/>
          </p:nvSpPr>
          <p:spPr bwMode="auto">
            <a:xfrm>
              <a:off x="6923333" y="2829019"/>
              <a:ext cx="182569" cy="334974"/>
            </a:xfrm>
            <a:custGeom>
              <a:avLst/>
              <a:gdLst>
                <a:gd name="T0" fmla="*/ 87 w 143"/>
                <a:gd name="T1" fmla="*/ 141 h 268"/>
                <a:gd name="T2" fmla="*/ 87 w 143"/>
                <a:gd name="T3" fmla="*/ 125 h 268"/>
                <a:gd name="T4" fmla="*/ 111 w 143"/>
                <a:gd name="T5" fmla="*/ 113 h 268"/>
                <a:gd name="T6" fmla="*/ 135 w 143"/>
                <a:gd name="T7" fmla="*/ 114 h 268"/>
                <a:gd name="T8" fmla="*/ 137 w 143"/>
                <a:gd name="T9" fmla="*/ 116 h 268"/>
                <a:gd name="T10" fmla="*/ 139 w 143"/>
                <a:gd name="T11" fmla="*/ 96 h 268"/>
                <a:gd name="T12" fmla="*/ 127 w 143"/>
                <a:gd name="T13" fmla="*/ 77 h 268"/>
                <a:gd name="T14" fmla="*/ 126 w 143"/>
                <a:gd name="T15" fmla="*/ 56 h 268"/>
                <a:gd name="T16" fmla="*/ 113 w 143"/>
                <a:gd name="T17" fmla="*/ 43 h 268"/>
                <a:gd name="T18" fmla="*/ 97 w 143"/>
                <a:gd name="T19" fmla="*/ 44 h 268"/>
                <a:gd name="T20" fmla="*/ 85 w 143"/>
                <a:gd name="T21" fmla="*/ 47 h 268"/>
                <a:gd name="T22" fmla="*/ 72 w 143"/>
                <a:gd name="T23" fmla="*/ 48 h 268"/>
                <a:gd name="T24" fmla="*/ 57 w 143"/>
                <a:gd name="T25" fmla="*/ 54 h 268"/>
                <a:gd name="T26" fmla="*/ 61 w 143"/>
                <a:gd name="T27" fmla="*/ 40 h 268"/>
                <a:gd name="T28" fmla="*/ 63 w 143"/>
                <a:gd name="T29" fmla="*/ 21 h 268"/>
                <a:gd name="T30" fmla="*/ 51 w 143"/>
                <a:gd name="T31" fmla="*/ 17 h 268"/>
                <a:gd name="T32" fmla="*/ 49 w 143"/>
                <a:gd name="T33" fmla="*/ 3 h 268"/>
                <a:gd name="T34" fmla="*/ 46 w 143"/>
                <a:gd name="T35" fmla="*/ 0 h 268"/>
                <a:gd name="T36" fmla="*/ 43 w 143"/>
                <a:gd name="T37" fmla="*/ 3 h 268"/>
                <a:gd name="T38" fmla="*/ 27 w 143"/>
                <a:gd name="T39" fmla="*/ 12 h 268"/>
                <a:gd name="T40" fmla="*/ 13 w 143"/>
                <a:gd name="T41" fmla="*/ 16 h 268"/>
                <a:gd name="T42" fmla="*/ 4 w 143"/>
                <a:gd name="T43" fmla="*/ 21 h 268"/>
                <a:gd name="T44" fmla="*/ 0 w 143"/>
                <a:gd name="T45" fmla="*/ 49 h 268"/>
                <a:gd name="T46" fmla="*/ 13 w 143"/>
                <a:gd name="T47" fmla="*/ 65 h 268"/>
                <a:gd name="T48" fmla="*/ 17 w 143"/>
                <a:gd name="T49" fmla="*/ 77 h 268"/>
                <a:gd name="T50" fmla="*/ 16 w 143"/>
                <a:gd name="T51" fmla="*/ 85 h 268"/>
                <a:gd name="T52" fmla="*/ 13 w 143"/>
                <a:gd name="T53" fmla="*/ 98 h 268"/>
                <a:gd name="T54" fmla="*/ 20 w 143"/>
                <a:gd name="T55" fmla="*/ 117 h 268"/>
                <a:gd name="T56" fmla="*/ 27 w 143"/>
                <a:gd name="T57" fmla="*/ 138 h 268"/>
                <a:gd name="T58" fmla="*/ 32 w 143"/>
                <a:gd name="T59" fmla="*/ 152 h 268"/>
                <a:gd name="T60" fmla="*/ 17 w 143"/>
                <a:gd name="T61" fmla="*/ 181 h 268"/>
                <a:gd name="T62" fmla="*/ 12 w 143"/>
                <a:gd name="T63" fmla="*/ 207 h 268"/>
                <a:gd name="T64" fmla="*/ 13 w 143"/>
                <a:gd name="T65" fmla="*/ 222 h 268"/>
                <a:gd name="T66" fmla="*/ 36 w 143"/>
                <a:gd name="T67" fmla="*/ 245 h 268"/>
                <a:gd name="T68" fmla="*/ 42 w 143"/>
                <a:gd name="T69" fmla="*/ 254 h 268"/>
                <a:gd name="T70" fmla="*/ 52 w 143"/>
                <a:gd name="T71" fmla="*/ 254 h 268"/>
                <a:gd name="T72" fmla="*/ 61 w 143"/>
                <a:gd name="T73" fmla="*/ 265 h 268"/>
                <a:gd name="T74" fmla="*/ 74 w 143"/>
                <a:gd name="T75" fmla="*/ 266 h 268"/>
                <a:gd name="T76" fmla="*/ 80 w 143"/>
                <a:gd name="T77" fmla="*/ 259 h 268"/>
                <a:gd name="T78" fmla="*/ 60 w 143"/>
                <a:gd name="T79" fmla="*/ 248 h 268"/>
                <a:gd name="T80" fmla="*/ 47 w 143"/>
                <a:gd name="T81" fmla="*/ 227 h 268"/>
                <a:gd name="T82" fmla="*/ 41 w 143"/>
                <a:gd name="T83" fmla="*/ 211 h 268"/>
                <a:gd name="T84" fmla="*/ 30 w 143"/>
                <a:gd name="T85" fmla="*/ 203 h 268"/>
                <a:gd name="T86" fmla="*/ 32 w 143"/>
                <a:gd name="T87" fmla="*/ 175 h 268"/>
                <a:gd name="T88" fmla="*/ 41 w 143"/>
                <a:gd name="T89" fmla="*/ 139 h 268"/>
                <a:gd name="T90" fmla="*/ 56 w 143"/>
                <a:gd name="T91" fmla="*/ 134 h 268"/>
                <a:gd name="T92" fmla="*/ 70 w 143"/>
                <a:gd name="T93" fmla="*/ 145 h 268"/>
                <a:gd name="T94" fmla="*/ 88 w 143"/>
                <a:gd name="T95" fmla="*/ 155 h 268"/>
                <a:gd name="T96" fmla="*/ 90 w 143"/>
                <a:gd name="T97" fmla="*/ 155 h 268"/>
                <a:gd name="T98" fmla="*/ 90 w 143"/>
                <a:gd name="T99" fmla="*/ 155 h 268"/>
                <a:gd name="T100" fmla="*/ 87 w 143"/>
                <a:gd name="T101" fmla="*/ 14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268">
                  <a:moveTo>
                    <a:pt x="87" y="141"/>
                  </a:moveTo>
                  <a:cubicBezTo>
                    <a:pt x="87" y="134"/>
                    <a:pt x="80" y="134"/>
                    <a:pt x="87" y="125"/>
                  </a:cubicBezTo>
                  <a:cubicBezTo>
                    <a:pt x="93" y="117"/>
                    <a:pt x="104" y="111"/>
                    <a:pt x="111" y="113"/>
                  </a:cubicBezTo>
                  <a:cubicBezTo>
                    <a:pt x="118" y="116"/>
                    <a:pt x="131" y="110"/>
                    <a:pt x="135" y="114"/>
                  </a:cubicBezTo>
                  <a:cubicBezTo>
                    <a:pt x="136" y="115"/>
                    <a:pt x="136" y="115"/>
                    <a:pt x="137" y="116"/>
                  </a:cubicBezTo>
                  <a:cubicBezTo>
                    <a:pt x="143" y="109"/>
                    <a:pt x="139" y="104"/>
                    <a:pt x="139" y="96"/>
                  </a:cubicBezTo>
                  <a:cubicBezTo>
                    <a:pt x="140" y="87"/>
                    <a:pt x="133" y="79"/>
                    <a:pt x="127" y="77"/>
                  </a:cubicBezTo>
                  <a:cubicBezTo>
                    <a:pt x="122" y="76"/>
                    <a:pt x="131" y="59"/>
                    <a:pt x="126" y="56"/>
                  </a:cubicBezTo>
                  <a:cubicBezTo>
                    <a:pt x="121" y="53"/>
                    <a:pt x="117" y="48"/>
                    <a:pt x="113" y="43"/>
                  </a:cubicBezTo>
                  <a:cubicBezTo>
                    <a:pt x="109" y="39"/>
                    <a:pt x="98" y="40"/>
                    <a:pt x="97" y="44"/>
                  </a:cubicBezTo>
                  <a:cubicBezTo>
                    <a:pt x="95" y="48"/>
                    <a:pt x="87" y="50"/>
                    <a:pt x="85" y="47"/>
                  </a:cubicBezTo>
                  <a:cubicBezTo>
                    <a:pt x="83" y="44"/>
                    <a:pt x="78" y="43"/>
                    <a:pt x="72" y="48"/>
                  </a:cubicBezTo>
                  <a:cubicBezTo>
                    <a:pt x="66" y="52"/>
                    <a:pt x="58" y="61"/>
                    <a:pt x="57" y="54"/>
                  </a:cubicBezTo>
                  <a:cubicBezTo>
                    <a:pt x="55" y="47"/>
                    <a:pt x="61" y="48"/>
                    <a:pt x="61" y="40"/>
                  </a:cubicBezTo>
                  <a:cubicBezTo>
                    <a:pt x="61" y="33"/>
                    <a:pt x="65" y="29"/>
                    <a:pt x="63" y="21"/>
                  </a:cubicBezTo>
                  <a:cubicBezTo>
                    <a:pt x="60" y="14"/>
                    <a:pt x="53" y="22"/>
                    <a:pt x="51" y="17"/>
                  </a:cubicBezTo>
                  <a:cubicBezTo>
                    <a:pt x="48" y="12"/>
                    <a:pt x="51" y="6"/>
                    <a:pt x="49" y="3"/>
                  </a:cubicBezTo>
                  <a:cubicBezTo>
                    <a:pt x="49" y="3"/>
                    <a:pt x="47" y="1"/>
                    <a:pt x="46" y="0"/>
                  </a:cubicBezTo>
                  <a:cubicBezTo>
                    <a:pt x="44" y="1"/>
                    <a:pt x="43" y="1"/>
                    <a:pt x="43" y="3"/>
                  </a:cubicBezTo>
                  <a:cubicBezTo>
                    <a:pt x="41" y="6"/>
                    <a:pt x="30" y="7"/>
                    <a:pt x="27" y="12"/>
                  </a:cubicBezTo>
                  <a:cubicBezTo>
                    <a:pt x="24" y="16"/>
                    <a:pt x="16" y="16"/>
                    <a:pt x="13" y="16"/>
                  </a:cubicBezTo>
                  <a:cubicBezTo>
                    <a:pt x="11" y="16"/>
                    <a:pt x="4" y="16"/>
                    <a:pt x="4" y="21"/>
                  </a:cubicBezTo>
                  <a:cubicBezTo>
                    <a:pt x="3" y="26"/>
                    <a:pt x="0" y="46"/>
                    <a:pt x="0" y="49"/>
                  </a:cubicBezTo>
                  <a:cubicBezTo>
                    <a:pt x="0" y="53"/>
                    <a:pt x="10" y="64"/>
                    <a:pt x="13" y="65"/>
                  </a:cubicBezTo>
                  <a:cubicBezTo>
                    <a:pt x="17" y="67"/>
                    <a:pt x="13" y="75"/>
                    <a:pt x="17" y="77"/>
                  </a:cubicBezTo>
                  <a:cubicBezTo>
                    <a:pt x="21" y="79"/>
                    <a:pt x="18" y="86"/>
                    <a:pt x="16" y="85"/>
                  </a:cubicBezTo>
                  <a:cubicBezTo>
                    <a:pt x="14" y="85"/>
                    <a:pt x="18" y="94"/>
                    <a:pt x="13" y="98"/>
                  </a:cubicBezTo>
                  <a:cubicBezTo>
                    <a:pt x="9" y="101"/>
                    <a:pt x="13" y="110"/>
                    <a:pt x="20" y="117"/>
                  </a:cubicBezTo>
                  <a:cubicBezTo>
                    <a:pt x="27" y="123"/>
                    <a:pt x="27" y="133"/>
                    <a:pt x="27" y="138"/>
                  </a:cubicBezTo>
                  <a:cubicBezTo>
                    <a:pt x="27" y="144"/>
                    <a:pt x="32" y="145"/>
                    <a:pt x="32" y="152"/>
                  </a:cubicBezTo>
                  <a:cubicBezTo>
                    <a:pt x="32" y="152"/>
                    <a:pt x="24" y="182"/>
                    <a:pt x="17" y="181"/>
                  </a:cubicBezTo>
                  <a:cubicBezTo>
                    <a:pt x="16" y="188"/>
                    <a:pt x="14" y="200"/>
                    <a:pt x="12" y="207"/>
                  </a:cubicBezTo>
                  <a:cubicBezTo>
                    <a:pt x="10" y="215"/>
                    <a:pt x="9" y="222"/>
                    <a:pt x="13" y="222"/>
                  </a:cubicBezTo>
                  <a:cubicBezTo>
                    <a:pt x="18" y="223"/>
                    <a:pt x="27" y="233"/>
                    <a:pt x="36" y="245"/>
                  </a:cubicBezTo>
                  <a:cubicBezTo>
                    <a:pt x="39" y="248"/>
                    <a:pt x="40" y="251"/>
                    <a:pt x="42" y="254"/>
                  </a:cubicBezTo>
                  <a:cubicBezTo>
                    <a:pt x="45" y="253"/>
                    <a:pt x="48" y="254"/>
                    <a:pt x="52" y="254"/>
                  </a:cubicBezTo>
                  <a:cubicBezTo>
                    <a:pt x="59" y="256"/>
                    <a:pt x="61" y="261"/>
                    <a:pt x="61" y="265"/>
                  </a:cubicBezTo>
                  <a:cubicBezTo>
                    <a:pt x="61" y="268"/>
                    <a:pt x="72" y="267"/>
                    <a:pt x="74" y="266"/>
                  </a:cubicBezTo>
                  <a:cubicBezTo>
                    <a:pt x="76" y="266"/>
                    <a:pt x="74" y="261"/>
                    <a:pt x="80" y="259"/>
                  </a:cubicBezTo>
                  <a:cubicBezTo>
                    <a:pt x="76" y="254"/>
                    <a:pt x="67" y="248"/>
                    <a:pt x="60" y="248"/>
                  </a:cubicBezTo>
                  <a:cubicBezTo>
                    <a:pt x="51" y="247"/>
                    <a:pt x="47" y="233"/>
                    <a:pt x="47" y="227"/>
                  </a:cubicBezTo>
                  <a:cubicBezTo>
                    <a:pt x="48" y="221"/>
                    <a:pt x="41" y="216"/>
                    <a:pt x="41" y="211"/>
                  </a:cubicBezTo>
                  <a:cubicBezTo>
                    <a:pt x="41" y="206"/>
                    <a:pt x="36" y="206"/>
                    <a:pt x="30" y="203"/>
                  </a:cubicBezTo>
                  <a:cubicBezTo>
                    <a:pt x="24" y="200"/>
                    <a:pt x="31" y="182"/>
                    <a:pt x="32" y="175"/>
                  </a:cubicBezTo>
                  <a:cubicBezTo>
                    <a:pt x="33" y="167"/>
                    <a:pt x="45" y="145"/>
                    <a:pt x="41" y="139"/>
                  </a:cubicBezTo>
                  <a:cubicBezTo>
                    <a:pt x="38" y="132"/>
                    <a:pt x="54" y="127"/>
                    <a:pt x="56" y="134"/>
                  </a:cubicBezTo>
                  <a:cubicBezTo>
                    <a:pt x="58" y="142"/>
                    <a:pt x="59" y="145"/>
                    <a:pt x="70" y="145"/>
                  </a:cubicBezTo>
                  <a:cubicBezTo>
                    <a:pt x="80" y="144"/>
                    <a:pt x="80" y="152"/>
                    <a:pt x="88" y="155"/>
                  </a:cubicBezTo>
                  <a:cubicBezTo>
                    <a:pt x="89" y="155"/>
                    <a:pt x="89" y="155"/>
                    <a:pt x="90" y="155"/>
                  </a:cubicBezTo>
                  <a:cubicBezTo>
                    <a:pt x="90" y="155"/>
                    <a:pt x="90" y="155"/>
                    <a:pt x="90" y="155"/>
                  </a:cubicBezTo>
                  <a:cubicBezTo>
                    <a:pt x="92" y="149"/>
                    <a:pt x="87" y="149"/>
                    <a:pt x="87" y="141"/>
                  </a:cubicBezTo>
                  <a:close/>
                </a:path>
              </a:pathLst>
            </a:custGeom>
            <a:solidFill>
              <a:srgbClr val="4472C4">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5" name="Freeform 1706">
              <a:extLst>
                <a:ext uri="{FF2B5EF4-FFF2-40B4-BE49-F238E27FC236}">
                  <a16:creationId xmlns:a16="http://schemas.microsoft.com/office/drawing/2014/main" id="{7BD8B7D3-972E-4171-AFD7-CC85640C1B1D}"/>
                </a:ext>
              </a:extLst>
            </p:cNvPr>
            <p:cNvSpPr>
              <a:spLocks/>
            </p:cNvSpPr>
            <p:nvPr/>
          </p:nvSpPr>
          <p:spPr bwMode="auto">
            <a:xfrm>
              <a:off x="5515170" y="2548022"/>
              <a:ext cx="477855" cy="373075"/>
            </a:xfrm>
            <a:custGeom>
              <a:avLst/>
              <a:gdLst>
                <a:gd name="T0" fmla="*/ 223 w 372"/>
                <a:gd name="T1" fmla="*/ 62 h 298"/>
                <a:gd name="T2" fmla="*/ 191 w 372"/>
                <a:gd name="T3" fmla="*/ 59 h 298"/>
                <a:gd name="T4" fmla="*/ 170 w 372"/>
                <a:gd name="T5" fmla="*/ 52 h 298"/>
                <a:gd name="T6" fmla="*/ 128 w 372"/>
                <a:gd name="T7" fmla="*/ 20 h 298"/>
                <a:gd name="T8" fmla="*/ 93 w 372"/>
                <a:gd name="T9" fmla="*/ 0 h 298"/>
                <a:gd name="T10" fmla="*/ 78 w 372"/>
                <a:gd name="T11" fmla="*/ 0 h 298"/>
                <a:gd name="T12" fmla="*/ 60 w 372"/>
                <a:gd name="T13" fmla="*/ 6 h 298"/>
                <a:gd name="T14" fmla="*/ 43 w 372"/>
                <a:gd name="T15" fmla="*/ 17 h 298"/>
                <a:gd name="T16" fmla="*/ 56 w 372"/>
                <a:gd name="T17" fmla="*/ 32 h 298"/>
                <a:gd name="T18" fmla="*/ 46 w 372"/>
                <a:gd name="T19" fmla="*/ 41 h 298"/>
                <a:gd name="T20" fmla="*/ 35 w 372"/>
                <a:gd name="T21" fmla="*/ 45 h 298"/>
                <a:gd name="T22" fmla="*/ 21 w 372"/>
                <a:gd name="T23" fmla="*/ 56 h 298"/>
                <a:gd name="T24" fmla="*/ 3 w 372"/>
                <a:gd name="T25" fmla="*/ 48 h 298"/>
                <a:gd name="T26" fmla="*/ 1 w 372"/>
                <a:gd name="T27" fmla="*/ 53 h 298"/>
                <a:gd name="T28" fmla="*/ 1 w 372"/>
                <a:gd name="T29" fmla="*/ 58 h 298"/>
                <a:gd name="T30" fmla="*/ 4 w 372"/>
                <a:gd name="T31" fmla="*/ 78 h 298"/>
                <a:gd name="T32" fmla="*/ 18 w 372"/>
                <a:gd name="T33" fmla="*/ 96 h 298"/>
                <a:gd name="T34" fmla="*/ 43 w 372"/>
                <a:gd name="T35" fmla="*/ 135 h 298"/>
                <a:gd name="T36" fmla="*/ 57 w 372"/>
                <a:gd name="T37" fmla="*/ 155 h 298"/>
                <a:gd name="T38" fmla="*/ 73 w 372"/>
                <a:gd name="T39" fmla="*/ 175 h 298"/>
                <a:gd name="T40" fmla="*/ 77 w 372"/>
                <a:gd name="T41" fmla="*/ 194 h 298"/>
                <a:gd name="T42" fmla="*/ 92 w 372"/>
                <a:gd name="T43" fmla="*/ 224 h 298"/>
                <a:gd name="T44" fmla="*/ 112 w 372"/>
                <a:gd name="T45" fmla="*/ 247 h 298"/>
                <a:gd name="T46" fmla="*/ 128 w 372"/>
                <a:gd name="T47" fmla="*/ 274 h 298"/>
                <a:gd name="T48" fmla="*/ 134 w 372"/>
                <a:gd name="T49" fmla="*/ 287 h 298"/>
                <a:gd name="T50" fmla="*/ 140 w 372"/>
                <a:gd name="T51" fmla="*/ 298 h 298"/>
                <a:gd name="T52" fmla="*/ 148 w 372"/>
                <a:gd name="T53" fmla="*/ 293 h 298"/>
                <a:gd name="T54" fmla="*/ 148 w 372"/>
                <a:gd name="T55" fmla="*/ 284 h 298"/>
                <a:gd name="T56" fmla="*/ 155 w 372"/>
                <a:gd name="T57" fmla="*/ 277 h 298"/>
                <a:gd name="T58" fmla="*/ 168 w 372"/>
                <a:gd name="T59" fmla="*/ 279 h 298"/>
                <a:gd name="T60" fmla="*/ 190 w 372"/>
                <a:gd name="T61" fmla="*/ 281 h 298"/>
                <a:gd name="T62" fmla="*/ 215 w 372"/>
                <a:gd name="T63" fmla="*/ 285 h 298"/>
                <a:gd name="T64" fmla="*/ 227 w 372"/>
                <a:gd name="T65" fmla="*/ 281 h 298"/>
                <a:gd name="T66" fmla="*/ 254 w 372"/>
                <a:gd name="T67" fmla="*/ 257 h 298"/>
                <a:gd name="T68" fmla="*/ 289 w 372"/>
                <a:gd name="T69" fmla="*/ 255 h 298"/>
                <a:gd name="T70" fmla="*/ 360 w 372"/>
                <a:gd name="T71" fmla="*/ 232 h 298"/>
                <a:gd name="T72" fmla="*/ 372 w 372"/>
                <a:gd name="T73" fmla="*/ 195 h 298"/>
                <a:gd name="T74" fmla="*/ 363 w 372"/>
                <a:gd name="T75" fmla="*/ 182 h 298"/>
                <a:gd name="T76" fmla="*/ 319 w 372"/>
                <a:gd name="T77" fmla="*/ 177 h 298"/>
                <a:gd name="T78" fmla="*/ 305 w 372"/>
                <a:gd name="T79" fmla="*/ 158 h 298"/>
                <a:gd name="T80" fmla="*/ 298 w 372"/>
                <a:gd name="T81" fmla="*/ 147 h 298"/>
                <a:gd name="T82" fmla="*/ 283 w 372"/>
                <a:gd name="T83" fmla="*/ 137 h 298"/>
                <a:gd name="T84" fmla="*/ 274 w 372"/>
                <a:gd name="T85" fmla="*/ 118 h 298"/>
                <a:gd name="T86" fmla="*/ 266 w 372"/>
                <a:gd name="T87" fmla="*/ 99 h 298"/>
                <a:gd name="T88" fmla="*/ 248 w 372"/>
                <a:gd name="T89" fmla="*/ 78 h 298"/>
                <a:gd name="T90" fmla="*/ 246 w 372"/>
                <a:gd name="T91" fmla="*/ 71 h 298"/>
                <a:gd name="T92" fmla="*/ 232 w 372"/>
                <a:gd name="T93" fmla="*/ 70 h 298"/>
                <a:gd name="T94" fmla="*/ 223 w 372"/>
                <a:gd name="T95" fmla="*/ 6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2" h="298">
                  <a:moveTo>
                    <a:pt x="223" y="62"/>
                  </a:moveTo>
                  <a:cubicBezTo>
                    <a:pt x="223" y="62"/>
                    <a:pt x="195" y="59"/>
                    <a:pt x="191" y="59"/>
                  </a:cubicBezTo>
                  <a:cubicBezTo>
                    <a:pt x="187" y="59"/>
                    <a:pt x="177" y="57"/>
                    <a:pt x="170" y="52"/>
                  </a:cubicBezTo>
                  <a:cubicBezTo>
                    <a:pt x="164" y="46"/>
                    <a:pt x="134" y="23"/>
                    <a:pt x="128" y="20"/>
                  </a:cubicBezTo>
                  <a:cubicBezTo>
                    <a:pt x="122" y="18"/>
                    <a:pt x="99" y="1"/>
                    <a:pt x="93" y="0"/>
                  </a:cubicBezTo>
                  <a:cubicBezTo>
                    <a:pt x="87" y="0"/>
                    <a:pt x="86" y="0"/>
                    <a:pt x="78" y="0"/>
                  </a:cubicBezTo>
                  <a:cubicBezTo>
                    <a:pt x="71" y="0"/>
                    <a:pt x="74" y="5"/>
                    <a:pt x="60" y="6"/>
                  </a:cubicBezTo>
                  <a:cubicBezTo>
                    <a:pt x="46" y="6"/>
                    <a:pt x="39" y="16"/>
                    <a:pt x="43" y="17"/>
                  </a:cubicBezTo>
                  <a:cubicBezTo>
                    <a:pt x="47" y="18"/>
                    <a:pt x="60" y="30"/>
                    <a:pt x="56" y="32"/>
                  </a:cubicBezTo>
                  <a:cubicBezTo>
                    <a:pt x="52" y="34"/>
                    <a:pt x="51" y="41"/>
                    <a:pt x="46" y="41"/>
                  </a:cubicBezTo>
                  <a:cubicBezTo>
                    <a:pt x="40" y="41"/>
                    <a:pt x="35" y="41"/>
                    <a:pt x="35" y="45"/>
                  </a:cubicBezTo>
                  <a:cubicBezTo>
                    <a:pt x="35" y="50"/>
                    <a:pt x="27" y="57"/>
                    <a:pt x="21" y="56"/>
                  </a:cubicBezTo>
                  <a:cubicBezTo>
                    <a:pt x="17" y="56"/>
                    <a:pt x="9" y="52"/>
                    <a:pt x="3" y="48"/>
                  </a:cubicBezTo>
                  <a:cubicBezTo>
                    <a:pt x="1" y="53"/>
                    <a:pt x="1" y="53"/>
                    <a:pt x="1" y="53"/>
                  </a:cubicBezTo>
                  <a:cubicBezTo>
                    <a:pt x="1" y="58"/>
                    <a:pt x="1" y="58"/>
                    <a:pt x="1" y="58"/>
                  </a:cubicBezTo>
                  <a:cubicBezTo>
                    <a:pt x="2" y="62"/>
                    <a:pt x="0" y="77"/>
                    <a:pt x="4" y="78"/>
                  </a:cubicBezTo>
                  <a:cubicBezTo>
                    <a:pt x="8" y="79"/>
                    <a:pt x="10" y="86"/>
                    <a:pt x="18" y="96"/>
                  </a:cubicBezTo>
                  <a:cubicBezTo>
                    <a:pt x="26" y="105"/>
                    <a:pt x="43" y="129"/>
                    <a:pt x="43" y="135"/>
                  </a:cubicBezTo>
                  <a:cubicBezTo>
                    <a:pt x="44" y="141"/>
                    <a:pt x="47" y="148"/>
                    <a:pt x="57" y="155"/>
                  </a:cubicBezTo>
                  <a:cubicBezTo>
                    <a:pt x="67" y="162"/>
                    <a:pt x="67" y="170"/>
                    <a:pt x="73" y="175"/>
                  </a:cubicBezTo>
                  <a:cubicBezTo>
                    <a:pt x="78" y="179"/>
                    <a:pt x="77" y="184"/>
                    <a:pt x="77" y="194"/>
                  </a:cubicBezTo>
                  <a:cubicBezTo>
                    <a:pt x="78" y="205"/>
                    <a:pt x="82" y="218"/>
                    <a:pt x="92" y="224"/>
                  </a:cubicBezTo>
                  <a:cubicBezTo>
                    <a:pt x="101" y="230"/>
                    <a:pt x="108" y="236"/>
                    <a:pt x="112" y="247"/>
                  </a:cubicBezTo>
                  <a:cubicBezTo>
                    <a:pt x="117" y="258"/>
                    <a:pt x="122" y="268"/>
                    <a:pt x="128" y="274"/>
                  </a:cubicBezTo>
                  <a:cubicBezTo>
                    <a:pt x="134" y="280"/>
                    <a:pt x="131" y="283"/>
                    <a:pt x="134" y="287"/>
                  </a:cubicBezTo>
                  <a:cubicBezTo>
                    <a:pt x="136" y="290"/>
                    <a:pt x="138" y="294"/>
                    <a:pt x="140" y="298"/>
                  </a:cubicBezTo>
                  <a:cubicBezTo>
                    <a:pt x="145" y="295"/>
                    <a:pt x="148" y="294"/>
                    <a:pt x="148" y="293"/>
                  </a:cubicBezTo>
                  <a:cubicBezTo>
                    <a:pt x="149" y="291"/>
                    <a:pt x="146" y="286"/>
                    <a:pt x="148" y="284"/>
                  </a:cubicBezTo>
                  <a:cubicBezTo>
                    <a:pt x="149" y="282"/>
                    <a:pt x="152" y="278"/>
                    <a:pt x="155" y="277"/>
                  </a:cubicBezTo>
                  <a:cubicBezTo>
                    <a:pt x="158" y="276"/>
                    <a:pt x="162" y="280"/>
                    <a:pt x="168" y="279"/>
                  </a:cubicBezTo>
                  <a:cubicBezTo>
                    <a:pt x="175" y="278"/>
                    <a:pt x="188" y="280"/>
                    <a:pt x="190" y="281"/>
                  </a:cubicBezTo>
                  <a:cubicBezTo>
                    <a:pt x="192" y="283"/>
                    <a:pt x="210" y="282"/>
                    <a:pt x="215" y="285"/>
                  </a:cubicBezTo>
                  <a:cubicBezTo>
                    <a:pt x="219" y="289"/>
                    <a:pt x="224" y="288"/>
                    <a:pt x="227" y="281"/>
                  </a:cubicBezTo>
                  <a:cubicBezTo>
                    <a:pt x="230" y="274"/>
                    <a:pt x="251" y="258"/>
                    <a:pt x="254" y="257"/>
                  </a:cubicBezTo>
                  <a:cubicBezTo>
                    <a:pt x="257" y="255"/>
                    <a:pt x="280" y="257"/>
                    <a:pt x="289" y="255"/>
                  </a:cubicBezTo>
                  <a:cubicBezTo>
                    <a:pt x="298" y="253"/>
                    <a:pt x="357" y="234"/>
                    <a:pt x="360" y="232"/>
                  </a:cubicBezTo>
                  <a:cubicBezTo>
                    <a:pt x="362" y="230"/>
                    <a:pt x="372" y="198"/>
                    <a:pt x="372" y="195"/>
                  </a:cubicBezTo>
                  <a:cubicBezTo>
                    <a:pt x="372" y="191"/>
                    <a:pt x="367" y="182"/>
                    <a:pt x="363" y="182"/>
                  </a:cubicBezTo>
                  <a:cubicBezTo>
                    <a:pt x="358" y="183"/>
                    <a:pt x="321" y="179"/>
                    <a:pt x="319" y="177"/>
                  </a:cubicBezTo>
                  <a:cubicBezTo>
                    <a:pt x="316" y="176"/>
                    <a:pt x="307" y="169"/>
                    <a:pt x="305" y="158"/>
                  </a:cubicBezTo>
                  <a:cubicBezTo>
                    <a:pt x="302" y="156"/>
                    <a:pt x="299" y="151"/>
                    <a:pt x="298" y="147"/>
                  </a:cubicBezTo>
                  <a:cubicBezTo>
                    <a:pt x="294" y="148"/>
                    <a:pt x="287" y="147"/>
                    <a:pt x="283" y="137"/>
                  </a:cubicBezTo>
                  <a:cubicBezTo>
                    <a:pt x="280" y="135"/>
                    <a:pt x="271" y="122"/>
                    <a:pt x="274" y="118"/>
                  </a:cubicBezTo>
                  <a:cubicBezTo>
                    <a:pt x="278" y="114"/>
                    <a:pt x="272" y="104"/>
                    <a:pt x="266" y="99"/>
                  </a:cubicBezTo>
                  <a:cubicBezTo>
                    <a:pt x="260" y="94"/>
                    <a:pt x="248" y="84"/>
                    <a:pt x="248" y="78"/>
                  </a:cubicBezTo>
                  <a:cubicBezTo>
                    <a:pt x="248" y="76"/>
                    <a:pt x="247" y="74"/>
                    <a:pt x="246" y="71"/>
                  </a:cubicBezTo>
                  <a:cubicBezTo>
                    <a:pt x="232" y="70"/>
                    <a:pt x="232" y="70"/>
                    <a:pt x="232" y="70"/>
                  </a:cubicBezTo>
                  <a:lnTo>
                    <a:pt x="223" y="62"/>
                  </a:ln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6" name="Freeform 1707">
              <a:extLst>
                <a:ext uri="{FF2B5EF4-FFF2-40B4-BE49-F238E27FC236}">
                  <a16:creationId xmlns:a16="http://schemas.microsoft.com/office/drawing/2014/main" id="{50C8092E-CA13-4D9D-93D1-D14D300A3242}"/>
                </a:ext>
              </a:extLst>
            </p:cNvPr>
            <p:cNvSpPr>
              <a:spLocks/>
            </p:cNvSpPr>
            <p:nvPr/>
          </p:nvSpPr>
          <p:spPr bwMode="auto">
            <a:xfrm>
              <a:off x="5908884" y="2717891"/>
              <a:ext cx="180981" cy="200032"/>
            </a:xfrm>
            <a:custGeom>
              <a:avLst/>
              <a:gdLst>
                <a:gd name="T0" fmla="*/ 70 w 142"/>
                <a:gd name="T1" fmla="*/ 4 h 159"/>
                <a:gd name="T2" fmla="*/ 70 w 142"/>
                <a:gd name="T3" fmla="*/ 17 h 159"/>
                <a:gd name="T4" fmla="*/ 59 w 142"/>
                <a:gd name="T5" fmla="*/ 31 h 159"/>
                <a:gd name="T6" fmla="*/ 53 w 142"/>
                <a:gd name="T7" fmla="*/ 46 h 159"/>
                <a:gd name="T8" fmla="*/ 57 w 142"/>
                <a:gd name="T9" fmla="*/ 46 h 159"/>
                <a:gd name="T10" fmla="*/ 66 w 142"/>
                <a:gd name="T11" fmla="*/ 59 h 159"/>
                <a:gd name="T12" fmla="*/ 54 w 142"/>
                <a:gd name="T13" fmla="*/ 96 h 159"/>
                <a:gd name="T14" fmla="*/ 0 w 142"/>
                <a:gd name="T15" fmla="*/ 114 h 159"/>
                <a:gd name="T16" fmla="*/ 21 w 142"/>
                <a:gd name="T17" fmla="*/ 159 h 159"/>
                <a:gd name="T18" fmla="*/ 26 w 142"/>
                <a:gd name="T19" fmla="*/ 156 h 159"/>
                <a:gd name="T20" fmla="*/ 55 w 142"/>
                <a:gd name="T21" fmla="*/ 151 h 159"/>
                <a:gd name="T22" fmla="*/ 61 w 142"/>
                <a:gd name="T23" fmla="*/ 138 h 159"/>
                <a:gd name="T24" fmla="*/ 81 w 142"/>
                <a:gd name="T25" fmla="*/ 134 h 159"/>
                <a:gd name="T26" fmla="*/ 92 w 142"/>
                <a:gd name="T27" fmla="*/ 118 h 159"/>
                <a:gd name="T28" fmla="*/ 103 w 142"/>
                <a:gd name="T29" fmla="*/ 113 h 159"/>
                <a:gd name="T30" fmla="*/ 109 w 142"/>
                <a:gd name="T31" fmla="*/ 89 h 159"/>
                <a:gd name="T32" fmla="*/ 124 w 142"/>
                <a:gd name="T33" fmla="*/ 79 h 159"/>
                <a:gd name="T34" fmla="*/ 138 w 142"/>
                <a:gd name="T35" fmla="*/ 58 h 159"/>
                <a:gd name="T36" fmla="*/ 137 w 142"/>
                <a:gd name="T37" fmla="*/ 49 h 159"/>
                <a:gd name="T38" fmla="*/ 122 w 142"/>
                <a:gd name="T39" fmla="*/ 30 h 159"/>
                <a:gd name="T40" fmla="*/ 93 w 142"/>
                <a:gd name="T41" fmla="*/ 19 h 159"/>
                <a:gd name="T42" fmla="*/ 83 w 142"/>
                <a:gd name="T43" fmla="*/ 0 h 159"/>
                <a:gd name="T44" fmla="*/ 77 w 142"/>
                <a:gd name="T45" fmla="*/ 4 h 159"/>
                <a:gd name="T46" fmla="*/ 70 w 142"/>
                <a:gd name="T4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59">
                  <a:moveTo>
                    <a:pt x="70" y="4"/>
                  </a:moveTo>
                  <a:cubicBezTo>
                    <a:pt x="70" y="17"/>
                    <a:pt x="70" y="17"/>
                    <a:pt x="70" y="17"/>
                  </a:cubicBezTo>
                  <a:cubicBezTo>
                    <a:pt x="59" y="31"/>
                    <a:pt x="59" y="31"/>
                    <a:pt x="59" y="31"/>
                  </a:cubicBezTo>
                  <a:cubicBezTo>
                    <a:pt x="53" y="46"/>
                    <a:pt x="53" y="46"/>
                    <a:pt x="53" y="46"/>
                  </a:cubicBezTo>
                  <a:cubicBezTo>
                    <a:pt x="55" y="46"/>
                    <a:pt x="56" y="46"/>
                    <a:pt x="57" y="46"/>
                  </a:cubicBezTo>
                  <a:cubicBezTo>
                    <a:pt x="61" y="46"/>
                    <a:pt x="66" y="55"/>
                    <a:pt x="66" y="59"/>
                  </a:cubicBezTo>
                  <a:cubicBezTo>
                    <a:pt x="66" y="62"/>
                    <a:pt x="56" y="94"/>
                    <a:pt x="54" y="96"/>
                  </a:cubicBezTo>
                  <a:cubicBezTo>
                    <a:pt x="52" y="97"/>
                    <a:pt x="21" y="108"/>
                    <a:pt x="0" y="114"/>
                  </a:cubicBezTo>
                  <a:cubicBezTo>
                    <a:pt x="4" y="123"/>
                    <a:pt x="13" y="142"/>
                    <a:pt x="21" y="159"/>
                  </a:cubicBezTo>
                  <a:cubicBezTo>
                    <a:pt x="23" y="158"/>
                    <a:pt x="24" y="157"/>
                    <a:pt x="26" y="156"/>
                  </a:cubicBezTo>
                  <a:cubicBezTo>
                    <a:pt x="36" y="151"/>
                    <a:pt x="47" y="154"/>
                    <a:pt x="55" y="151"/>
                  </a:cubicBezTo>
                  <a:cubicBezTo>
                    <a:pt x="62" y="149"/>
                    <a:pt x="55" y="143"/>
                    <a:pt x="61" y="138"/>
                  </a:cubicBezTo>
                  <a:cubicBezTo>
                    <a:pt x="68" y="132"/>
                    <a:pt x="77" y="136"/>
                    <a:pt x="81" y="134"/>
                  </a:cubicBezTo>
                  <a:cubicBezTo>
                    <a:pt x="84" y="133"/>
                    <a:pt x="86" y="121"/>
                    <a:pt x="92" y="118"/>
                  </a:cubicBezTo>
                  <a:cubicBezTo>
                    <a:pt x="98" y="116"/>
                    <a:pt x="104" y="118"/>
                    <a:pt x="103" y="113"/>
                  </a:cubicBezTo>
                  <a:cubicBezTo>
                    <a:pt x="103" y="108"/>
                    <a:pt x="104" y="90"/>
                    <a:pt x="109" y="89"/>
                  </a:cubicBezTo>
                  <a:cubicBezTo>
                    <a:pt x="115" y="88"/>
                    <a:pt x="123" y="82"/>
                    <a:pt x="124" y="79"/>
                  </a:cubicBezTo>
                  <a:cubicBezTo>
                    <a:pt x="124" y="76"/>
                    <a:pt x="135" y="64"/>
                    <a:pt x="138" y="58"/>
                  </a:cubicBezTo>
                  <a:cubicBezTo>
                    <a:pt x="142" y="53"/>
                    <a:pt x="142" y="49"/>
                    <a:pt x="137" y="49"/>
                  </a:cubicBezTo>
                  <a:cubicBezTo>
                    <a:pt x="132" y="48"/>
                    <a:pt x="124" y="34"/>
                    <a:pt x="122" y="30"/>
                  </a:cubicBezTo>
                  <a:cubicBezTo>
                    <a:pt x="120" y="26"/>
                    <a:pt x="105" y="29"/>
                    <a:pt x="93" y="19"/>
                  </a:cubicBezTo>
                  <a:cubicBezTo>
                    <a:pt x="88" y="15"/>
                    <a:pt x="85" y="8"/>
                    <a:pt x="83" y="0"/>
                  </a:cubicBezTo>
                  <a:cubicBezTo>
                    <a:pt x="77" y="4"/>
                    <a:pt x="77" y="4"/>
                    <a:pt x="77" y="4"/>
                  </a:cubicBezTo>
                  <a:lnTo>
                    <a:pt x="70" y="4"/>
                  </a:ln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7" name="Freeform 1708">
              <a:extLst>
                <a:ext uri="{FF2B5EF4-FFF2-40B4-BE49-F238E27FC236}">
                  <a16:creationId xmlns:a16="http://schemas.microsoft.com/office/drawing/2014/main" id="{2A2A2101-8E51-4C4B-86C9-96817C294279}"/>
                </a:ext>
              </a:extLst>
            </p:cNvPr>
            <p:cNvSpPr>
              <a:spLocks/>
            </p:cNvSpPr>
            <p:nvPr/>
          </p:nvSpPr>
          <p:spPr bwMode="auto">
            <a:xfrm>
              <a:off x="5878721" y="2694077"/>
              <a:ext cx="26988" cy="39689"/>
            </a:xfrm>
            <a:custGeom>
              <a:avLst/>
              <a:gdLst>
                <a:gd name="T0" fmla="*/ 15 w 21"/>
                <a:gd name="T1" fmla="*/ 30 h 31"/>
                <a:gd name="T2" fmla="*/ 15 w 21"/>
                <a:gd name="T3" fmla="*/ 25 h 31"/>
                <a:gd name="T4" fmla="*/ 13 w 21"/>
                <a:gd name="T5" fmla="*/ 3 h 31"/>
                <a:gd name="T6" fmla="*/ 1 w 21"/>
                <a:gd name="T7" fmla="*/ 20 h 31"/>
                <a:gd name="T8" fmla="*/ 0 w 21"/>
                <a:gd name="T9" fmla="*/ 20 h 31"/>
                <a:gd name="T10" fmla="*/ 15 w 21"/>
                <a:gd name="T11" fmla="*/ 30 h 31"/>
              </a:gdLst>
              <a:ahLst/>
              <a:cxnLst>
                <a:cxn ang="0">
                  <a:pos x="T0" y="T1"/>
                </a:cxn>
                <a:cxn ang="0">
                  <a:pos x="T2" y="T3"/>
                </a:cxn>
                <a:cxn ang="0">
                  <a:pos x="T4" y="T5"/>
                </a:cxn>
                <a:cxn ang="0">
                  <a:pos x="T6" y="T7"/>
                </a:cxn>
                <a:cxn ang="0">
                  <a:pos x="T8" y="T9"/>
                </a:cxn>
                <a:cxn ang="0">
                  <a:pos x="T10" y="T11"/>
                </a:cxn>
              </a:cxnLst>
              <a:rect l="0" t="0" r="r" b="b"/>
              <a:pathLst>
                <a:path w="21" h="31">
                  <a:moveTo>
                    <a:pt x="15" y="30"/>
                  </a:moveTo>
                  <a:cubicBezTo>
                    <a:pt x="14" y="28"/>
                    <a:pt x="14" y="27"/>
                    <a:pt x="15" y="25"/>
                  </a:cubicBezTo>
                  <a:cubicBezTo>
                    <a:pt x="19" y="19"/>
                    <a:pt x="21" y="5"/>
                    <a:pt x="13" y="3"/>
                  </a:cubicBezTo>
                  <a:cubicBezTo>
                    <a:pt x="6" y="0"/>
                    <a:pt x="1" y="16"/>
                    <a:pt x="1" y="20"/>
                  </a:cubicBezTo>
                  <a:cubicBezTo>
                    <a:pt x="1" y="20"/>
                    <a:pt x="1" y="20"/>
                    <a:pt x="0" y="20"/>
                  </a:cubicBezTo>
                  <a:cubicBezTo>
                    <a:pt x="4" y="30"/>
                    <a:pt x="11" y="31"/>
                    <a:pt x="15" y="30"/>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8" name="Freeform 1709">
              <a:extLst>
                <a:ext uri="{FF2B5EF4-FFF2-40B4-BE49-F238E27FC236}">
                  <a16:creationId xmlns:a16="http://schemas.microsoft.com/office/drawing/2014/main" id="{64378900-BAF3-4251-A03C-10451054AED6}"/>
                </a:ext>
              </a:extLst>
            </p:cNvPr>
            <p:cNvSpPr>
              <a:spLocks/>
            </p:cNvSpPr>
            <p:nvPr/>
          </p:nvSpPr>
          <p:spPr bwMode="auto">
            <a:xfrm>
              <a:off x="5907297" y="2690902"/>
              <a:ext cx="107954" cy="85728"/>
            </a:xfrm>
            <a:custGeom>
              <a:avLst/>
              <a:gdLst>
                <a:gd name="T0" fmla="*/ 14 w 84"/>
                <a:gd name="T1" fmla="*/ 63 h 68"/>
                <a:gd name="T2" fmla="*/ 54 w 84"/>
                <a:gd name="T3" fmla="*/ 68 h 68"/>
                <a:gd name="T4" fmla="*/ 60 w 84"/>
                <a:gd name="T5" fmla="*/ 53 h 68"/>
                <a:gd name="T6" fmla="*/ 71 w 84"/>
                <a:gd name="T7" fmla="*/ 39 h 68"/>
                <a:gd name="T8" fmla="*/ 71 w 84"/>
                <a:gd name="T9" fmla="*/ 26 h 68"/>
                <a:gd name="T10" fmla="*/ 78 w 84"/>
                <a:gd name="T11" fmla="*/ 26 h 68"/>
                <a:gd name="T12" fmla="*/ 84 w 84"/>
                <a:gd name="T13" fmla="*/ 22 h 68"/>
                <a:gd name="T14" fmla="*/ 79 w 84"/>
                <a:gd name="T15" fmla="*/ 1 h 68"/>
                <a:gd name="T16" fmla="*/ 58 w 84"/>
                <a:gd name="T17" fmla="*/ 24 h 68"/>
                <a:gd name="T18" fmla="*/ 25 w 84"/>
                <a:gd name="T19" fmla="*/ 40 h 68"/>
                <a:gd name="T20" fmla="*/ 4 w 84"/>
                <a:gd name="T21" fmla="*/ 45 h 68"/>
                <a:gd name="T22" fmla="*/ 0 w 84"/>
                <a:gd name="T23" fmla="*/ 44 h 68"/>
                <a:gd name="T24" fmla="*/ 14 w 84"/>
                <a:gd name="T2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68">
                  <a:moveTo>
                    <a:pt x="14" y="63"/>
                  </a:moveTo>
                  <a:cubicBezTo>
                    <a:pt x="16" y="65"/>
                    <a:pt x="44" y="68"/>
                    <a:pt x="54" y="68"/>
                  </a:cubicBezTo>
                  <a:cubicBezTo>
                    <a:pt x="60" y="53"/>
                    <a:pt x="60" y="53"/>
                    <a:pt x="60" y="53"/>
                  </a:cubicBezTo>
                  <a:cubicBezTo>
                    <a:pt x="71" y="39"/>
                    <a:pt x="71" y="39"/>
                    <a:pt x="71" y="39"/>
                  </a:cubicBezTo>
                  <a:cubicBezTo>
                    <a:pt x="71" y="26"/>
                    <a:pt x="71" y="26"/>
                    <a:pt x="71" y="26"/>
                  </a:cubicBezTo>
                  <a:cubicBezTo>
                    <a:pt x="78" y="26"/>
                    <a:pt x="78" y="26"/>
                    <a:pt x="78" y="26"/>
                  </a:cubicBezTo>
                  <a:cubicBezTo>
                    <a:pt x="84" y="22"/>
                    <a:pt x="84" y="22"/>
                    <a:pt x="84" y="22"/>
                  </a:cubicBezTo>
                  <a:cubicBezTo>
                    <a:pt x="82" y="12"/>
                    <a:pt x="81" y="1"/>
                    <a:pt x="79" y="1"/>
                  </a:cubicBezTo>
                  <a:cubicBezTo>
                    <a:pt x="76" y="0"/>
                    <a:pt x="63" y="14"/>
                    <a:pt x="58" y="24"/>
                  </a:cubicBezTo>
                  <a:cubicBezTo>
                    <a:pt x="53" y="34"/>
                    <a:pt x="38" y="42"/>
                    <a:pt x="25" y="40"/>
                  </a:cubicBezTo>
                  <a:cubicBezTo>
                    <a:pt x="12" y="38"/>
                    <a:pt x="7" y="43"/>
                    <a:pt x="4" y="45"/>
                  </a:cubicBezTo>
                  <a:cubicBezTo>
                    <a:pt x="3" y="46"/>
                    <a:pt x="2" y="46"/>
                    <a:pt x="0" y="44"/>
                  </a:cubicBezTo>
                  <a:cubicBezTo>
                    <a:pt x="2" y="55"/>
                    <a:pt x="11" y="62"/>
                    <a:pt x="14" y="63"/>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9" name="Freeform 1710">
              <a:extLst>
                <a:ext uri="{FF2B5EF4-FFF2-40B4-BE49-F238E27FC236}">
                  <a16:creationId xmlns:a16="http://schemas.microsoft.com/office/drawing/2014/main" id="{54F8B48C-716D-4161-A21A-8B7B637ED466}"/>
                </a:ext>
              </a:extLst>
            </p:cNvPr>
            <p:cNvSpPr>
              <a:spLocks noEditPoints="1"/>
            </p:cNvSpPr>
            <p:nvPr/>
          </p:nvSpPr>
          <p:spPr bwMode="auto">
            <a:xfrm>
              <a:off x="6977310" y="3143355"/>
              <a:ext cx="438166" cy="133354"/>
            </a:xfrm>
            <a:custGeom>
              <a:avLst/>
              <a:gdLst>
                <a:gd name="T0" fmla="*/ 61 w 342"/>
                <a:gd name="T1" fmla="*/ 38 h 107"/>
                <a:gd name="T2" fmla="*/ 48 w 342"/>
                <a:gd name="T3" fmla="*/ 19 h 107"/>
                <a:gd name="T4" fmla="*/ 39 w 342"/>
                <a:gd name="T5" fmla="*/ 11 h 107"/>
                <a:gd name="T6" fmla="*/ 38 w 342"/>
                <a:gd name="T7" fmla="*/ 8 h 107"/>
                <a:gd name="T8" fmla="*/ 32 w 342"/>
                <a:gd name="T9" fmla="*/ 15 h 107"/>
                <a:gd name="T10" fmla="*/ 19 w 342"/>
                <a:gd name="T11" fmla="*/ 14 h 107"/>
                <a:gd name="T12" fmla="*/ 10 w 342"/>
                <a:gd name="T13" fmla="*/ 3 h 107"/>
                <a:gd name="T14" fmla="*/ 0 w 342"/>
                <a:gd name="T15" fmla="*/ 3 h 107"/>
                <a:gd name="T16" fmla="*/ 5 w 342"/>
                <a:gd name="T17" fmla="*/ 30 h 107"/>
                <a:gd name="T18" fmla="*/ 23 w 342"/>
                <a:gd name="T19" fmla="*/ 64 h 107"/>
                <a:gd name="T20" fmla="*/ 40 w 342"/>
                <a:gd name="T21" fmla="*/ 80 h 107"/>
                <a:gd name="T22" fmla="*/ 73 w 342"/>
                <a:gd name="T23" fmla="*/ 97 h 107"/>
                <a:gd name="T24" fmla="*/ 62 w 342"/>
                <a:gd name="T25" fmla="*/ 72 h 107"/>
                <a:gd name="T26" fmla="*/ 61 w 342"/>
                <a:gd name="T27" fmla="*/ 38 h 107"/>
                <a:gd name="T28" fmla="*/ 328 w 342"/>
                <a:gd name="T29" fmla="*/ 18 h 107"/>
                <a:gd name="T30" fmla="*/ 313 w 342"/>
                <a:gd name="T31" fmla="*/ 14 h 107"/>
                <a:gd name="T32" fmla="*/ 296 w 342"/>
                <a:gd name="T33" fmla="*/ 0 h 107"/>
                <a:gd name="T34" fmla="*/ 282 w 342"/>
                <a:gd name="T35" fmla="*/ 18 h 107"/>
                <a:gd name="T36" fmla="*/ 273 w 342"/>
                <a:gd name="T37" fmla="*/ 30 h 107"/>
                <a:gd name="T38" fmla="*/ 269 w 342"/>
                <a:gd name="T39" fmla="*/ 35 h 107"/>
                <a:gd name="T40" fmla="*/ 269 w 342"/>
                <a:gd name="T41" fmla="*/ 45 h 107"/>
                <a:gd name="T42" fmla="*/ 258 w 342"/>
                <a:gd name="T43" fmla="*/ 49 h 107"/>
                <a:gd name="T44" fmla="*/ 248 w 342"/>
                <a:gd name="T45" fmla="*/ 37 h 107"/>
                <a:gd name="T46" fmla="*/ 248 w 342"/>
                <a:gd name="T47" fmla="*/ 37 h 107"/>
                <a:gd name="T48" fmla="*/ 232 w 342"/>
                <a:gd name="T49" fmla="*/ 61 h 107"/>
                <a:gd name="T50" fmla="*/ 207 w 342"/>
                <a:gd name="T51" fmla="*/ 69 h 107"/>
                <a:gd name="T52" fmla="*/ 195 w 342"/>
                <a:gd name="T53" fmla="*/ 91 h 107"/>
                <a:gd name="T54" fmla="*/ 169 w 342"/>
                <a:gd name="T55" fmla="*/ 85 h 107"/>
                <a:gd name="T56" fmla="*/ 174 w 342"/>
                <a:gd name="T57" fmla="*/ 96 h 107"/>
                <a:gd name="T58" fmla="*/ 189 w 342"/>
                <a:gd name="T59" fmla="*/ 103 h 107"/>
                <a:gd name="T60" fmla="*/ 212 w 342"/>
                <a:gd name="T61" fmla="*/ 101 h 107"/>
                <a:gd name="T62" fmla="*/ 230 w 342"/>
                <a:gd name="T63" fmla="*/ 94 h 107"/>
                <a:gd name="T64" fmla="*/ 246 w 342"/>
                <a:gd name="T65" fmla="*/ 97 h 107"/>
                <a:gd name="T66" fmla="*/ 262 w 342"/>
                <a:gd name="T67" fmla="*/ 87 h 107"/>
                <a:gd name="T68" fmla="*/ 267 w 342"/>
                <a:gd name="T69" fmla="*/ 70 h 107"/>
                <a:gd name="T70" fmla="*/ 278 w 342"/>
                <a:gd name="T71" fmla="*/ 54 h 107"/>
                <a:gd name="T72" fmla="*/ 305 w 342"/>
                <a:gd name="T73" fmla="*/ 43 h 107"/>
                <a:gd name="T74" fmla="*/ 313 w 342"/>
                <a:gd name="T75" fmla="*/ 46 h 107"/>
                <a:gd name="T76" fmla="*/ 324 w 342"/>
                <a:gd name="T77" fmla="*/ 35 h 107"/>
                <a:gd name="T78" fmla="*/ 340 w 342"/>
                <a:gd name="T79" fmla="*/ 28 h 107"/>
                <a:gd name="T80" fmla="*/ 328 w 342"/>
                <a:gd name="T81"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2" h="107">
                  <a:moveTo>
                    <a:pt x="61" y="38"/>
                  </a:moveTo>
                  <a:cubicBezTo>
                    <a:pt x="62" y="26"/>
                    <a:pt x="51" y="28"/>
                    <a:pt x="48" y="19"/>
                  </a:cubicBezTo>
                  <a:cubicBezTo>
                    <a:pt x="45" y="11"/>
                    <a:pt x="41" y="16"/>
                    <a:pt x="39" y="11"/>
                  </a:cubicBezTo>
                  <a:cubicBezTo>
                    <a:pt x="39" y="10"/>
                    <a:pt x="39" y="9"/>
                    <a:pt x="38" y="8"/>
                  </a:cubicBezTo>
                  <a:cubicBezTo>
                    <a:pt x="32" y="10"/>
                    <a:pt x="34" y="15"/>
                    <a:pt x="32" y="15"/>
                  </a:cubicBezTo>
                  <a:cubicBezTo>
                    <a:pt x="30" y="16"/>
                    <a:pt x="19" y="17"/>
                    <a:pt x="19" y="14"/>
                  </a:cubicBezTo>
                  <a:cubicBezTo>
                    <a:pt x="19" y="10"/>
                    <a:pt x="17" y="5"/>
                    <a:pt x="10" y="3"/>
                  </a:cubicBezTo>
                  <a:cubicBezTo>
                    <a:pt x="6" y="3"/>
                    <a:pt x="3" y="2"/>
                    <a:pt x="0" y="3"/>
                  </a:cubicBezTo>
                  <a:cubicBezTo>
                    <a:pt x="4" y="12"/>
                    <a:pt x="4" y="22"/>
                    <a:pt x="5" y="30"/>
                  </a:cubicBezTo>
                  <a:cubicBezTo>
                    <a:pt x="5" y="40"/>
                    <a:pt x="20" y="57"/>
                    <a:pt x="23" y="64"/>
                  </a:cubicBezTo>
                  <a:cubicBezTo>
                    <a:pt x="25" y="70"/>
                    <a:pt x="29" y="72"/>
                    <a:pt x="40" y="80"/>
                  </a:cubicBezTo>
                  <a:cubicBezTo>
                    <a:pt x="50" y="87"/>
                    <a:pt x="70" y="99"/>
                    <a:pt x="73" y="97"/>
                  </a:cubicBezTo>
                  <a:cubicBezTo>
                    <a:pt x="77" y="95"/>
                    <a:pt x="67" y="78"/>
                    <a:pt x="62" y="72"/>
                  </a:cubicBezTo>
                  <a:cubicBezTo>
                    <a:pt x="56" y="66"/>
                    <a:pt x="61" y="50"/>
                    <a:pt x="61" y="38"/>
                  </a:cubicBezTo>
                  <a:close/>
                  <a:moveTo>
                    <a:pt x="328" y="18"/>
                  </a:moveTo>
                  <a:cubicBezTo>
                    <a:pt x="324" y="19"/>
                    <a:pt x="313" y="18"/>
                    <a:pt x="313" y="14"/>
                  </a:cubicBezTo>
                  <a:cubicBezTo>
                    <a:pt x="313" y="9"/>
                    <a:pt x="303" y="0"/>
                    <a:pt x="296" y="0"/>
                  </a:cubicBezTo>
                  <a:cubicBezTo>
                    <a:pt x="290" y="0"/>
                    <a:pt x="283" y="13"/>
                    <a:pt x="282" y="18"/>
                  </a:cubicBezTo>
                  <a:cubicBezTo>
                    <a:pt x="282" y="23"/>
                    <a:pt x="272" y="23"/>
                    <a:pt x="273" y="30"/>
                  </a:cubicBezTo>
                  <a:cubicBezTo>
                    <a:pt x="273" y="33"/>
                    <a:pt x="271" y="34"/>
                    <a:pt x="269" y="35"/>
                  </a:cubicBezTo>
                  <a:cubicBezTo>
                    <a:pt x="271" y="41"/>
                    <a:pt x="272" y="46"/>
                    <a:pt x="269" y="45"/>
                  </a:cubicBezTo>
                  <a:cubicBezTo>
                    <a:pt x="265" y="44"/>
                    <a:pt x="264" y="49"/>
                    <a:pt x="258" y="49"/>
                  </a:cubicBezTo>
                  <a:cubicBezTo>
                    <a:pt x="256" y="49"/>
                    <a:pt x="252" y="44"/>
                    <a:pt x="248" y="37"/>
                  </a:cubicBezTo>
                  <a:cubicBezTo>
                    <a:pt x="248" y="37"/>
                    <a:pt x="248" y="37"/>
                    <a:pt x="248" y="37"/>
                  </a:cubicBezTo>
                  <a:cubicBezTo>
                    <a:pt x="244" y="37"/>
                    <a:pt x="234" y="51"/>
                    <a:pt x="232" y="61"/>
                  </a:cubicBezTo>
                  <a:cubicBezTo>
                    <a:pt x="230" y="71"/>
                    <a:pt x="221" y="68"/>
                    <a:pt x="207" y="69"/>
                  </a:cubicBezTo>
                  <a:cubicBezTo>
                    <a:pt x="193" y="70"/>
                    <a:pt x="198" y="85"/>
                    <a:pt x="195" y="91"/>
                  </a:cubicBezTo>
                  <a:cubicBezTo>
                    <a:pt x="192" y="98"/>
                    <a:pt x="177" y="86"/>
                    <a:pt x="169" y="85"/>
                  </a:cubicBezTo>
                  <a:cubicBezTo>
                    <a:pt x="170" y="90"/>
                    <a:pt x="172" y="96"/>
                    <a:pt x="174" y="96"/>
                  </a:cubicBezTo>
                  <a:cubicBezTo>
                    <a:pt x="179" y="96"/>
                    <a:pt x="185" y="107"/>
                    <a:pt x="189" y="103"/>
                  </a:cubicBezTo>
                  <a:cubicBezTo>
                    <a:pt x="193" y="100"/>
                    <a:pt x="206" y="103"/>
                    <a:pt x="212" y="101"/>
                  </a:cubicBezTo>
                  <a:cubicBezTo>
                    <a:pt x="218" y="99"/>
                    <a:pt x="219" y="94"/>
                    <a:pt x="230" y="94"/>
                  </a:cubicBezTo>
                  <a:cubicBezTo>
                    <a:pt x="240" y="94"/>
                    <a:pt x="236" y="102"/>
                    <a:pt x="246" y="97"/>
                  </a:cubicBezTo>
                  <a:cubicBezTo>
                    <a:pt x="257" y="92"/>
                    <a:pt x="263" y="96"/>
                    <a:pt x="262" y="87"/>
                  </a:cubicBezTo>
                  <a:cubicBezTo>
                    <a:pt x="261" y="77"/>
                    <a:pt x="268" y="77"/>
                    <a:pt x="267" y="70"/>
                  </a:cubicBezTo>
                  <a:cubicBezTo>
                    <a:pt x="266" y="63"/>
                    <a:pt x="279" y="68"/>
                    <a:pt x="278" y="54"/>
                  </a:cubicBezTo>
                  <a:cubicBezTo>
                    <a:pt x="277" y="41"/>
                    <a:pt x="296" y="43"/>
                    <a:pt x="305" y="43"/>
                  </a:cubicBezTo>
                  <a:cubicBezTo>
                    <a:pt x="307" y="43"/>
                    <a:pt x="310" y="44"/>
                    <a:pt x="313" y="46"/>
                  </a:cubicBezTo>
                  <a:cubicBezTo>
                    <a:pt x="319" y="43"/>
                    <a:pt x="328" y="39"/>
                    <a:pt x="324" y="35"/>
                  </a:cubicBezTo>
                  <a:cubicBezTo>
                    <a:pt x="319" y="31"/>
                    <a:pt x="338" y="35"/>
                    <a:pt x="340" y="28"/>
                  </a:cubicBezTo>
                  <a:cubicBezTo>
                    <a:pt x="342" y="22"/>
                    <a:pt x="333" y="17"/>
                    <a:pt x="328" y="1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0" name="Freeform 1711">
              <a:extLst>
                <a:ext uri="{FF2B5EF4-FFF2-40B4-BE49-F238E27FC236}">
                  <a16:creationId xmlns:a16="http://schemas.microsoft.com/office/drawing/2014/main" id="{5CCD25C5-0735-44CE-8EFF-12A3BEAE2CE0}"/>
                </a:ext>
              </a:extLst>
            </p:cNvPr>
            <p:cNvSpPr>
              <a:spLocks/>
            </p:cNvSpPr>
            <p:nvPr/>
          </p:nvSpPr>
          <p:spPr bwMode="auto">
            <a:xfrm>
              <a:off x="7294821" y="3186219"/>
              <a:ext cx="31751" cy="17463"/>
            </a:xfrm>
            <a:custGeom>
              <a:avLst/>
              <a:gdLst>
                <a:gd name="T0" fmla="*/ 10 w 24"/>
                <a:gd name="T1" fmla="*/ 14 h 14"/>
                <a:gd name="T2" fmla="*/ 21 w 24"/>
                <a:gd name="T3" fmla="*/ 10 h 14"/>
                <a:gd name="T4" fmla="*/ 21 w 24"/>
                <a:gd name="T5" fmla="*/ 0 h 14"/>
                <a:gd name="T6" fmla="*/ 12 w 24"/>
                <a:gd name="T7" fmla="*/ 4 h 14"/>
                <a:gd name="T8" fmla="*/ 0 w 24"/>
                <a:gd name="T9" fmla="*/ 2 h 14"/>
                <a:gd name="T10" fmla="*/ 10 w 24"/>
                <a:gd name="T11" fmla="*/ 14 h 14"/>
              </a:gdLst>
              <a:ahLst/>
              <a:cxnLst>
                <a:cxn ang="0">
                  <a:pos x="T0" y="T1"/>
                </a:cxn>
                <a:cxn ang="0">
                  <a:pos x="T2" y="T3"/>
                </a:cxn>
                <a:cxn ang="0">
                  <a:pos x="T4" y="T5"/>
                </a:cxn>
                <a:cxn ang="0">
                  <a:pos x="T6" y="T7"/>
                </a:cxn>
                <a:cxn ang="0">
                  <a:pos x="T8" y="T9"/>
                </a:cxn>
                <a:cxn ang="0">
                  <a:pos x="T10" y="T11"/>
                </a:cxn>
              </a:cxnLst>
              <a:rect l="0" t="0" r="r" b="b"/>
              <a:pathLst>
                <a:path w="24" h="14">
                  <a:moveTo>
                    <a:pt x="10" y="14"/>
                  </a:moveTo>
                  <a:cubicBezTo>
                    <a:pt x="16" y="14"/>
                    <a:pt x="17" y="9"/>
                    <a:pt x="21" y="10"/>
                  </a:cubicBezTo>
                  <a:cubicBezTo>
                    <a:pt x="24" y="11"/>
                    <a:pt x="23" y="6"/>
                    <a:pt x="21" y="0"/>
                  </a:cubicBezTo>
                  <a:cubicBezTo>
                    <a:pt x="17" y="1"/>
                    <a:pt x="12" y="1"/>
                    <a:pt x="12" y="4"/>
                  </a:cubicBezTo>
                  <a:cubicBezTo>
                    <a:pt x="12" y="8"/>
                    <a:pt x="5" y="2"/>
                    <a:pt x="0" y="2"/>
                  </a:cubicBezTo>
                  <a:cubicBezTo>
                    <a:pt x="4" y="9"/>
                    <a:pt x="8" y="14"/>
                    <a:pt x="10" y="1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1" name="Freeform 1712">
              <a:extLst>
                <a:ext uri="{FF2B5EF4-FFF2-40B4-BE49-F238E27FC236}">
                  <a16:creationId xmlns:a16="http://schemas.microsoft.com/office/drawing/2014/main" id="{7FBF0AF6-A187-4C37-8F2A-A1AA8248E594}"/>
                </a:ext>
              </a:extLst>
            </p:cNvPr>
            <p:cNvSpPr>
              <a:spLocks/>
            </p:cNvSpPr>
            <p:nvPr/>
          </p:nvSpPr>
          <p:spPr bwMode="auto">
            <a:xfrm>
              <a:off x="5610424" y="2413080"/>
              <a:ext cx="222258" cy="211145"/>
            </a:xfrm>
            <a:custGeom>
              <a:avLst/>
              <a:gdLst>
                <a:gd name="T0" fmla="*/ 145 w 173"/>
                <a:gd name="T1" fmla="*/ 153 h 169"/>
                <a:gd name="T2" fmla="*/ 153 w 173"/>
                <a:gd name="T3" fmla="*/ 147 h 169"/>
                <a:gd name="T4" fmla="*/ 165 w 173"/>
                <a:gd name="T5" fmla="*/ 153 h 169"/>
                <a:gd name="T6" fmla="*/ 173 w 173"/>
                <a:gd name="T7" fmla="*/ 149 h 169"/>
                <a:gd name="T8" fmla="*/ 163 w 173"/>
                <a:gd name="T9" fmla="*/ 135 h 169"/>
                <a:gd name="T10" fmla="*/ 156 w 173"/>
                <a:gd name="T11" fmla="*/ 124 h 169"/>
                <a:gd name="T12" fmla="*/ 158 w 173"/>
                <a:gd name="T13" fmla="*/ 112 h 169"/>
                <a:gd name="T14" fmla="*/ 149 w 173"/>
                <a:gd name="T15" fmla="*/ 101 h 169"/>
                <a:gd name="T16" fmla="*/ 130 w 173"/>
                <a:gd name="T17" fmla="*/ 88 h 169"/>
                <a:gd name="T18" fmla="*/ 121 w 173"/>
                <a:gd name="T19" fmla="*/ 78 h 169"/>
                <a:gd name="T20" fmla="*/ 119 w 173"/>
                <a:gd name="T21" fmla="*/ 62 h 169"/>
                <a:gd name="T22" fmla="*/ 126 w 173"/>
                <a:gd name="T23" fmla="*/ 48 h 169"/>
                <a:gd name="T24" fmla="*/ 128 w 173"/>
                <a:gd name="T25" fmla="*/ 38 h 169"/>
                <a:gd name="T26" fmla="*/ 121 w 173"/>
                <a:gd name="T27" fmla="*/ 32 h 169"/>
                <a:gd name="T28" fmla="*/ 112 w 173"/>
                <a:gd name="T29" fmla="*/ 21 h 169"/>
                <a:gd name="T30" fmla="*/ 105 w 173"/>
                <a:gd name="T31" fmla="*/ 7 h 169"/>
                <a:gd name="T32" fmla="*/ 87 w 173"/>
                <a:gd name="T33" fmla="*/ 4 h 169"/>
                <a:gd name="T34" fmla="*/ 71 w 173"/>
                <a:gd name="T35" fmla="*/ 1 h 169"/>
                <a:gd name="T36" fmla="*/ 63 w 173"/>
                <a:gd name="T37" fmla="*/ 7 h 169"/>
                <a:gd name="T38" fmla="*/ 64 w 173"/>
                <a:gd name="T39" fmla="*/ 7 h 169"/>
                <a:gd name="T40" fmla="*/ 53 w 173"/>
                <a:gd name="T41" fmla="*/ 15 h 169"/>
                <a:gd name="T42" fmla="*/ 42 w 173"/>
                <a:gd name="T43" fmla="*/ 23 h 169"/>
                <a:gd name="T44" fmla="*/ 43 w 173"/>
                <a:gd name="T45" fmla="*/ 38 h 169"/>
                <a:gd name="T46" fmla="*/ 42 w 173"/>
                <a:gd name="T47" fmla="*/ 52 h 169"/>
                <a:gd name="T48" fmla="*/ 38 w 173"/>
                <a:gd name="T49" fmla="*/ 62 h 169"/>
                <a:gd name="T50" fmla="*/ 0 w 173"/>
                <a:gd name="T51" fmla="*/ 82 h 169"/>
                <a:gd name="T52" fmla="*/ 1 w 173"/>
                <a:gd name="T53" fmla="*/ 91 h 169"/>
                <a:gd name="T54" fmla="*/ 5 w 173"/>
                <a:gd name="T55" fmla="*/ 108 h 169"/>
                <a:gd name="T56" fmla="*/ 19 w 173"/>
                <a:gd name="T57" fmla="*/ 108 h 169"/>
                <a:gd name="T58" fmla="*/ 54 w 173"/>
                <a:gd name="T59" fmla="*/ 128 h 169"/>
                <a:gd name="T60" fmla="*/ 96 w 173"/>
                <a:gd name="T61" fmla="*/ 160 h 169"/>
                <a:gd name="T62" fmla="*/ 117 w 173"/>
                <a:gd name="T63" fmla="*/ 167 h 169"/>
                <a:gd name="T64" fmla="*/ 138 w 173"/>
                <a:gd name="T65" fmla="*/ 169 h 169"/>
                <a:gd name="T66" fmla="*/ 145 w 173"/>
                <a:gd name="T6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69">
                  <a:moveTo>
                    <a:pt x="145" y="153"/>
                  </a:moveTo>
                  <a:cubicBezTo>
                    <a:pt x="147" y="151"/>
                    <a:pt x="148" y="148"/>
                    <a:pt x="153" y="147"/>
                  </a:cubicBezTo>
                  <a:cubicBezTo>
                    <a:pt x="157" y="146"/>
                    <a:pt x="160" y="149"/>
                    <a:pt x="165" y="153"/>
                  </a:cubicBezTo>
                  <a:cubicBezTo>
                    <a:pt x="167" y="152"/>
                    <a:pt x="170" y="150"/>
                    <a:pt x="173" y="149"/>
                  </a:cubicBezTo>
                  <a:cubicBezTo>
                    <a:pt x="168" y="144"/>
                    <a:pt x="162" y="139"/>
                    <a:pt x="163" y="135"/>
                  </a:cubicBezTo>
                  <a:cubicBezTo>
                    <a:pt x="163" y="130"/>
                    <a:pt x="157" y="127"/>
                    <a:pt x="156" y="124"/>
                  </a:cubicBezTo>
                  <a:cubicBezTo>
                    <a:pt x="156" y="120"/>
                    <a:pt x="160" y="114"/>
                    <a:pt x="158" y="112"/>
                  </a:cubicBezTo>
                  <a:cubicBezTo>
                    <a:pt x="155" y="109"/>
                    <a:pt x="154" y="102"/>
                    <a:pt x="149" y="101"/>
                  </a:cubicBezTo>
                  <a:cubicBezTo>
                    <a:pt x="144" y="101"/>
                    <a:pt x="129" y="93"/>
                    <a:pt x="130" y="88"/>
                  </a:cubicBezTo>
                  <a:cubicBezTo>
                    <a:pt x="131" y="83"/>
                    <a:pt x="124" y="80"/>
                    <a:pt x="121" y="78"/>
                  </a:cubicBezTo>
                  <a:cubicBezTo>
                    <a:pt x="119" y="77"/>
                    <a:pt x="116" y="64"/>
                    <a:pt x="119" y="62"/>
                  </a:cubicBezTo>
                  <a:cubicBezTo>
                    <a:pt x="123" y="60"/>
                    <a:pt x="122" y="48"/>
                    <a:pt x="126" y="48"/>
                  </a:cubicBezTo>
                  <a:cubicBezTo>
                    <a:pt x="131" y="48"/>
                    <a:pt x="127" y="42"/>
                    <a:pt x="128" y="38"/>
                  </a:cubicBezTo>
                  <a:cubicBezTo>
                    <a:pt x="130" y="34"/>
                    <a:pt x="125" y="32"/>
                    <a:pt x="121" y="32"/>
                  </a:cubicBezTo>
                  <a:cubicBezTo>
                    <a:pt x="118" y="32"/>
                    <a:pt x="112" y="26"/>
                    <a:pt x="112" y="21"/>
                  </a:cubicBezTo>
                  <a:cubicBezTo>
                    <a:pt x="112" y="16"/>
                    <a:pt x="105" y="9"/>
                    <a:pt x="105" y="7"/>
                  </a:cubicBezTo>
                  <a:cubicBezTo>
                    <a:pt x="104" y="16"/>
                    <a:pt x="91" y="2"/>
                    <a:pt x="87" y="4"/>
                  </a:cubicBezTo>
                  <a:cubicBezTo>
                    <a:pt x="83" y="6"/>
                    <a:pt x="80" y="0"/>
                    <a:pt x="71" y="1"/>
                  </a:cubicBezTo>
                  <a:cubicBezTo>
                    <a:pt x="66" y="2"/>
                    <a:pt x="66" y="5"/>
                    <a:pt x="63" y="7"/>
                  </a:cubicBezTo>
                  <a:cubicBezTo>
                    <a:pt x="64" y="7"/>
                    <a:pt x="64" y="7"/>
                    <a:pt x="64" y="7"/>
                  </a:cubicBezTo>
                  <a:cubicBezTo>
                    <a:pt x="53" y="15"/>
                    <a:pt x="53" y="15"/>
                    <a:pt x="53" y="15"/>
                  </a:cubicBezTo>
                  <a:cubicBezTo>
                    <a:pt x="53" y="15"/>
                    <a:pt x="44" y="18"/>
                    <a:pt x="42" y="23"/>
                  </a:cubicBezTo>
                  <a:cubicBezTo>
                    <a:pt x="40" y="29"/>
                    <a:pt x="46" y="34"/>
                    <a:pt x="43" y="38"/>
                  </a:cubicBezTo>
                  <a:cubicBezTo>
                    <a:pt x="41" y="41"/>
                    <a:pt x="41" y="49"/>
                    <a:pt x="42" y="52"/>
                  </a:cubicBezTo>
                  <a:cubicBezTo>
                    <a:pt x="43" y="55"/>
                    <a:pt x="38" y="62"/>
                    <a:pt x="38" y="62"/>
                  </a:cubicBezTo>
                  <a:cubicBezTo>
                    <a:pt x="38" y="62"/>
                    <a:pt x="17" y="73"/>
                    <a:pt x="0" y="82"/>
                  </a:cubicBezTo>
                  <a:cubicBezTo>
                    <a:pt x="0" y="85"/>
                    <a:pt x="1" y="89"/>
                    <a:pt x="1" y="91"/>
                  </a:cubicBezTo>
                  <a:cubicBezTo>
                    <a:pt x="2" y="95"/>
                    <a:pt x="4" y="102"/>
                    <a:pt x="5" y="108"/>
                  </a:cubicBezTo>
                  <a:cubicBezTo>
                    <a:pt x="12" y="108"/>
                    <a:pt x="13" y="108"/>
                    <a:pt x="19" y="108"/>
                  </a:cubicBezTo>
                  <a:cubicBezTo>
                    <a:pt x="25" y="109"/>
                    <a:pt x="48" y="126"/>
                    <a:pt x="54" y="128"/>
                  </a:cubicBezTo>
                  <a:cubicBezTo>
                    <a:pt x="60" y="131"/>
                    <a:pt x="90" y="154"/>
                    <a:pt x="96" y="160"/>
                  </a:cubicBezTo>
                  <a:cubicBezTo>
                    <a:pt x="103" y="165"/>
                    <a:pt x="113" y="167"/>
                    <a:pt x="117" y="167"/>
                  </a:cubicBezTo>
                  <a:cubicBezTo>
                    <a:pt x="120" y="167"/>
                    <a:pt x="130" y="168"/>
                    <a:pt x="138" y="169"/>
                  </a:cubicBezTo>
                  <a:cubicBezTo>
                    <a:pt x="140" y="163"/>
                    <a:pt x="144" y="155"/>
                    <a:pt x="145" y="15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2" name="Freeform 1713">
              <a:extLst>
                <a:ext uri="{FF2B5EF4-FFF2-40B4-BE49-F238E27FC236}">
                  <a16:creationId xmlns:a16="http://schemas.microsoft.com/office/drawing/2014/main" id="{16ABEC8B-0F26-423B-98C7-65B9DB84265F}"/>
                </a:ext>
              </a:extLst>
            </p:cNvPr>
            <p:cNvSpPr>
              <a:spLocks/>
            </p:cNvSpPr>
            <p:nvPr/>
          </p:nvSpPr>
          <p:spPr bwMode="auto">
            <a:xfrm>
              <a:off x="6004138" y="2198761"/>
              <a:ext cx="400064" cy="228608"/>
            </a:xfrm>
            <a:custGeom>
              <a:avLst/>
              <a:gdLst>
                <a:gd name="T0" fmla="*/ 303 w 312"/>
                <a:gd name="T1" fmla="*/ 102 h 182"/>
                <a:gd name="T2" fmla="*/ 279 w 312"/>
                <a:gd name="T3" fmla="*/ 91 h 182"/>
                <a:gd name="T4" fmla="*/ 265 w 312"/>
                <a:gd name="T5" fmla="*/ 92 h 182"/>
                <a:gd name="T6" fmla="*/ 248 w 312"/>
                <a:gd name="T7" fmla="*/ 87 h 182"/>
                <a:gd name="T8" fmla="*/ 230 w 312"/>
                <a:gd name="T9" fmla="*/ 101 h 182"/>
                <a:gd name="T10" fmla="*/ 222 w 312"/>
                <a:gd name="T11" fmla="*/ 104 h 182"/>
                <a:gd name="T12" fmla="*/ 207 w 312"/>
                <a:gd name="T13" fmla="*/ 95 h 182"/>
                <a:gd name="T14" fmla="*/ 192 w 312"/>
                <a:gd name="T15" fmla="*/ 91 h 182"/>
                <a:gd name="T16" fmla="*/ 182 w 312"/>
                <a:gd name="T17" fmla="*/ 72 h 182"/>
                <a:gd name="T18" fmla="*/ 178 w 312"/>
                <a:gd name="T19" fmla="*/ 56 h 182"/>
                <a:gd name="T20" fmla="*/ 164 w 312"/>
                <a:gd name="T21" fmla="*/ 45 h 182"/>
                <a:gd name="T22" fmla="*/ 129 w 312"/>
                <a:gd name="T23" fmla="*/ 44 h 182"/>
                <a:gd name="T24" fmla="*/ 106 w 312"/>
                <a:gd name="T25" fmla="*/ 45 h 182"/>
                <a:gd name="T26" fmla="*/ 85 w 312"/>
                <a:gd name="T27" fmla="*/ 23 h 182"/>
                <a:gd name="T28" fmla="*/ 80 w 312"/>
                <a:gd name="T29" fmla="*/ 30 h 182"/>
                <a:gd name="T30" fmla="*/ 58 w 312"/>
                <a:gd name="T31" fmla="*/ 27 h 182"/>
                <a:gd name="T32" fmla="*/ 56 w 312"/>
                <a:gd name="T33" fmla="*/ 2 h 182"/>
                <a:gd name="T34" fmla="*/ 49 w 312"/>
                <a:gd name="T35" fmla="*/ 27 h 182"/>
                <a:gd name="T36" fmla="*/ 46 w 312"/>
                <a:gd name="T37" fmla="*/ 0 h 182"/>
                <a:gd name="T38" fmla="*/ 2 w 312"/>
                <a:gd name="T39" fmla="*/ 12 h 182"/>
                <a:gd name="T40" fmla="*/ 0 w 312"/>
                <a:gd name="T41" fmla="*/ 90 h 182"/>
                <a:gd name="T42" fmla="*/ 0 w 312"/>
                <a:gd name="T43" fmla="*/ 90 h 182"/>
                <a:gd name="T44" fmla="*/ 12 w 312"/>
                <a:gd name="T45" fmla="*/ 93 h 182"/>
                <a:gd name="T46" fmla="*/ 18 w 312"/>
                <a:gd name="T47" fmla="*/ 85 h 182"/>
                <a:gd name="T48" fmla="*/ 31 w 312"/>
                <a:gd name="T49" fmla="*/ 75 h 182"/>
                <a:gd name="T50" fmla="*/ 37 w 312"/>
                <a:gd name="T51" fmla="*/ 68 h 182"/>
                <a:gd name="T52" fmla="*/ 44 w 312"/>
                <a:gd name="T53" fmla="*/ 65 h 182"/>
                <a:gd name="T54" fmla="*/ 57 w 312"/>
                <a:gd name="T55" fmla="*/ 68 h 182"/>
                <a:gd name="T56" fmla="*/ 70 w 312"/>
                <a:gd name="T57" fmla="*/ 73 h 182"/>
                <a:gd name="T58" fmla="*/ 77 w 312"/>
                <a:gd name="T59" fmla="*/ 91 h 182"/>
                <a:gd name="T60" fmla="*/ 103 w 312"/>
                <a:gd name="T61" fmla="*/ 94 h 182"/>
                <a:gd name="T62" fmla="*/ 110 w 312"/>
                <a:gd name="T63" fmla="*/ 106 h 182"/>
                <a:gd name="T64" fmla="*/ 118 w 312"/>
                <a:gd name="T65" fmla="*/ 121 h 182"/>
                <a:gd name="T66" fmla="*/ 136 w 312"/>
                <a:gd name="T67" fmla="*/ 134 h 182"/>
                <a:gd name="T68" fmla="*/ 156 w 312"/>
                <a:gd name="T69" fmla="*/ 146 h 182"/>
                <a:gd name="T70" fmla="*/ 174 w 312"/>
                <a:gd name="T71" fmla="*/ 158 h 182"/>
                <a:gd name="T72" fmla="*/ 190 w 312"/>
                <a:gd name="T73" fmla="*/ 163 h 182"/>
                <a:gd name="T74" fmla="*/ 191 w 312"/>
                <a:gd name="T75" fmla="*/ 174 h 182"/>
                <a:gd name="T76" fmla="*/ 193 w 312"/>
                <a:gd name="T77" fmla="*/ 174 h 182"/>
                <a:gd name="T78" fmla="*/ 207 w 312"/>
                <a:gd name="T79" fmla="*/ 179 h 182"/>
                <a:gd name="T80" fmla="*/ 214 w 312"/>
                <a:gd name="T81" fmla="*/ 182 h 182"/>
                <a:gd name="T82" fmla="*/ 222 w 312"/>
                <a:gd name="T83" fmla="*/ 164 h 182"/>
                <a:gd name="T84" fmla="*/ 219 w 312"/>
                <a:gd name="T85" fmla="*/ 148 h 182"/>
                <a:gd name="T86" fmla="*/ 209 w 312"/>
                <a:gd name="T87" fmla="*/ 135 h 182"/>
                <a:gd name="T88" fmla="*/ 225 w 312"/>
                <a:gd name="T89" fmla="*/ 128 h 182"/>
                <a:gd name="T90" fmla="*/ 231 w 312"/>
                <a:gd name="T91" fmla="*/ 118 h 182"/>
                <a:gd name="T92" fmla="*/ 239 w 312"/>
                <a:gd name="T93" fmla="*/ 109 h 182"/>
                <a:gd name="T94" fmla="*/ 253 w 312"/>
                <a:gd name="T95" fmla="*/ 106 h 182"/>
                <a:gd name="T96" fmla="*/ 265 w 312"/>
                <a:gd name="T97" fmla="*/ 103 h 182"/>
                <a:gd name="T98" fmla="*/ 259 w 312"/>
                <a:gd name="T99" fmla="*/ 118 h 182"/>
                <a:gd name="T100" fmla="*/ 279 w 312"/>
                <a:gd name="T101" fmla="*/ 114 h 182"/>
                <a:gd name="T102" fmla="*/ 296 w 312"/>
                <a:gd name="T103" fmla="*/ 111 h 182"/>
                <a:gd name="T104" fmla="*/ 303 w 312"/>
                <a:gd name="T105" fmla="*/ 10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182">
                  <a:moveTo>
                    <a:pt x="303" y="102"/>
                  </a:moveTo>
                  <a:cubicBezTo>
                    <a:pt x="295" y="95"/>
                    <a:pt x="280" y="87"/>
                    <a:pt x="279" y="91"/>
                  </a:cubicBezTo>
                  <a:cubicBezTo>
                    <a:pt x="278" y="95"/>
                    <a:pt x="268" y="96"/>
                    <a:pt x="265" y="92"/>
                  </a:cubicBezTo>
                  <a:cubicBezTo>
                    <a:pt x="262" y="88"/>
                    <a:pt x="259" y="83"/>
                    <a:pt x="248" y="87"/>
                  </a:cubicBezTo>
                  <a:cubicBezTo>
                    <a:pt x="238" y="91"/>
                    <a:pt x="231" y="97"/>
                    <a:pt x="230" y="101"/>
                  </a:cubicBezTo>
                  <a:cubicBezTo>
                    <a:pt x="230" y="105"/>
                    <a:pt x="223" y="109"/>
                    <a:pt x="222" y="104"/>
                  </a:cubicBezTo>
                  <a:cubicBezTo>
                    <a:pt x="221" y="98"/>
                    <a:pt x="213" y="96"/>
                    <a:pt x="207" y="95"/>
                  </a:cubicBezTo>
                  <a:cubicBezTo>
                    <a:pt x="202" y="93"/>
                    <a:pt x="193" y="96"/>
                    <a:pt x="192" y="91"/>
                  </a:cubicBezTo>
                  <a:cubicBezTo>
                    <a:pt x="191" y="85"/>
                    <a:pt x="183" y="79"/>
                    <a:pt x="182" y="72"/>
                  </a:cubicBezTo>
                  <a:cubicBezTo>
                    <a:pt x="181" y="66"/>
                    <a:pt x="184" y="57"/>
                    <a:pt x="178" y="56"/>
                  </a:cubicBezTo>
                  <a:cubicBezTo>
                    <a:pt x="172" y="54"/>
                    <a:pt x="169" y="45"/>
                    <a:pt x="164" y="45"/>
                  </a:cubicBezTo>
                  <a:cubicBezTo>
                    <a:pt x="159" y="45"/>
                    <a:pt x="132" y="45"/>
                    <a:pt x="129" y="44"/>
                  </a:cubicBezTo>
                  <a:cubicBezTo>
                    <a:pt x="125" y="42"/>
                    <a:pt x="107" y="49"/>
                    <a:pt x="106" y="45"/>
                  </a:cubicBezTo>
                  <a:cubicBezTo>
                    <a:pt x="104" y="42"/>
                    <a:pt x="92" y="28"/>
                    <a:pt x="85" y="23"/>
                  </a:cubicBezTo>
                  <a:cubicBezTo>
                    <a:pt x="84" y="26"/>
                    <a:pt x="83" y="28"/>
                    <a:pt x="80" y="30"/>
                  </a:cubicBezTo>
                  <a:cubicBezTo>
                    <a:pt x="67" y="40"/>
                    <a:pt x="54" y="38"/>
                    <a:pt x="58" y="27"/>
                  </a:cubicBezTo>
                  <a:cubicBezTo>
                    <a:pt x="62" y="15"/>
                    <a:pt x="63" y="2"/>
                    <a:pt x="56" y="2"/>
                  </a:cubicBezTo>
                  <a:cubicBezTo>
                    <a:pt x="49" y="2"/>
                    <a:pt x="54" y="26"/>
                    <a:pt x="49" y="27"/>
                  </a:cubicBezTo>
                  <a:cubicBezTo>
                    <a:pt x="44" y="29"/>
                    <a:pt x="43" y="10"/>
                    <a:pt x="46" y="0"/>
                  </a:cubicBezTo>
                  <a:cubicBezTo>
                    <a:pt x="2" y="12"/>
                    <a:pt x="2" y="12"/>
                    <a:pt x="2" y="12"/>
                  </a:cubicBezTo>
                  <a:cubicBezTo>
                    <a:pt x="0" y="90"/>
                    <a:pt x="0" y="90"/>
                    <a:pt x="0" y="90"/>
                  </a:cubicBezTo>
                  <a:cubicBezTo>
                    <a:pt x="0" y="90"/>
                    <a:pt x="0" y="90"/>
                    <a:pt x="0" y="90"/>
                  </a:cubicBezTo>
                  <a:cubicBezTo>
                    <a:pt x="4" y="92"/>
                    <a:pt x="9" y="93"/>
                    <a:pt x="12" y="93"/>
                  </a:cubicBezTo>
                  <a:cubicBezTo>
                    <a:pt x="19" y="93"/>
                    <a:pt x="18" y="88"/>
                    <a:pt x="18" y="85"/>
                  </a:cubicBezTo>
                  <a:cubicBezTo>
                    <a:pt x="18" y="81"/>
                    <a:pt x="25" y="75"/>
                    <a:pt x="31" y="75"/>
                  </a:cubicBezTo>
                  <a:cubicBezTo>
                    <a:pt x="36" y="76"/>
                    <a:pt x="35" y="68"/>
                    <a:pt x="37" y="68"/>
                  </a:cubicBezTo>
                  <a:cubicBezTo>
                    <a:pt x="39" y="68"/>
                    <a:pt x="43" y="67"/>
                    <a:pt x="44" y="65"/>
                  </a:cubicBezTo>
                  <a:cubicBezTo>
                    <a:pt x="46" y="62"/>
                    <a:pt x="54" y="65"/>
                    <a:pt x="57" y="68"/>
                  </a:cubicBezTo>
                  <a:cubicBezTo>
                    <a:pt x="59" y="70"/>
                    <a:pt x="66" y="72"/>
                    <a:pt x="70" y="73"/>
                  </a:cubicBezTo>
                  <a:cubicBezTo>
                    <a:pt x="75" y="74"/>
                    <a:pt x="77" y="88"/>
                    <a:pt x="77" y="91"/>
                  </a:cubicBezTo>
                  <a:cubicBezTo>
                    <a:pt x="77" y="94"/>
                    <a:pt x="99" y="94"/>
                    <a:pt x="103" y="94"/>
                  </a:cubicBezTo>
                  <a:cubicBezTo>
                    <a:pt x="106" y="95"/>
                    <a:pt x="106" y="101"/>
                    <a:pt x="110" y="106"/>
                  </a:cubicBezTo>
                  <a:cubicBezTo>
                    <a:pt x="114" y="111"/>
                    <a:pt x="116" y="117"/>
                    <a:pt x="118" y="121"/>
                  </a:cubicBezTo>
                  <a:cubicBezTo>
                    <a:pt x="119" y="124"/>
                    <a:pt x="132" y="129"/>
                    <a:pt x="136" y="134"/>
                  </a:cubicBezTo>
                  <a:cubicBezTo>
                    <a:pt x="139" y="138"/>
                    <a:pt x="149" y="143"/>
                    <a:pt x="156" y="146"/>
                  </a:cubicBezTo>
                  <a:cubicBezTo>
                    <a:pt x="163" y="148"/>
                    <a:pt x="170" y="158"/>
                    <a:pt x="174" y="158"/>
                  </a:cubicBezTo>
                  <a:cubicBezTo>
                    <a:pt x="178" y="157"/>
                    <a:pt x="190" y="163"/>
                    <a:pt x="190" y="163"/>
                  </a:cubicBezTo>
                  <a:cubicBezTo>
                    <a:pt x="191" y="174"/>
                    <a:pt x="191" y="174"/>
                    <a:pt x="191" y="174"/>
                  </a:cubicBezTo>
                  <a:cubicBezTo>
                    <a:pt x="192" y="174"/>
                    <a:pt x="192" y="174"/>
                    <a:pt x="193" y="174"/>
                  </a:cubicBezTo>
                  <a:cubicBezTo>
                    <a:pt x="199" y="172"/>
                    <a:pt x="202" y="179"/>
                    <a:pt x="207" y="179"/>
                  </a:cubicBezTo>
                  <a:cubicBezTo>
                    <a:pt x="209" y="179"/>
                    <a:pt x="212" y="181"/>
                    <a:pt x="214" y="182"/>
                  </a:cubicBezTo>
                  <a:cubicBezTo>
                    <a:pt x="214" y="172"/>
                    <a:pt x="218" y="167"/>
                    <a:pt x="222" y="164"/>
                  </a:cubicBezTo>
                  <a:cubicBezTo>
                    <a:pt x="226" y="160"/>
                    <a:pt x="218" y="154"/>
                    <a:pt x="219" y="148"/>
                  </a:cubicBezTo>
                  <a:cubicBezTo>
                    <a:pt x="221" y="142"/>
                    <a:pt x="207" y="139"/>
                    <a:pt x="209" y="135"/>
                  </a:cubicBezTo>
                  <a:cubicBezTo>
                    <a:pt x="210" y="130"/>
                    <a:pt x="221" y="130"/>
                    <a:pt x="225" y="128"/>
                  </a:cubicBezTo>
                  <a:cubicBezTo>
                    <a:pt x="230" y="126"/>
                    <a:pt x="226" y="118"/>
                    <a:pt x="231" y="118"/>
                  </a:cubicBezTo>
                  <a:cubicBezTo>
                    <a:pt x="236" y="118"/>
                    <a:pt x="238" y="114"/>
                    <a:pt x="239" y="109"/>
                  </a:cubicBezTo>
                  <a:cubicBezTo>
                    <a:pt x="241" y="104"/>
                    <a:pt x="249" y="109"/>
                    <a:pt x="253" y="106"/>
                  </a:cubicBezTo>
                  <a:cubicBezTo>
                    <a:pt x="257" y="103"/>
                    <a:pt x="263" y="101"/>
                    <a:pt x="265" y="103"/>
                  </a:cubicBezTo>
                  <a:cubicBezTo>
                    <a:pt x="266" y="105"/>
                    <a:pt x="261" y="114"/>
                    <a:pt x="259" y="118"/>
                  </a:cubicBezTo>
                  <a:cubicBezTo>
                    <a:pt x="266" y="118"/>
                    <a:pt x="277" y="116"/>
                    <a:pt x="279" y="114"/>
                  </a:cubicBezTo>
                  <a:cubicBezTo>
                    <a:pt x="282" y="111"/>
                    <a:pt x="292" y="118"/>
                    <a:pt x="296" y="111"/>
                  </a:cubicBezTo>
                  <a:cubicBezTo>
                    <a:pt x="299" y="104"/>
                    <a:pt x="312" y="109"/>
                    <a:pt x="303" y="10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3" name="Freeform 1714">
              <a:extLst>
                <a:ext uri="{FF2B5EF4-FFF2-40B4-BE49-F238E27FC236}">
                  <a16:creationId xmlns:a16="http://schemas.microsoft.com/office/drawing/2014/main" id="{C056313F-2AB0-4CA2-A7DD-F7E55AB3242E}"/>
                </a:ext>
              </a:extLst>
            </p:cNvPr>
            <p:cNvSpPr>
              <a:spLocks noEditPoints="1"/>
            </p:cNvSpPr>
            <p:nvPr/>
          </p:nvSpPr>
          <p:spPr bwMode="auto">
            <a:xfrm>
              <a:off x="7652021" y="2200348"/>
              <a:ext cx="387364" cy="379425"/>
            </a:xfrm>
            <a:custGeom>
              <a:avLst/>
              <a:gdLst>
                <a:gd name="T0" fmla="*/ 267 w 302"/>
                <a:gd name="T1" fmla="*/ 38 h 303"/>
                <a:gd name="T2" fmla="*/ 217 w 302"/>
                <a:gd name="T3" fmla="*/ 15 h 303"/>
                <a:gd name="T4" fmla="*/ 211 w 302"/>
                <a:gd name="T5" fmla="*/ 49 h 303"/>
                <a:gd name="T6" fmla="*/ 190 w 302"/>
                <a:gd name="T7" fmla="*/ 65 h 303"/>
                <a:gd name="T8" fmla="*/ 187 w 302"/>
                <a:gd name="T9" fmla="*/ 89 h 303"/>
                <a:gd name="T10" fmla="*/ 205 w 302"/>
                <a:gd name="T11" fmla="*/ 84 h 303"/>
                <a:gd name="T12" fmla="*/ 209 w 302"/>
                <a:gd name="T13" fmla="*/ 69 h 303"/>
                <a:gd name="T14" fmla="*/ 247 w 302"/>
                <a:gd name="T15" fmla="*/ 71 h 303"/>
                <a:gd name="T16" fmla="*/ 282 w 302"/>
                <a:gd name="T17" fmla="*/ 51 h 303"/>
                <a:gd name="T18" fmla="*/ 285 w 302"/>
                <a:gd name="T19" fmla="*/ 33 h 303"/>
                <a:gd name="T20" fmla="*/ 186 w 302"/>
                <a:gd name="T21" fmla="*/ 128 h 303"/>
                <a:gd name="T22" fmla="*/ 166 w 302"/>
                <a:gd name="T23" fmla="*/ 169 h 303"/>
                <a:gd name="T24" fmla="*/ 139 w 302"/>
                <a:gd name="T25" fmla="*/ 176 h 303"/>
                <a:gd name="T26" fmla="*/ 115 w 302"/>
                <a:gd name="T27" fmla="*/ 208 h 303"/>
                <a:gd name="T28" fmla="*/ 82 w 302"/>
                <a:gd name="T29" fmla="*/ 214 h 303"/>
                <a:gd name="T30" fmla="*/ 29 w 302"/>
                <a:gd name="T31" fmla="*/ 236 h 303"/>
                <a:gd name="T32" fmla="*/ 48 w 302"/>
                <a:gd name="T33" fmla="*/ 242 h 303"/>
                <a:gd name="T34" fmla="*/ 100 w 302"/>
                <a:gd name="T35" fmla="*/ 246 h 303"/>
                <a:gd name="T36" fmla="*/ 127 w 302"/>
                <a:gd name="T37" fmla="*/ 233 h 303"/>
                <a:gd name="T38" fmla="*/ 155 w 302"/>
                <a:gd name="T39" fmla="*/ 229 h 303"/>
                <a:gd name="T40" fmla="*/ 178 w 302"/>
                <a:gd name="T41" fmla="*/ 220 h 303"/>
                <a:gd name="T42" fmla="*/ 200 w 302"/>
                <a:gd name="T43" fmla="*/ 192 h 303"/>
                <a:gd name="T44" fmla="*/ 220 w 302"/>
                <a:gd name="T45" fmla="*/ 146 h 303"/>
                <a:gd name="T46" fmla="*/ 189 w 302"/>
                <a:gd name="T47" fmla="*/ 105 h 303"/>
                <a:gd name="T48" fmla="*/ 58 w 302"/>
                <a:gd name="T49" fmla="*/ 245 h 303"/>
                <a:gd name="T50" fmla="*/ 65 w 302"/>
                <a:gd name="T51" fmla="*/ 264 h 303"/>
                <a:gd name="T52" fmla="*/ 92 w 302"/>
                <a:gd name="T53" fmla="*/ 243 h 303"/>
                <a:gd name="T54" fmla="*/ 38 w 302"/>
                <a:gd name="T55" fmla="*/ 261 h 303"/>
                <a:gd name="T56" fmla="*/ 10 w 302"/>
                <a:gd name="T57" fmla="*/ 256 h 303"/>
                <a:gd name="T58" fmla="*/ 13 w 302"/>
                <a:gd name="T59" fmla="*/ 263 h 303"/>
                <a:gd name="T60" fmla="*/ 22 w 302"/>
                <a:gd name="T61" fmla="*/ 302 h 303"/>
                <a:gd name="T62" fmla="*/ 38 w 302"/>
                <a:gd name="T63" fmla="*/ 26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3">
                  <a:moveTo>
                    <a:pt x="285" y="33"/>
                  </a:moveTo>
                  <a:cubicBezTo>
                    <a:pt x="281" y="29"/>
                    <a:pt x="275" y="36"/>
                    <a:pt x="267" y="38"/>
                  </a:cubicBezTo>
                  <a:cubicBezTo>
                    <a:pt x="260" y="39"/>
                    <a:pt x="235" y="19"/>
                    <a:pt x="229" y="10"/>
                  </a:cubicBezTo>
                  <a:cubicBezTo>
                    <a:pt x="223" y="0"/>
                    <a:pt x="212" y="8"/>
                    <a:pt x="217" y="15"/>
                  </a:cubicBezTo>
                  <a:cubicBezTo>
                    <a:pt x="223" y="22"/>
                    <a:pt x="216" y="24"/>
                    <a:pt x="216" y="33"/>
                  </a:cubicBezTo>
                  <a:cubicBezTo>
                    <a:pt x="216" y="42"/>
                    <a:pt x="210" y="42"/>
                    <a:pt x="211" y="49"/>
                  </a:cubicBezTo>
                  <a:cubicBezTo>
                    <a:pt x="212" y="55"/>
                    <a:pt x="203" y="54"/>
                    <a:pt x="196" y="55"/>
                  </a:cubicBezTo>
                  <a:cubicBezTo>
                    <a:pt x="190" y="56"/>
                    <a:pt x="197" y="62"/>
                    <a:pt x="190" y="65"/>
                  </a:cubicBezTo>
                  <a:cubicBezTo>
                    <a:pt x="182" y="68"/>
                    <a:pt x="183" y="74"/>
                    <a:pt x="187" y="76"/>
                  </a:cubicBezTo>
                  <a:cubicBezTo>
                    <a:pt x="190" y="78"/>
                    <a:pt x="188" y="85"/>
                    <a:pt x="187" y="89"/>
                  </a:cubicBezTo>
                  <a:cubicBezTo>
                    <a:pt x="186" y="94"/>
                    <a:pt x="191" y="90"/>
                    <a:pt x="195" y="86"/>
                  </a:cubicBezTo>
                  <a:cubicBezTo>
                    <a:pt x="200" y="81"/>
                    <a:pt x="204" y="88"/>
                    <a:pt x="205" y="84"/>
                  </a:cubicBezTo>
                  <a:cubicBezTo>
                    <a:pt x="206" y="78"/>
                    <a:pt x="194" y="76"/>
                    <a:pt x="194" y="71"/>
                  </a:cubicBezTo>
                  <a:cubicBezTo>
                    <a:pt x="195" y="65"/>
                    <a:pt x="203" y="72"/>
                    <a:pt x="209" y="69"/>
                  </a:cubicBezTo>
                  <a:cubicBezTo>
                    <a:pt x="215" y="66"/>
                    <a:pt x="228" y="68"/>
                    <a:pt x="236" y="75"/>
                  </a:cubicBezTo>
                  <a:cubicBezTo>
                    <a:pt x="243" y="82"/>
                    <a:pt x="245" y="79"/>
                    <a:pt x="247" y="71"/>
                  </a:cubicBezTo>
                  <a:cubicBezTo>
                    <a:pt x="249" y="63"/>
                    <a:pt x="261" y="59"/>
                    <a:pt x="273" y="59"/>
                  </a:cubicBezTo>
                  <a:cubicBezTo>
                    <a:pt x="285" y="59"/>
                    <a:pt x="286" y="53"/>
                    <a:pt x="282" y="51"/>
                  </a:cubicBezTo>
                  <a:cubicBezTo>
                    <a:pt x="278" y="48"/>
                    <a:pt x="302" y="33"/>
                    <a:pt x="301" y="29"/>
                  </a:cubicBezTo>
                  <a:cubicBezTo>
                    <a:pt x="301" y="25"/>
                    <a:pt x="289" y="38"/>
                    <a:pt x="285" y="33"/>
                  </a:cubicBezTo>
                  <a:close/>
                  <a:moveTo>
                    <a:pt x="189" y="105"/>
                  </a:moveTo>
                  <a:cubicBezTo>
                    <a:pt x="184" y="108"/>
                    <a:pt x="180" y="124"/>
                    <a:pt x="186" y="128"/>
                  </a:cubicBezTo>
                  <a:cubicBezTo>
                    <a:pt x="192" y="133"/>
                    <a:pt x="177" y="142"/>
                    <a:pt x="177" y="152"/>
                  </a:cubicBezTo>
                  <a:cubicBezTo>
                    <a:pt x="178" y="162"/>
                    <a:pt x="168" y="162"/>
                    <a:pt x="166" y="169"/>
                  </a:cubicBezTo>
                  <a:cubicBezTo>
                    <a:pt x="165" y="176"/>
                    <a:pt x="159" y="175"/>
                    <a:pt x="150" y="182"/>
                  </a:cubicBezTo>
                  <a:cubicBezTo>
                    <a:pt x="141" y="188"/>
                    <a:pt x="136" y="181"/>
                    <a:pt x="139" y="176"/>
                  </a:cubicBezTo>
                  <a:cubicBezTo>
                    <a:pt x="141" y="171"/>
                    <a:pt x="125" y="178"/>
                    <a:pt x="126" y="190"/>
                  </a:cubicBezTo>
                  <a:cubicBezTo>
                    <a:pt x="126" y="201"/>
                    <a:pt x="111" y="202"/>
                    <a:pt x="115" y="208"/>
                  </a:cubicBezTo>
                  <a:cubicBezTo>
                    <a:pt x="118" y="213"/>
                    <a:pt x="103" y="216"/>
                    <a:pt x="104" y="211"/>
                  </a:cubicBezTo>
                  <a:cubicBezTo>
                    <a:pt x="104" y="207"/>
                    <a:pt x="94" y="209"/>
                    <a:pt x="82" y="214"/>
                  </a:cubicBezTo>
                  <a:cubicBezTo>
                    <a:pt x="70" y="219"/>
                    <a:pt x="63" y="209"/>
                    <a:pt x="56" y="216"/>
                  </a:cubicBezTo>
                  <a:cubicBezTo>
                    <a:pt x="49" y="222"/>
                    <a:pt x="38" y="234"/>
                    <a:pt x="29" y="236"/>
                  </a:cubicBezTo>
                  <a:cubicBezTo>
                    <a:pt x="20" y="237"/>
                    <a:pt x="25" y="248"/>
                    <a:pt x="29" y="246"/>
                  </a:cubicBezTo>
                  <a:cubicBezTo>
                    <a:pt x="35" y="243"/>
                    <a:pt x="45" y="246"/>
                    <a:pt x="48" y="242"/>
                  </a:cubicBezTo>
                  <a:cubicBezTo>
                    <a:pt x="52" y="237"/>
                    <a:pt x="77" y="231"/>
                    <a:pt x="93" y="231"/>
                  </a:cubicBezTo>
                  <a:cubicBezTo>
                    <a:pt x="108" y="230"/>
                    <a:pt x="99" y="238"/>
                    <a:pt x="100" y="246"/>
                  </a:cubicBezTo>
                  <a:cubicBezTo>
                    <a:pt x="101" y="255"/>
                    <a:pt x="114" y="253"/>
                    <a:pt x="121" y="245"/>
                  </a:cubicBezTo>
                  <a:cubicBezTo>
                    <a:pt x="128" y="237"/>
                    <a:pt x="133" y="238"/>
                    <a:pt x="127" y="233"/>
                  </a:cubicBezTo>
                  <a:cubicBezTo>
                    <a:pt x="121" y="229"/>
                    <a:pt x="128" y="224"/>
                    <a:pt x="132" y="231"/>
                  </a:cubicBezTo>
                  <a:cubicBezTo>
                    <a:pt x="136" y="237"/>
                    <a:pt x="150" y="237"/>
                    <a:pt x="155" y="229"/>
                  </a:cubicBezTo>
                  <a:cubicBezTo>
                    <a:pt x="160" y="221"/>
                    <a:pt x="162" y="231"/>
                    <a:pt x="168" y="230"/>
                  </a:cubicBezTo>
                  <a:cubicBezTo>
                    <a:pt x="174" y="230"/>
                    <a:pt x="178" y="214"/>
                    <a:pt x="178" y="220"/>
                  </a:cubicBezTo>
                  <a:cubicBezTo>
                    <a:pt x="179" y="225"/>
                    <a:pt x="189" y="224"/>
                    <a:pt x="195" y="217"/>
                  </a:cubicBezTo>
                  <a:cubicBezTo>
                    <a:pt x="201" y="210"/>
                    <a:pt x="195" y="198"/>
                    <a:pt x="200" y="192"/>
                  </a:cubicBezTo>
                  <a:cubicBezTo>
                    <a:pt x="204" y="186"/>
                    <a:pt x="208" y="173"/>
                    <a:pt x="204" y="165"/>
                  </a:cubicBezTo>
                  <a:cubicBezTo>
                    <a:pt x="200" y="157"/>
                    <a:pt x="213" y="152"/>
                    <a:pt x="220" y="146"/>
                  </a:cubicBezTo>
                  <a:cubicBezTo>
                    <a:pt x="227" y="139"/>
                    <a:pt x="212" y="108"/>
                    <a:pt x="212" y="99"/>
                  </a:cubicBezTo>
                  <a:cubicBezTo>
                    <a:pt x="211" y="89"/>
                    <a:pt x="194" y="102"/>
                    <a:pt x="189" y="105"/>
                  </a:cubicBezTo>
                  <a:close/>
                  <a:moveTo>
                    <a:pt x="74" y="241"/>
                  </a:moveTo>
                  <a:cubicBezTo>
                    <a:pt x="72" y="246"/>
                    <a:pt x="66" y="244"/>
                    <a:pt x="58" y="245"/>
                  </a:cubicBezTo>
                  <a:cubicBezTo>
                    <a:pt x="49" y="247"/>
                    <a:pt x="49" y="267"/>
                    <a:pt x="55" y="269"/>
                  </a:cubicBezTo>
                  <a:cubicBezTo>
                    <a:pt x="60" y="270"/>
                    <a:pt x="63" y="270"/>
                    <a:pt x="65" y="264"/>
                  </a:cubicBezTo>
                  <a:cubicBezTo>
                    <a:pt x="67" y="258"/>
                    <a:pt x="75" y="256"/>
                    <a:pt x="80" y="258"/>
                  </a:cubicBezTo>
                  <a:cubicBezTo>
                    <a:pt x="85" y="261"/>
                    <a:pt x="92" y="250"/>
                    <a:pt x="92" y="243"/>
                  </a:cubicBezTo>
                  <a:cubicBezTo>
                    <a:pt x="92" y="235"/>
                    <a:pt x="77" y="235"/>
                    <a:pt x="74" y="241"/>
                  </a:cubicBezTo>
                  <a:close/>
                  <a:moveTo>
                    <a:pt x="38" y="261"/>
                  </a:moveTo>
                  <a:cubicBezTo>
                    <a:pt x="38" y="256"/>
                    <a:pt x="27" y="257"/>
                    <a:pt x="26" y="252"/>
                  </a:cubicBezTo>
                  <a:cubicBezTo>
                    <a:pt x="26" y="247"/>
                    <a:pt x="18" y="250"/>
                    <a:pt x="10" y="256"/>
                  </a:cubicBezTo>
                  <a:cubicBezTo>
                    <a:pt x="2" y="261"/>
                    <a:pt x="0" y="262"/>
                    <a:pt x="3" y="268"/>
                  </a:cubicBezTo>
                  <a:cubicBezTo>
                    <a:pt x="6" y="274"/>
                    <a:pt x="11" y="269"/>
                    <a:pt x="13" y="263"/>
                  </a:cubicBezTo>
                  <a:cubicBezTo>
                    <a:pt x="15" y="257"/>
                    <a:pt x="20" y="271"/>
                    <a:pt x="16" y="281"/>
                  </a:cubicBezTo>
                  <a:cubicBezTo>
                    <a:pt x="11" y="290"/>
                    <a:pt x="16" y="303"/>
                    <a:pt x="22" y="302"/>
                  </a:cubicBezTo>
                  <a:cubicBezTo>
                    <a:pt x="28" y="301"/>
                    <a:pt x="34" y="282"/>
                    <a:pt x="42" y="272"/>
                  </a:cubicBezTo>
                  <a:cubicBezTo>
                    <a:pt x="50" y="262"/>
                    <a:pt x="38" y="266"/>
                    <a:pt x="38" y="261"/>
                  </a:cubicBezTo>
                  <a:close/>
                </a:path>
              </a:pathLst>
            </a:custGeom>
            <a:solidFill>
              <a:srgbClr val="4472C4">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4" name="Freeform 1715">
              <a:extLst>
                <a:ext uri="{FF2B5EF4-FFF2-40B4-BE49-F238E27FC236}">
                  <a16:creationId xmlns:a16="http://schemas.microsoft.com/office/drawing/2014/main" id="{E95648CE-8C02-42B4-A4A7-366F13066BC2}"/>
                </a:ext>
              </a:extLst>
            </p:cNvPr>
            <p:cNvSpPr>
              <a:spLocks noEditPoints="1"/>
            </p:cNvSpPr>
            <p:nvPr/>
          </p:nvSpPr>
          <p:spPr bwMode="auto">
            <a:xfrm>
              <a:off x="6407455" y="1972623"/>
              <a:ext cx="1360536" cy="919193"/>
            </a:xfrm>
            <a:custGeom>
              <a:avLst/>
              <a:gdLst>
                <a:gd name="T0" fmla="*/ 1007 w 1060"/>
                <a:gd name="T1" fmla="*/ 137 h 734"/>
                <a:gd name="T2" fmla="*/ 956 w 1060"/>
                <a:gd name="T3" fmla="*/ 99 h 734"/>
                <a:gd name="T4" fmla="*/ 913 w 1060"/>
                <a:gd name="T5" fmla="*/ 41 h 734"/>
                <a:gd name="T6" fmla="*/ 852 w 1060"/>
                <a:gd name="T7" fmla="*/ 2 h 734"/>
                <a:gd name="T8" fmla="*/ 810 w 1060"/>
                <a:gd name="T9" fmla="*/ 33 h 734"/>
                <a:gd name="T10" fmla="*/ 775 w 1060"/>
                <a:gd name="T11" fmla="*/ 85 h 734"/>
                <a:gd name="T12" fmla="*/ 723 w 1060"/>
                <a:gd name="T13" fmla="*/ 115 h 734"/>
                <a:gd name="T14" fmla="*/ 755 w 1060"/>
                <a:gd name="T15" fmla="*/ 136 h 734"/>
                <a:gd name="T16" fmla="*/ 754 w 1060"/>
                <a:gd name="T17" fmla="*/ 165 h 734"/>
                <a:gd name="T18" fmla="*/ 662 w 1060"/>
                <a:gd name="T19" fmla="*/ 199 h 734"/>
                <a:gd name="T20" fmla="*/ 596 w 1060"/>
                <a:gd name="T21" fmla="*/ 254 h 734"/>
                <a:gd name="T22" fmla="*/ 494 w 1060"/>
                <a:gd name="T23" fmla="*/ 260 h 734"/>
                <a:gd name="T24" fmla="*/ 378 w 1060"/>
                <a:gd name="T25" fmla="*/ 245 h 734"/>
                <a:gd name="T26" fmla="*/ 329 w 1060"/>
                <a:gd name="T27" fmla="*/ 196 h 734"/>
                <a:gd name="T28" fmla="*/ 285 w 1060"/>
                <a:gd name="T29" fmla="*/ 141 h 734"/>
                <a:gd name="T30" fmla="*/ 241 w 1060"/>
                <a:gd name="T31" fmla="*/ 102 h 734"/>
                <a:gd name="T32" fmla="*/ 216 w 1060"/>
                <a:gd name="T33" fmla="*/ 119 h 734"/>
                <a:gd name="T34" fmla="*/ 174 w 1060"/>
                <a:gd name="T35" fmla="*/ 151 h 734"/>
                <a:gd name="T36" fmla="*/ 139 w 1060"/>
                <a:gd name="T37" fmla="*/ 190 h 734"/>
                <a:gd name="T38" fmla="*/ 123 w 1060"/>
                <a:gd name="T39" fmla="*/ 235 h 734"/>
                <a:gd name="T40" fmla="*/ 83 w 1060"/>
                <a:gd name="T41" fmla="*/ 275 h 734"/>
                <a:gd name="T42" fmla="*/ 31 w 1060"/>
                <a:gd name="T43" fmla="*/ 291 h 734"/>
                <a:gd name="T44" fmla="*/ 0 w 1060"/>
                <a:gd name="T45" fmla="*/ 314 h 734"/>
                <a:gd name="T46" fmla="*/ 24 w 1060"/>
                <a:gd name="T47" fmla="*/ 364 h 734"/>
                <a:gd name="T48" fmla="*/ 62 w 1060"/>
                <a:gd name="T49" fmla="*/ 398 h 734"/>
                <a:gd name="T50" fmla="*/ 94 w 1060"/>
                <a:gd name="T51" fmla="*/ 388 h 734"/>
                <a:gd name="T52" fmla="*/ 88 w 1060"/>
                <a:gd name="T53" fmla="*/ 433 h 734"/>
                <a:gd name="T54" fmla="*/ 89 w 1060"/>
                <a:gd name="T55" fmla="*/ 476 h 734"/>
                <a:gd name="T56" fmla="*/ 122 w 1060"/>
                <a:gd name="T57" fmla="*/ 504 h 734"/>
                <a:gd name="T58" fmla="*/ 217 w 1060"/>
                <a:gd name="T59" fmla="*/ 543 h 734"/>
                <a:gd name="T60" fmla="*/ 255 w 1060"/>
                <a:gd name="T61" fmla="*/ 552 h 734"/>
                <a:gd name="T62" fmla="*/ 287 w 1060"/>
                <a:gd name="T63" fmla="*/ 544 h 734"/>
                <a:gd name="T64" fmla="*/ 329 w 1060"/>
                <a:gd name="T65" fmla="*/ 533 h 734"/>
                <a:gd name="T66" fmla="*/ 381 w 1060"/>
                <a:gd name="T67" fmla="*/ 533 h 734"/>
                <a:gd name="T68" fmla="*/ 410 w 1060"/>
                <a:gd name="T69" fmla="*/ 552 h 734"/>
                <a:gd name="T70" fmla="*/ 401 w 1060"/>
                <a:gd name="T71" fmla="*/ 619 h 734"/>
                <a:gd name="T72" fmla="*/ 430 w 1060"/>
                <a:gd name="T73" fmla="*/ 656 h 734"/>
                <a:gd name="T74" fmla="*/ 467 w 1060"/>
                <a:gd name="T75" fmla="*/ 674 h 734"/>
                <a:gd name="T76" fmla="*/ 495 w 1060"/>
                <a:gd name="T77" fmla="*/ 645 h 734"/>
                <a:gd name="T78" fmla="*/ 551 w 1060"/>
                <a:gd name="T79" fmla="*/ 642 h 734"/>
                <a:gd name="T80" fmla="*/ 588 w 1060"/>
                <a:gd name="T81" fmla="*/ 665 h 734"/>
                <a:gd name="T82" fmla="*/ 616 w 1060"/>
                <a:gd name="T83" fmla="*/ 688 h 734"/>
                <a:gd name="T84" fmla="*/ 697 w 1060"/>
                <a:gd name="T85" fmla="*/ 646 h 734"/>
                <a:gd name="T86" fmla="*/ 759 w 1060"/>
                <a:gd name="T87" fmla="*/ 613 h 734"/>
                <a:gd name="T88" fmla="*/ 790 w 1060"/>
                <a:gd name="T89" fmla="*/ 577 h 734"/>
                <a:gd name="T90" fmla="*/ 819 w 1060"/>
                <a:gd name="T91" fmla="*/ 540 h 734"/>
                <a:gd name="T92" fmla="*/ 826 w 1060"/>
                <a:gd name="T93" fmla="*/ 506 h 734"/>
                <a:gd name="T94" fmla="*/ 817 w 1060"/>
                <a:gd name="T95" fmla="*/ 480 h 734"/>
                <a:gd name="T96" fmla="*/ 812 w 1060"/>
                <a:gd name="T97" fmla="*/ 454 h 734"/>
                <a:gd name="T98" fmla="*/ 791 w 1060"/>
                <a:gd name="T99" fmla="*/ 395 h 734"/>
                <a:gd name="T100" fmla="*/ 839 w 1060"/>
                <a:gd name="T101" fmla="*/ 367 h 734"/>
                <a:gd name="T102" fmla="*/ 778 w 1060"/>
                <a:gd name="T103" fmla="*/ 350 h 734"/>
                <a:gd name="T104" fmla="*/ 802 w 1060"/>
                <a:gd name="T105" fmla="*/ 301 h 734"/>
                <a:gd name="T106" fmla="*/ 829 w 1060"/>
                <a:gd name="T107" fmla="*/ 327 h 734"/>
                <a:gd name="T108" fmla="*/ 908 w 1060"/>
                <a:gd name="T109" fmla="*/ 282 h 734"/>
                <a:gd name="T110" fmla="*/ 949 w 1060"/>
                <a:gd name="T111" fmla="*/ 263 h 734"/>
                <a:gd name="T112" fmla="*/ 992 w 1060"/>
                <a:gd name="T113" fmla="*/ 247 h 734"/>
                <a:gd name="T114" fmla="*/ 996 w 1060"/>
                <a:gd name="T115" fmla="*/ 200 h 734"/>
                <a:gd name="T116" fmla="*/ 1045 w 1060"/>
                <a:gd name="T117" fmla="*/ 168 h 734"/>
                <a:gd name="T118" fmla="*/ 808 w 1060"/>
                <a:gd name="T119" fmla="*/ 655 h 734"/>
                <a:gd name="T120" fmla="*/ 595 w 1060"/>
                <a:gd name="T121" fmla="*/ 72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734">
                  <a:moveTo>
                    <a:pt x="1054" y="131"/>
                  </a:moveTo>
                  <a:cubicBezTo>
                    <a:pt x="1055" y="122"/>
                    <a:pt x="1044" y="125"/>
                    <a:pt x="1040" y="127"/>
                  </a:cubicBezTo>
                  <a:cubicBezTo>
                    <a:pt x="1036" y="130"/>
                    <a:pt x="1026" y="127"/>
                    <a:pt x="1023" y="134"/>
                  </a:cubicBezTo>
                  <a:cubicBezTo>
                    <a:pt x="1020" y="140"/>
                    <a:pt x="1014" y="136"/>
                    <a:pt x="1007" y="137"/>
                  </a:cubicBezTo>
                  <a:cubicBezTo>
                    <a:pt x="1000" y="138"/>
                    <a:pt x="989" y="135"/>
                    <a:pt x="990" y="130"/>
                  </a:cubicBezTo>
                  <a:cubicBezTo>
                    <a:pt x="990" y="126"/>
                    <a:pt x="986" y="121"/>
                    <a:pt x="986" y="115"/>
                  </a:cubicBezTo>
                  <a:cubicBezTo>
                    <a:pt x="987" y="110"/>
                    <a:pt x="979" y="112"/>
                    <a:pt x="974" y="107"/>
                  </a:cubicBezTo>
                  <a:cubicBezTo>
                    <a:pt x="969" y="102"/>
                    <a:pt x="958" y="98"/>
                    <a:pt x="956" y="99"/>
                  </a:cubicBezTo>
                  <a:cubicBezTo>
                    <a:pt x="954" y="100"/>
                    <a:pt x="948" y="93"/>
                    <a:pt x="939" y="93"/>
                  </a:cubicBezTo>
                  <a:cubicBezTo>
                    <a:pt x="930" y="92"/>
                    <a:pt x="931" y="87"/>
                    <a:pt x="932" y="83"/>
                  </a:cubicBezTo>
                  <a:cubicBezTo>
                    <a:pt x="933" y="79"/>
                    <a:pt x="925" y="68"/>
                    <a:pt x="923" y="62"/>
                  </a:cubicBezTo>
                  <a:cubicBezTo>
                    <a:pt x="922" y="55"/>
                    <a:pt x="915" y="54"/>
                    <a:pt x="913" y="41"/>
                  </a:cubicBezTo>
                  <a:cubicBezTo>
                    <a:pt x="910" y="27"/>
                    <a:pt x="903" y="31"/>
                    <a:pt x="904" y="25"/>
                  </a:cubicBezTo>
                  <a:cubicBezTo>
                    <a:pt x="906" y="18"/>
                    <a:pt x="895" y="15"/>
                    <a:pt x="893" y="12"/>
                  </a:cubicBezTo>
                  <a:cubicBezTo>
                    <a:pt x="890" y="8"/>
                    <a:pt x="879" y="9"/>
                    <a:pt x="872" y="5"/>
                  </a:cubicBezTo>
                  <a:cubicBezTo>
                    <a:pt x="864" y="1"/>
                    <a:pt x="859" y="4"/>
                    <a:pt x="852" y="2"/>
                  </a:cubicBezTo>
                  <a:cubicBezTo>
                    <a:pt x="844" y="0"/>
                    <a:pt x="828" y="4"/>
                    <a:pt x="826" y="4"/>
                  </a:cubicBezTo>
                  <a:cubicBezTo>
                    <a:pt x="824" y="4"/>
                    <a:pt x="810" y="2"/>
                    <a:pt x="803" y="12"/>
                  </a:cubicBezTo>
                  <a:cubicBezTo>
                    <a:pt x="796" y="21"/>
                    <a:pt x="802" y="21"/>
                    <a:pt x="805" y="21"/>
                  </a:cubicBezTo>
                  <a:cubicBezTo>
                    <a:pt x="808" y="21"/>
                    <a:pt x="809" y="30"/>
                    <a:pt x="810" y="33"/>
                  </a:cubicBezTo>
                  <a:cubicBezTo>
                    <a:pt x="811" y="37"/>
                    <a:pt x="805" y="41"/>
                    <a:pt x="802" y="42"/>
                  </a:cubicBezTo>
                  <a:cubicBezTo>
                    <a:pt x="800" y="43"/>
                    <a:pt x="792" y="55"/>
                    <a:pt x="791" y="59"/>
                  </a:cubicBezTo>
                  <a:cubicBezTo>
                    <a:pt x="790" y="63"/>
                    <a:pt x="782" y="74"/>
                    <a:pt x="783" y="77"/>
                  </a:cubicBezTo>
                  <a:cubicBezTo>
                    <a:pt x="784" y="81"/>
                    <a:pt x="779" y="85"/>
                    <a:pt x="775" y="85"/>
                  </a:cubicBezTo>
                  <a:cubicBezTo>
                    <a:pt x="771" y="86"/>
                    <a:pt x="761" y="93"/>
                    <a:pt x="758" y="94"/>
                  </a:cubicBezTo>
                  <a:cubicBezTo>
                    <a:pt x="755" y="95"/>
                    <a:pt x="743" y="93"/>
                    <a:pt x="741" y="89"/>
                  </a:cubicBezTo>
                  <a:cubicBezTo>
                    <a:pt x="741" y="88"/>
                    <a:pt x="739" y="87"/>
                    <a:pt x="737" y="86"/>
                  </a:cubicBezTo>
                  <a:cubicBezTo>
                    <a:pt x="723" y="115"/>
                    <a:pt x="723" y="115"/>
                    <a:pt x="723" y="115"/>
                  </a:cubicBezTo>
                  <a:cubicBezTo>
                    <a:pt x="722" y="124"/>
                    <a:pt x="722" y="124"/>
                    <a:pt x="722" y="124"/>
                  </a:cubicBezTo>
                  <a:cubicBezTo>
                    <a:pt x="722" y="124"/>
                    <a:pt x="713" y="126"/>
                    <a:pt x="720" y="133"/>
                  </a:cubicBezTo>
                  <a:cubicBezTo>
                    <a:pt x="727" y="140"/>
                    <a:pt x="728" y="134"/>
                    <a:pt x="738" y="134"/>
                  </a:cubicBezTo>
                  <a:cubicBezTo>
                    <a:pt x="748" y="134"/>
                    <a:pt x="753" y="142"/>
                    <a:pt x="755" y="136"/>
                  </a:cubicBezTo>
                  <a:cubicBezTo>
                    <a:pt x="757" y="130"/>
                    <a:pt x="766" y="127"/>
                    <a:pt x="772" y="134"/>
                  </a:cubicBezTo>
                  <a:cubicBezTo>
                    <a:pt x="778" y="141"/>
                    <a:pt x="796" y="152"/>
                    <a:pt x="795" y="158"/>
                  </a:cubicBezTo>
                  <a:cubicBezTo>
                    <a:pt x="794" y="163"/>
                    <a:pt x="783" y="162"/>
                    <a:pt x="776" y="160"/>
                  </a:cubicBezTo>
                  <a:cubicBezTo>
                    <a:pt x="770" y="158"/>
                    <a:pt x="761" y="165"/>
                    <a:pt x="754" y="165"/>
                  </a:cubicBezTo>
                  <a:cubicBezTo>
                    <a:pt x="747" y="165"/>
                    <a:pt x="739" y="167"/>
                    <a:pt x="732" y="174"/>
                  </a:cubicBezTo>
                  <a:cubicBezTo>
                    <a:pt x="725" y="180"/>
                    <a:pt x="727" y="187"/>
                    <a:pt x="716" y="188"/>
                  </a:cubicBezTo>
                  <a:cubicBezTo>
                    <a:pt x="706" y="190"/>
                    <a:pt x="702" y="188"/>
                    <a:pt x="690" y="196"/>
                  </a:cubicBezTo>
                  <a:cubicBezTo>
                    <a:pt x="679" y="204"/>
                    <a:pt x="666" y="201"/>
                    <a:pt x="662" y="199"/>
                  </a:cubicBezTo>
                  <a:cubicBezTo>
                    <a:pt x="657" y="196"/>
                    <a:pt x="649" y="195"/>
                    <a:pt x="645" y="203"/>
                  </a:cubicBezTo>
                  <a:cubicBezTo>
                    <a:pt x="640" y="211"/>
                    <a:pt x="650" y="215"/>
                    <a:pt x="649" y="224"/>
                  </a:cubicBezTo>
                  <a:cubicBezTo>
                    <a:pt x="648" y="233"/>
                    <a:pt x="637" y="230"/>
                    <a:pt x="628" y="241"/>
                  </a:cubicBezTo>
                  <a:cubicBezTo>
                    <a:pt x="619" y="251"/>
                    <a:pt x="604" y="255"/>
                    <a:pt x="596" y="254"/>
                  </a:cubicBezTo>
                  <a:cubicBezTo>
                    <a:pt x="588" y="253"/>
                    <a:pt x="571" y="249"/>
                    <a:pt x="556" y="255"/>
                  </a:cubicBezTo>
                  <a:cubicBezTo>
                    <a:pt x="541" y="262"/>
                    <a:pt x="531" y="272"/>
                    <a:pt x="525" y="271"/>
                  </a:cubicBezTo>
                  <a:cubicBezTo>
                    <a:pt x="520" y="270"/>
                    <a:pt x="520" y="263"/>
                    <a:pt x="512" y="265"/>
                  </a:cubicBezTo>
                  <a:cubicBezTo>
                    <a:pt x="504" y="266"/>
                    <a:pt x="499" y="263"/>
                    <a:pt x="494" y="260"/>
                  </a:cubicBezTo>
                  <a:cubicBezTo>
                    <a:pt x="488" y="257"/>
                    <a:pt x="483" y="262"/>
                    <a:pt x="474" y="255"/>
                  </a:cubicBezTo>
                  <a:cubicBezTo>
                    <a:pt x="465" y="249"/>
                    <a:pt x="449" y="250"/>
                    <a:pt x="442" y="249"/>
                  </a:cubicBezTo>
                  <a:cubicBezTo>
                    <a:pt x="436" y="247"/>
                    <a:pt x="410" y="249"/>
                    <a:pt x="400" y="247"/>
                  </a:cubicBezTo>
                  <a:cubicBezTo>
                    <a:pt x="391" y="246"/>
                    <a:pt x="379" y="250"/>
                    <a:pt x="378" y="245"/>
                  </a:cubicBezTo>
                  <a:cubicBezTo>
                    <a:pt x="377" y="241"/>
                    <a:pt x="370" y="237"/>
                    <a:pt x="367" y="227"/>
                  </a:cubicBezTo>
                  <a:cubicBezTo>
                    <a:pt x="365" y="217"/>
                    <a:pt x="360" y="213"/>
                    <a:pt x="354" y="212"/>
                  </a:cubicBezTo>
                  <a:cubicBezTo>
                    <a:pt x="348" y="211"/>
                    <a:pt x="348" y="205"/>
                    <a:pt x="342" y="204"/>
                  </a:cubicBezTo>
                  <a:cubicBezTo>
                    <a:pt x="340" y="204"/>
                    <a:pt x="337" y="196"/>
                    <a:pt x="329" y="196"/>
                  </a:cubicBezTo>
                  <a:cubicBezTo>
                    <a:pt x="321" y="196"/>
                    <a:pt x="294" y="193"/>
                    <a:pt x="290" y="187"/>
                  </a:cubicBezTo>
                  <a:cubicBezTo>
                    <a:pt x="286" y="180"/>
                    <a:pt x="294" y="179"/>
                    <a:pt x="294" y="172"/>
                  </a:cubicBezTo>
                  <a:cubicBezTo>
                    <a:pt x="294" y="166"/>
                    <a:pt x="298" y="157"/>
                    <a:pt x="295" y="154"/>
                  </a:cubicBezTo>
                  <a:cubicBezTo>
                    <a:pt x="291" y="152"/>
                    <a:pt x="286" y="146"/>
                    <a:pt x="285" y="141"/>
                  </a:cubicBezTo>
                  <a:cubicBezTo>
                    <a:pt x="284" y="136"/>
                    <a:pt x="276" y="129"/>
                    <a:pt x="270" y="129"/>
                  </a:cubicBezTo>
                  <a:cubicBezTo>
                    <a:pt x="264" y="128"/>
                    <a:pt x="260" y="125"/>
                    <a:pt x="254" y="120"/>
                  </a:cubicBezTo>
                  <a:cubicBezTo>
                    <a:pt x="249" y="115"/>
                    <a:pt x="244" y="116"/>
                    <a:pt x="242" y="104"/>
                  </a:cubicBezTo>
                  <a:cubicBezTo>
                    <a:pt x="241" y="103"/>
                    <a:pt x="241" y="103"/>
                    <a:pt x="241" y="102"/>
                  </a:cubicBezTo>
                  <a:cubicBezTo>
                    <a:pt x="239" y="102"/>
                    <a:pt x="236" y="101"/>
                    <a:pt x="234" y="101"/>
                  </a:cubicBezTo>
                  <a:cubicBezTo>
                    <a:pt x="233" y="101"/>
                    <a:pt x="231" y="100"/>
                    <a:pt x="230" y="98"/>
                  </a:cubicBezTo>
                  <a:cubicBezTo>
                    <a:pt x="228" y="103"/>
                    <a:pt x="223" y="105"/>
                    <a:pt x="223" y="109"/>
                  </a:cubicBezTo>
                  <a:cubicBezTo>
                    <a:pt x="223" y="114"/>
                    <a:pt x="222" y="119"/>
                    <a:pt x="216" y="119"/>
                  </a:cubicBezTo>
                  <a:cubicBezTo>
                    <a:pt x="210" y="119"/>
                    <a:pt x="205" y="123"/>
                    <a:pt x="204" y="132"/>
                  </a:cubicBezTo>
                  <a:cubicBezTo>
                    <a:pt x="204" y="141"/>
                    <a:pt x="209" y="143"/>
                    <a:pt x="207" y="146"/>
                  </a:cubicBezTo>
                  <a:cubicBezTo>
                    <a:pt x="204" y="150"/>
                    <a:pt x="194" y="154"/>
                    <a:pt x="190" y="153"/>
                  </a:cubicBezTo>
                  <a:cubicBezTo>
                    <a:pt x="187" y="151"/>
                    <a:pt x="180" y="152"/>
                    <a:pt x="174" y="151"/>
                  </a:cubicBezTo>
                  <a:cubicBezTo>
                    <a:pt x="168" y="150"/>
                    <a:pt x="164" y="143"/>
                    <a:pt x="162" y="151"/>
                  </a:cubicBezTo>
                  <a:cubicBezTo>
                    <a:pt x="160" y="159"/>
                    <a:pt x="148" y="183"/>
                    <a:pt x="151" y="185"/>
                  </a:cubicBezTo>
                  <a:cubicBezTo>
                    <a:pt x="154" y="188"/>
                    <a:pt x="156" y="193"/>
                    <a:pt x="151" y="193"/>
                  </a:cubicBezTo>
                  <a:cubicBezTo>
                    <a:pt x="146" y="193"/>
                    <a:pt x="141" y="193"/>
                    <a:pt x="139" y="190"/>
                  </a:cubicBezTo>
                  <a:cubicBezTo>
                    <a:pt x="136" y="188"/>
                    <a:pt x="128" y="194"/>
                    <a:pt x="122" y="193"/>
                  </a:cubicBezTo>
                  <a:cubicBezTo>
                    <a:pt x="119" y="193"/>
                    <a:pt x="108" y="198"/>
                    <a:pt x="112" y="200"/>
                  </a:cubicBezTo>
                  <a:cubicBezTo>
                    <a:pt x="116" y="202"/>
                    <a:pt x="116" y="212"/>
                    <a:pt x="116" y="216"/>
                  </a:cubicBezTo>
                  <a:cubicBezTo>
                    <a:pt x="116" y="220"/>
                    <a:pt x="124" y="231"/>
                    <a:pt x="123" y="235"/>
                  </a:cubicBezTo>
                  <a:cubicBezTo>
                    <a:pt x="121" y="239"/>
                    <a:pt x="114" y="243"/>
                    <a:pt x="114" y="248"/>
                  </a:cubicBezTo>
                  <a:cubicBezTo>
                    <a:pt x="114" y="254"/>
                    <a:pt x="115" y="258"/>
                    <a:pt x="112" y="259"/>
                  </a:cubicBezTo>
                  <a:cubicBezTo>
                    <a:pt x="110" y="261"/>
                    <a:pt x="101" y="264"/>
                    <a:pt x="97" y="267"/>
                  </a:cubicBezTo>
                  <a:cubicBezTo>
                    <a:pt x="92" y="270"/>
                    <a:pt x="85" y="270"/>
                    <a:pt x="83" y="275"/>
                  </a:cubicBezTo>
                  <a:cubicBezTo>
                    <a:pt x="81" y="280"/>
                    <a:pt x="77" y="284"/>
                    <a:pt x="69" y="283"/>
                  </a:cubicBezTo>
                  <a:cubicBezTo>
                    <a:pt x="62" y="282"/>
                    <a:pt x="58" y="281"/>
                    <a:pt x="53" y="288"/>
                  </a:cubicBezTo>
                  <a:cubicBezTo>
                    <a:pt x="47" y="294"/>
                    <a:pt x="46" y="291"/>
                    <a:pt x="42" y="295"/>
                  </a:cubicBezTo>
                  <a:cubicBezTo>
                    <a:pt x="38" y="298"/>
                    <a:pt x="34" y="292"/>
                    <a:pt x="31" y="291"/>
                  </a:cubicBezTo>
                  <a:cubicBezTo>
                    <a:pt x="28" y="290"/>
                    <a:pt x="24" y="295"/>
                    <a:pt x="21" y="295"/>
                  </a:cubicBezTo>
                  <a:cubicBezTo>
                    <a:pt x="18" y="295"/>
                    <a:pt x="15" y="300"/>
                    <a:pt x="11" y="301"/>
                  </a:cubicBezTo>
                  <a:cubicBezTo>
                    <a:pt x="7" y="302"/>
                    <a:pt x="3" y="301"/>
                    <a:pt x="3" y="306"/>
                  </a:cubicBezTo>
                  <a:cubicBezTo>
                    <a:pt x="3" y="308"/>
                    <a:pt x="2" y="312"/>
                    <a:pt x="0" y="314"/>
                  </a:cubicBezTo>
                  <a:cubicBezTo>
                    <a:pt x="0" y="314"/>
                    <a:pt x="0" y="314"/>
                    <a:pt x="0" y="314"/>
                  </a:cubicBezTo>
                  <a:cubicBezTo>
                    <a:pt x="3" y="330"/>
                    <a:pt x="3" y="330"/>
                    <a:pt x="3" y="330"/>
                  </a:cubicBezTo>
                  <a:cubicBezTo>
                    <a:pt x="3" y="330"/>
                    <a:pt x="20" y="335"/>
                    <a:pt x="21" y="341"/>
                  </a:cubicBezTo>
                  <a:cubicBezTo>
                    <a:pt x="21" y="346"/>
                    <a:pt x="24" y="364"/>
                    <a:pt x="24" y="364"/>
                  </a:cubicBezTo>
                  <a:cubicBezTo>
                    <a:pt x="24" y="364"/>
                    <a:pt x="24" y="364"/>
                    <a:pt x="24" y="364"/>
                  </a:cubicBezTo>
                  <a:cubicBezTo>
                    <a:pt x="30" y="370"/>
                    <a:pt x="40" y="375"/>
                    <a:pt x="40" y="378"/>
                  </a:cubicBezTo>
                  <a:cubicBezTo>
                    <a:pt x="40" y="380"/>
                    <a:pt x="40" y="387"/>
                    <a:pt x="49" y="391"/>
                  </a:cubicBezTo>
                  <a:cubicBezTo>
                    <a:pt x="54" y="393"/>
                    <a:pt x="59" y="396"/>
                    <a:pt x="62" y="398"/>
                  </a:cubicBezTo>
                  <a:cubicBezTo>
                    <a:pt x="63" y="397"/>
                    <a:pt x="63" y="396"/>
                    <a:pt x="63" y="396"/>
                  </a:cubicBezTo>
                  <a:cubicBezTo>
                    <a:pt x="70" y="396"/>
                    <a:pt x="70" y="396"/>
                    <a:pt x="70" y="396"/>
                  </a:cubicBezTo>
                  <a:cubicBezTo>
                    <a:pt x="70" y="396"/>
                    <a:pt x="72" y="397"/>
                    <a:pt x="74" y="399"/>
                  </a:cubicBezTo>
                  <a:cubicBezTo>
                    <a:pt x="76" y="394"/>
                    <a:pt x="88" y="387"/>
                    <a:pt x="94" y="388"/>
                  </a:cubicBezTo>
                  <a:cubicBezTo>
                    <a:pt x="101" y="388"/>
                    <a:pt x="116" y="400"/>
                    <a:pt x="114" y="405"/>
                  </a:cubicBezTo>
                  <a:cubicBezTo>
                    <a:pt x="113" y="409"/>
                    <a:pt x="102" y="424"/>
                    <a:pt x="97" y="426"/>
                  </a:cubicBezTo>
                  <a:cubicBezTo>
                    <a:pt x="95" y="426"/>
                    <a:pt x="92" y="426"/>
                    <a:pt x="89" y="426"/>
                  </a:cubicBezTo>
                  <a:cubicBezTo>
                    <a:pt x="89" y="429"/>
                    <a:pt x="88" y="431"/>
                    <a:pt x="88" y="433"/>
                  </a:cubicBezTo>
                  <a:cubicBezTo>
                    <a:pt x="88" y="436"/>
                    <a:pt x="94" y="442"/>
                    <a:pt x="98" y="448"/>
                  </a:cubicBezTo>
                  <a:cubicBezTo>
                    <a:pt x="101" y="454"/>
                    <a:pt x="92" y="458"/>
                    <a:pt x="87" y="454"/>
                  </a:cubicBezTo>
                  <a:cubicBezTo>
                    <a:pt x="83" y="450"/>
                    <a:pt x="80" y="458"/>
                    <a:pt x="83" y="462"/>
                  </a:cubicBezTo>
                  <a:cubicBezTo>
                    <a:pt x="86" y="465"/>
                    <a:pt x="85" y="475"/>
                    <a:pt x="89" y="476"/>
                  </a:cubicBezTo>
                  <a:cubicBezTo>
                    <a:pt x="94" y="477"/>
                    <a:pt x="99" y="486"/>
                    <a:pt x="104" y="486"/>
                  </a:cubicBezTo>
                  <a:cubicBezTo>
                    <a:pt x="110" y="486"/>
                    <a:pt x="115" y="495"/>
                    <a:pt x="115" y="495"/>
                  </a:cubicBezTo>
                  <a:cubicBezTo>
                    <a:pt x="115" y="495"/>
                    <a:pt x="122" y="500"/>
                    <a:pt x="122" y="503"/>
                  </a:cubicBezTo>
                  <a:cubicBezTo>
                    <a:pt x="122" y="503"/>
                    <a:pt x="122" y="504"/>
                    <a:pt x="122" y="504"/>
                  </a:cubicBezTo>
                  <a:cubicBezTo>
                    <a:pt x="128" y="503"/>
                    <a:pt x="132" y="503"/>
                    <a:pt x="133" y="501"/>
                  </a:cubicBezTo>
                  <a:cubicBezTo>
                    <a:pt x="133" y="498"/>
                    <a:pt x="141" y="498"/>
                    <a:pt x="147" y="503"/>
                  </a:cubicBezTo>
                  <a:cubicBezTo>
                    <a:pt x="152" y="509"/>
                    <a:pt x="175" y="523"/>
                    <a:pt x="183" y="530"/>
                  </a:cubicBezTo>
                  <a:cubicBezTo>
                    <a:pt x="191" y="536"/>
                    <a:pt x="210" y="544"/>
                    <a:pt x="217" y="543"/>
                  </a:cubicBezTo>
                  <a:cubicBezTo>
                    <a:pt x="223" y="543"/>
                    <a:pt x="230" y="548"/>
                    <a:pt x="240" y="548"/>
                  </a:cubicBezTo>
                  <a:cubicBezTo>
                    <a:pt x="241" y="548"/>
                    <a:pt x="243" y="548"/>
                    <a:pt x="244" y="548"/>
                  </a:cubicBezTo>
                  <a:cubicBezTo>
                    <a:pt x="245" y="546"/>
                    <a:pt x="248" y="546"/>
                    <a:pt x="250" y="543"/>
                  </a:cubicBezTo>
                  <a:cubicBezTo>
                    <a:pt x="252" y="539"/>
                    <a:pt x="257" y="547"/>
                    <a:pt x="255" y="552"/>
                  </a:cubicBezTo>
                  <a:cubicBezTo>
                    <a:pt x="255" y="555"/>
                    <a:pt x="255" y="558"/>
                    <a:pt x="256" y="560"/>
                  </a:cubicBezTo>
                  <a:cubicBezTo>
                    <a:pt x="258" y="558"/>
                    <a:pt x="259" y="556"/>
                    <a:pt x="260" y="553"/>
                  </a:cubicBezTo>
                  <a:cubicBezTo>
                    <a:pt x="264" y="544"/>
                    <a:pt x="269" y="545"/>
                    <a:pt x="273" y="542"/>
                  </a:cubicBezTo>
                  <a:cubicBezTo>
                    <a:pt x="276" y="539"/>
                    <a:pt x="280" y="540"/>
                    <a:pt x="287" y="544"/>
                  </a:cubicBezTo>
                  <a:cubicBezTo>
                    <a:pt x="294" y="548"/>
                    <a:pt x="297" y="540"/>
                    <a:pt x="308" y="550"/>
                  </a:cubicBezTo>
                  <a:cubicBezTo>
                    <a:pt x="310" y="549"/>
                    <a:pt x="312" y="548"/>
                    <a:pt x="314" y="548"/>
                  </a:cubicBezTo>
                  <a:cubicBezTo>
                    <a:pt x="316" y="548"/>
                    <a:pt x="319" y="543"/>
                    <a:pt x="322" y="540"/>
                  </a:cubicBezTo>
                  <a:cubicBezTo>
                    <a:pt x="326" y="536"/>
                    <a:pt x="325" y="532"/>
                    <a:pt x="329" y="533"/>
                  </a:cubicBezTo>
                  <a:cubicBezTo>
                    <a:pt x="333" y="534"/>
                    <a:pt x="335" y="528"/>
                    <a:pt x="344" y="523"/>
                  </a:cubicBezTo>
                  <a:cubicBezTo>
                    <a:pt x="353" y="518"/>
                    <a:pt x="361" y="526"/>
                    <a:pt x="365" y="522"/>
                  </a:cubicBezTo>
                  <a:cubicBezTo>
                    <a:pt x="369" y="519"/>
                    <a:pt x="374" y="518"/>
                    <a:pt x="374" y="521"/>
                  </a:cubicBezTo>
                  <a:cubicBezTo>
                    <a:pt x="374" y="525"/>
                    <a:pt x="380" y="529"/>
                    <a:pt x="381" y="533"/>
                  </a:cubicBezTo>
                  <a:cubicBezTo>
                    <a:pt x="382" y="537"/>
                    <a:pt x="390" y="538"/>
                    <a:pt x="391" y="538"/>
                  </a:cubicBezTo>
                  <a:cubicBezTo>
                    <a:pt x="393" y="538"/>
                    <a:pt x="394" y="537"/>
                    <a:pt x="394" y="537"/>
                  </a:cubicBezTo>
                  <a:cubicBezTo>
                    <a:pt x="399" y="534"/>
                    <a:pt x="406" y="537"/>
                    <a:pt x="406" y="542"/>
                  </a:cubicBezTo>
                  <a:cubicBezTo>
                    <a:pt x="406" y="546"/>
                    <a:pt x="406" y="552"/>
                    <a:pt x="410" y="552"/>
                  </a:cubicBezTo>
                  <a:cubicBezTo>
                    <a:pt x="413" y="552"/>
                    <a:pt x="417" y="552"/>
                    <a:pt x="417" y="560"/>
                  </a:cubicBezTo>
                  <a:cubicBezTo>
                    <a:pt x="417" y="569"/>
                    <a:pt x="420" y="579"/>
                    <a:pt x="413" y="586"/>
                  </a:cubicBezTo>
                  <a:cubicBezTo>
                    <a:pt x="405" y="593"/>
                    <a:pt x="397" y="607"/>
                    <a:pt x="398" y="611"/>
                  </a:cubicBezTo>
                  <a:cubicBezTo>
                    <a:pt x="400" y="615"/>
                    <a:pt x="396" y="622"/>
                    <a:pt x="401" y="619"/>
                  </a:cubicBezTo>
                  <a:cubicBezTo>
                    <a:pt x="407" y="617"/>
                    <a:pt x="419" y="619"/>
                    <a:pt x="417" y="622"/>
                  </a:cubicBezTo>
                  <a:cubicBezTo>
                    <a:pt x="415" y="625"/>
                    <a:pt x="418" y="636"/>
                    <a:pt x="423" y="637"/>
                  </a:cubicBezTo>
                  <a:cubicBezTo>
                    <a:pt x="428" y="637"/>
                    <a:pt x="431" y="640"/>
                    <a:pt x="430" y="645"/>
                  </a:cubicBezTo>
                  <a:cubicBezTo>
                    <a:pt x="428" y="649"/>
                    <a:pt x="425" y="656"/>
                    <a:pt x="430" y="656"/>
                  </a:cubicBezTo>
                  <a:cubicBezTo>
                    <a:pt x="434" y="656"/>
                    <a:pt x="440" y="656"/>
                    <a:pt x="439" y="661"/>
                  </a:cubicBezTo>
                  <a:cubicBezTo>
                    <a:pt x="439" y="666"/>
                    <a:pt x="442" y="670"/>
                    <a:pt x="450" y="667"/>
                  </a:cubicBezTo>
                  <a:cubicBezTo>
                    <a:pt x="455" y="665"/>
                    <a:pt x="457" y="663"/>
                    <a:pt x="458" y="665"/>
                  </a:cubicBezTo>
                  <a:cubicBezTo>
                    <a:pt x="461" y="665"/>
                    <a:pt x="462" y="672"/>
                    <a:pt x="467" y="674"/>
                  </a:cubicBezTo>
                  <a:cubicBezTo>
                    <a:pt x="472" y="675"/>
                    <a:pt x="470" y="662"/>
                    <a:pt x="468" y="660"/>
                  </a:cubicBezTo>
                  <a:cubicBezTo>
                    <a:pt x="466" y="658"/>
                    <a:pt x="468" y="649"/>
                    <a:pt x="470" y="651"/>
                  </a:cubicBezTo>
                  <a:cubicBezTo>
                    <a:pt x="472" y="653"/>
                    <a:pt x="479" y="651"/>
                    <a:pt x="482" y="646"/>
                  </a:cubicBezTo>
                  <a:cubicBezTo>
                    <a:pt x="486" y="642"/>
                    <a:pt x="493" y="650"/>
                    <a:pt x="495" y="645"/>
                  </a:cubicBezTo>
                  <a:cubicBezTo>
                    <a:pt x="498" y="640"/>
                    <a:pt x="504" y="649"/>
                    <a:pt x="511" y="645"/>
                  </a:cubicBezTo>
                  <a:cubicBezTo>
                    <a:pt x="517" y="642"/>
                    <a:pt x="520" y="648"/>
                    <a:pt x="523" y="643"/>
                  </a:cubicBezTo>
                  <a:cubicBezTo>
                    <a:pt x="525" y="638"/>
                    <a:pt x="534" y="632"/>
                    <a:pt x="537" y="634"/>
                  </a:cubicBezTo>
                  <a:cubicBezTo>
                    <a:pt x="539" y="636"/>
                    <a:pt x="540" y="640"/>
                    <a:pt x="551" y="642"/>
                  </a:cubicBezTo>
                  <a:cubicBezTo>
                    <a:pt x="562" y="643"/>
                    <a:pt x="556" y="649"/>
                    <a:pt x="556" y="652"/>
                  </a:cubicBezTo>
                  <a:cubicBezTo>
                    <a:pt x="556" y="656"/>
                    <a:pt x="569" y="665"/>
                    <a:pt x="573" y="665"/>
                  </a:cubicBezTo>
                  <a:cubicBezTo>
                    <a:pt x="574" y="665"/>
                    <a:pt x="576" y="666"/>
                    <a:pt x="577" y="668"/>
                  </a:cubicBezTo>
                  <a:cubicBezTo>
                    <a:pt x="580" y="666"/>
                    <a:pt x="586" y="669"/>
                    <a:pt x="588" y="665"/>
                  </a:cubicBezTo>
                  <a:cubicBezTo>
                    <a:pt x="589" y="661"/>
                    <a:pt x="595" y="662"/>
                    <a:pt x="597" y="666"/>
                  </a:cubicBezTo>
                  <a:cubicBezTo>
                    <a:pt x="600" y="670"/>
                    <a:pt x="602" y="670"/>
                    <a:pt x="608" y="666"/>
                  </a:cubicBezTo>
                  <a:cubicBezTo>
                    <a:pt x="613" y="661"/>
                    <a:pt x="615" y="670"/>
                    <a:pt x="612" y="673"/>
                  </a:cubicBezTo>
                  <a:cubicBezTo>
                    <a:pt x="609" y="676"/>
                    <a:pt x="611" y="684"/>
                    <a:pt x="616" y="688"/>
                  </a:cubicBezTo>
                  <a:cubicBezTo>
                    <a:pt x="621" y="693"/>
                    <a:pt x="622" y="686"/>
                    <a:pt x="621" y="681"/>
                  </a:cubicBezTo>
                  <a:cubicBezTo>
                    <a:pt x="620" y="676"/>
                    <a:pt x="629" y="672"/>
                    <a:pt x="646" y="666"/>
                  </a:cubicBezTo>
                  <a:cubicBezTo>
                    <a:pt x="662" y="661"/>
                    <a:pt x="680" y="649"/>
                    <a:pt x="680" y="646"/>
                  </a:cubicBezTo>
                  <a:cubicBezTo>
                    <a:pt x="680" y="643"/>
                    <a:pt x="692" y="651"/>
                    <a:pt x="697" y="646"/>
                  </a:cubicBezTo>
                  <a:cubicBezTo>
                    <a:pt x="703" y="642"/>
                    <a:pt x="723" y="642"/>
                    <a:pt x="728" y="642"/>
                  </a:cubicBezTo>
                  <a:cubicBezTo>
                    <a:pt x="733" y="641"/>
                    <a:pt x="733" y="637"/>
                    <a:pt x="738" y="632"/>
                  </a:cubicBezTo>
                  <a:cubicBezTo>
                    <a:pt x="744" y="628"/>
                    <a:pt x="742" y="626"/>
                    <a:pt x="749" y="624"/>
                  </a:cubicBezTo>
                  <a:cubicBezTo>
                    <a:pt x="755" y="622"/>
                    <a:pt x="759" y="617"/>
                    <a:pt x="759" y="613"/>
                  </a:cubicBezTo>
                  <a:cubicBezTo>
                    <a:pt x="759" y="610"/>
                    <a:pt x="771" y="609"/>
                    <a:pt x="771" y="606"/>
                  </a:cubicBezTo>
                  <a:cubicBezTo>
                    <a:pt x="771" y="602"/>
                    <a:pt x="780" y="601"/>
                    <a:pt x="780" y="597"/>
                  </a:cubicBezTo>
                  <a:cubicBezTo>
                    <a:pt x="780" y="593"/>
                    <a:pt x="785" y="594"/>
                    <a:pt x="787" y="591"/>
                  </a:cubicBezTo>
                  <a:cubicBezTo>
                    <a:pt x="790" y="588"/>
                    <a:pt x="785" y="578"/>
                    <a:pt x="790" y="577"/>
                  </a:cubicBezTo>
                  <a:cubicBezTo>
                    <a:pt x="794" y="576"/>
                    <a:pt x="788" y="571"/>
                    <a:pt x="787" y="569"/>
                  </a:cubicBezTo>
                  <a:cubicBezTo>
                    <a:pt x="787" y="566"/>
                    <a:pt x="795" y="566"/>
                    <a:pt x="800" y="563"/>
                  </a:cubicBezTo>
                  <a:cubicBezTo>
                    <a:pt x="804" y="560"/>
                    <a:pt x="807" y="555"/>
                    <a:pt x="808" y="551"/>
                  </a:cubicBezTo>
                  <a:cubicBezTo>
                    <a:pt x="808" y="546"/>
                    <a:pt x="816" y="541"/>
                    <a:pt x="819" y="540"/>
                  </a:cubicBezTo>
                  <a:cubicBezTo>
                    <a:pt x="822" y="539"/>
                    <a:pt x="824" y="531"/>
                    <a:pt x="823" y="526"/>
                  </a:cubicBezTo>
                  <a:cubicBezTo>
                    <a:pt x="822" y="520"/>
                    <a:pt x="829" y="521"/>
                    <a:pt x="826" y="519"/>
                  </a:cubicBezTo>
                  <a:cubicBezTo>
                    <a:pt x="822" y="516"/>
                    <a:pt x="827" y="510"/>
                    <a:pt x="833" y="508"/>
                  </a:cubicBezTo>
                  <a:cubicBezTo>
                    <a:pt x="839" y="506"/>
                    <a:pt x="829" y="503"/>
                    <a:pt x="826" y="506"/>
                  </a:cubicBezTo>
                  <a:cubicBezTo>
                    <a:pt x="822" y="509"/>
                    <a:pt x="819" y="498"/>
                    <a:pt x="816" y="502"/>
                  </a:cubicBezTo>
                  <a:cubicBezTo>
                    <a:pt x="813" y="506"/>
                    <a:pt x="804" y="500"/>
                    <a:pt x="809" y="499"/>
                  </a:cubicBezTo>
                  <a:cubicBezTo>
                    <a:pt x="815" y="497"/>
                    <a:pt x="824" y="491"/>
                    <a:pt x="828" y="490"/>
                  </a:cubicBezTo>
                  <a:cubicBezTo>
                    <a:pt x="832" y="488"/>
                    <a:pt x="822" y="480"/>
                    <a:pt x="817" y="480"/>
                  </a:cubicBezTo>
                  <a:cubicBezTo>
                    <a:pt x="812" y="480"/>
                    <a:pt x="807" y="468"/>
                    <a:pt x="802" y="468"/>
                  </a:cubicBezTo>
                  <a:cubicBezTo>
                    <a:pt x="796" y="468"/>
                    <a:pt x="806" y="465"/>
                    <a:pt x="812" y="468"/>
                  </a:cubicBezTo>
                  <a:cubicBezTo>
                    <a:pt x="818" y="471"/>
                    <a:pt x="825" y="474"/>
                    <a:pt x="827" y="471"/>
                  </a:cubicBezTo>
                  <a:cubicBezTo>
                    <a:pt x="830" y="468"/>
                    <a:pt x="817" y="458"/>
                    <a:pt x="812" y="454"/>
                  </a:cubicBezTo>
                  <a:cubicBezTo>
                    <a:pt x="808" y="451"/>
                    <a:pt x="812" y="446"/>
                    <a:pt x="809" y="444"/>
                  </a:cubicBezTo>
                  <a:cubicBezTo>
                    <a:pt x="806" y="442"/>
                    <a:pt x="800" y="428"/>
                    <a:pt x="798" y="422"/>
                  </a:cubicBezTo>
                  <a:cubicBezTo>
                    <a:pt x="796" y="416"/>
                    <a:pt x="785" y="415"/>
                    <a:pt x="782" y="411"/>
                  </a:cubicBezTo>
                  <a:cubicBezTo>
                    <a:pt x="780" y="407"/>
                    <a:pt x="783" y="398"/>
                    <a:pt x="791" y="395"/>
                  </a:cubicBezTo>
                  <a:cubicBezTo>
                    <a:pt x="799" y="391"/>
                    <a:pt x="795" y="385"/>
                    <a:pt x="799" y="385"/>
                  </a:cubicBezTo>
                  <a:cubicBezTo>
                    <a:pt x="803" y="386"/>
                    <a:pt x="806" y="385"/>
                    <a:pt x="809" y="379"/>
                  </a:cubicBezTo>
                  <a:cubicBezTo>
                    <a:pt x="812" y="373"/>
                    <a:pt x="816" y="376"/>
                    <a:pt x="819" y="373"/>
                  </a:cubicBezTo>
                  <a:cubicBezTo>
                    <a:pt x="822" y="370"/>
                    <a:pt x="835" y="370"/>
                    <a:pt x="839" y="367"/>
                  </a:cubicBezTo>
                  <a:cubicBezTo>
                    <a:pt x="844" y="364"/>
                    <a:pt x="835" y="354"/>
                    <a:pt x="829" y="356"/>
                  </a:cubicBezTo>
                  <a:cubicBezTo>
                    <a:pt x="823" y="358"/>
                    <a:pt x="816" y="355"/>
                    <a:pt x="812" y="349"/>
                  </a:cubicBezTo>
                  <a:cubicBezTo>
                    <a:pt x="808" y="343"/>
                    <a:pt x="797" y="360"/>
                    <a:pt x="789" y="364"/>
                  </a:cubicBezTo>
                  <a:cubicBezTo>
                    <a:pt x="780" y="368"/>
                    <a:pt x="775" y="357"/>
                    <a:pt x="778" y="350"/>
                  </a:cubicBezTo>
                  <a:cubicBezTo>
                    <a:pt x="781" y="343"/>
                    <a:pt x="771" y="343"/>
                    <a:pt x="759" y="344"/>
                  </a:cubicBezTo>
                  <a:cubicBezTo>
                    <a:pt x="748" y="345"/>
                    <a:pt x="752" y="323"/>
                    <a:pt x="759" y="322"/>
                  </a:cubicBezTo>
                  <a:cubicBezTo>
                    <a:pt x="766" y="321"/>
                    <a:pt x="777" y="329"/>
                    <a:pt x="781" y="316"/>
                  </a:cubicBezTo>
                  <a:cubicBezTo>
                    <a:pt x="785" y="303"/>
                    <a:pt x="792" y="313"/>
                    <a:pt x="802" y="301"/>
                  </a:cubicBezTo>
                  <a:cubicBezTo>
                    <a:pt x="812" y="290"/>
                    <a:pt x="823" y="283"/>
                    <a:pt x="832" y="290"/>
                  </a:cubicBezTo>
                  <a:cubicBezTo>
                    <a:pt x="840" y="296"/>
                    <a:pt x="822" y="307"/>
                    <a:pt x="820" y="314"/>
                  </a:cubicBezTo>
                  <a:cubicBezTo>
                    <a:pt x="817" y="320"/>
                    <a:pt x="822" y="322"/>
                    <a:pt x="817" y="327"/>
                  </a:cubicBezTo>
                  <a:cubicBezTo>
                    <a:pt x="812" y="332"/>
                    <a:pt x="819" y="333"/>
                    <a:pt x="829" y="327"/>
                  </a:cubicBezTo>
                  <a:cubicBezTo>
                    <a:pt x="839" y="320"/>
                    <a:pt x="852" y="312"/>
                    <a:pt x="862" y="309"/>
                  </a:cubicBezTo>
                  <a:cubicBezTo>
                    <a:pt x="864" y="307"/>
                    <a:pt x="867" y="307"/>
                    <a:pt x="870" y="307"/>
                  </a:cubicBezTo>
                  <a:cubicBezTo>
                    <a:pt x="872" y="304"/>
                    <a:pt x="873" y="301"/>
                    <a:pt x="875" y="300"/>
                  </a:cubicBezTo>
                  <a:cubicBezTo>
                    <a:pt x="882" y="296"/>
                    <a:pt x="905" y="286"/>
                    <a:pt x="908" y="282"/>
                  </a:cubicBezTo>
                  <a:cubicBezTo>
                    <a:pt x="912" y="277"/>
                    <a:pt x="915" y="269"/>
                    <a:pt x="920" y="269"/>
                  </a:cubicBezTo>
                  <a:cubicBezTo>
                    <a:pt x="924" y="269"/>
                    <a:pt x="924" y="274"/>
                    <a:pt x="931" y="274"/>
                  </a:cubicBezTo>
                  <a:cubicBezTo>
                    <a:pt x="938" y="274"/>
                    <a:pt x="946" y="276"/>
                    <a:pt x="942" y="270"/>
                  </a:cubicBezTo>
                  <a:cubicBezTo>
                    <a:pt x="939" y="265"/>
                    <a:pt x="941" y="265"/>
                    <a:pt x="949" y="263"/>
                  </a:cubicBezTo>
                  <a:cubicBezTo>
                    <a:pt x="957" y="262"/>
                    <a:pt x="956" y="254"/>
                    <a:pt x="962" y="254"/>
                  </a:cubicBezTo>
                  <a:cubicBezTo>
                    <a:pt x="967" y="254"/>
                    <a:pt x="966" y="241"/>
                    <a:pt x="972" y="241"/>
                  </a:cubicBezTo>
                  <a:cubicBezTo>
                    <a:pt x="978" y="241"/>
                    <a:pt x="980" y="249"/>
                    <a:pt x="987" y="246"/>
                  </a:cubicBezTo>
                  <a:cubicBezTo>
                    <a:pt x="988" y="246"/>
                    <a:pt x="990" y="246"/>
                    <a:pt x="992" y="247"/>
                  </a:cubicBezTo>
                  <a:cubicBezTo>
                    <a:pt x="993" y="246"/>
                    <a:pt x="994" y="245"/>
                    <a:pt x="996" y="244"/>
                  </a:cubicBezTo>
                  <a:cubicBezTo>
                    <a:pt x="995" y="237"/>
                    <a:pt x="996" y="230"/>
                    <a:pt x="995" y="227"/>
                  </a:cubicBezTo>
                  <a:cubicBezTo>
                    <a:pt x="992" y="221"/>
                    <a:pt x="995" y="216"/>
                    <a:pt x="994" y="212"/>
                  </a:cubicBezTo>
                  <a:cubicBezTo>
                    <a:pt x="993" y="209"/>
                    <a:pt x="992" y="200"/>
                    <a:pt x="996" y="200"/>
                  </a:cubicBezTo>
                  <a:cubicBezTo>
                    <a:pt x="1000" y="200"/>
                    <a:pt x="1006" y="189"/>
                    <a:pt x="1011" y="193"/>
                  </a:cubicBezTo>
                  <a:cubicBezTo>
                    <a:pt x="1016" y="197"/>
                    <a:pt x="1026" y="198"/>
                    <a:pt x="1026" y="193"/>
                  </a:cubicBezTo>
                  <a:cubicBezTo>
                    <a:pt x="1026" y="188"/>
                    <a:pt x="1034" y="188"/>
                    <a:pt x="1035" y="182"/>
                  </a:cubicBezTo>
                  <a:cubicBezTo>
                    <a:pt x="1036" y="175"/>
                    <a:pt x="1044" y="174"/>
                    <a:pt x="1045" y="168"/>
                  </a:cubicBezTo>
                  <a:cubicBezTo>
                    <a:pt x="1047" y="162"/>
                    <a:pt x="1049" y="149"/>
                    <a:pt x="1055" y="146"/>
                  </a:cubicBezTo>
                  <a:cubicBezTo>
                    <a:pt x="1060" y="142"/>
                    <a:pt x="1054" y="140"/>
                    <a:pt x="1054" y="131"/>
                  </a:cubicBezTo>
                  <a:close/>
                  <a:moveTo>
                    <a:pt x="798" y="625"/>
                  </a:moveTo>
                  <a:cubicBezTo>
                    <a:pt x="793" y="646"/>
                    <a:pt x="806" y="656"/>
                    <a:pt x="808" y="655"/>
                  </a:cubicBezTo>
                  <a:cubicBezTo>
                    <a:pt x="813" y="651"/>
                    <a:pt x="834" y="607"/>
                    <a:pt x="830" y="600"/>
                  </a:cubicBezTo>
                  <a:cubicBezTo>
                    <a:pt x="825" y="594"/>
                    <a:pt x="804" y="604"/>
                    <a:pt x="798" y="625"/>
                  </a:cubicBezTo>
                  <a:close/>
                  <a:moveTo>
                    <a:pt x="612" y="696"/>
                  </a:moveTo>
                  <a:cubicBezTo>
                    <a:pt x="606" y="696"/>
                    <a:pt x="588" y="706"/>
                    <a:pt x="595" y="720"/>
                  </a:cubicBezTo>
                  <a:cubicBezTo>
                    <a:pt x="602" y="734"/>
                    <a:pt x="624" y="724"/>
                    <a:pt x="625" y="718"/>
                  </a:cubicBezTo>
                  <a:cubicBezTo>
                    <a:pt x="625" y="712"/>
                    <a:pt x="636" y="702"/>
                    <a:pt x="634" y="697"/>
                  </a:cubicBezTo>
                  <a:cubicBezTo>
                    <a:pt x="633" y="694"/>
                    <a:pt x="619" y="696"/>
                    <a:pt x="612" y="69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5" name="Freeform 1716">
              <a:extLst>
                <a:ext uri="{FF2B5EF4-FFF2-40B4-BE49-F238E27FC236}">
                  <a16:creationId xmlns:a16="http://schemas.microsoft.com/office/drawing/2014/main" id="{CCA38401-8BB9-4DB6-9BFC-F16215767FBD}"/>
                </a:ext>
              </a:extLst>
            </p:cNvPr>
            <p:cNvSpPr>
              <a:spLocks noEditPoints="1"/>
            </p:cNvSpPr>
            <p:nvPr/>
          </p:nvSpPr>
          <p:spPr bwMode="auto">
            <a:xfrm>
              <a:off x="7369436" y="2873471"/>
              <a:ext cx="217495" cy="298460"/>
            </a:xfrm>
            <a:custGeom>
              <a:avLst/>
              <a:gdLst>
                <a:gd name="T0" fmla="*/ 90 w 170"/>
                <a:gd name="T1" fmla="*/ 92 h 238"/>
                <a:gd name="T2" fmla="*/ 111 w 170"/>
                <a:gd name="T3" fmla="*/ 107 h 238"/>
                <a:gd name="T4" fmla="*/ 117 w 170"/>
                <a:gd name="T5" fmla="*/ 123 h 238"/>
                <a:gd name="T6" fmla="*/ 124 w 170"/>
                <a:gd name="T7" fmla="*/ 131 h 238"/>
                <a:gd name="T8" fmla="*/ 133 w 170"/>
                <a:gd name="T9" fmla="*/ 153 h 238"/>
                <a:gd name="T10" fmla="*/ 139 w 170"/>
                <a:gd name="T11" fmla="*/ 148 h 238"/>
                <a:gd name="T12" fmla="*/ 146 w 170"/>
                <a:gd name="T13" fmla="*/ 137 h 238"/>
                <a:gd name="T14" fmla="*/ 142 w 170"/>
                <a:gd name="T15" fmla="*/ 116 h 238"/>
                <a:gd name="T16" fmla="*/ 122 w 170"/>
                <a:gd name="T17" fmla="*/ 102 h 238"/>
                <a:gd name="T18" fmla="*/ 110 w 170"/>
                <a:gd name="T19" fmla="*/ 86 h 238"/>
                <a:gd name="T20" fmla="*/ 85 w 170"/>
                <a:gd name="T21" fmla="*/ 82 h 238"/>
                <a:gd name="T22" fmla="*/ 76 w 170"/>
                <a:gd name="T23" fmla="*/ 66 h 238"/>
                <a:gd name="T24" fmla="*/ 88 w 170"/>
                <a:gd name="T25" fmla="*/ 41 h 238"/>
                <a:gd name="T26" fmla="*/ 87 w 170"/>
                <a:gd name="T27" fmla="*/ 12 h 238"/>
                <a:gd name="T28" fmla="*/ 84 w 170"/>
                <a:gd name="T29" fmla="*/ 6 h 238"/>
                <a:gd name="T30" fmla="*/ 59 w 170"/>
                <a:gd name="T31" fmla="*/ 4 h 238"/>
                <a:gd name="T32" fmla="*/ 55 w 170"/>
                <a:gd name="T33" fmla="*/ 45 h 238"/>
                <a:gd name="T34" fmla="*/ 47 w 170"/>
                <a:gd name="T35" fmla="*/ 43 h 238"/>
                <a:gd name="T36" fmla="*/ 51 w 170"/>
                <a:gd name="T37" fmla="*/ 67 h 238"/>
                <a:gd name="T38" fmla="*/ 56 w 170"/>
                <a:gd name="T39" fmla="*/ 81 h 238"/>
                <a:gd name="T40" fmla="*/ 74 w 170"/>
                <a:gd name="T41" fmla="*/ 86 h 238"/>
                <a:gd name="T42" fmla="*/ 90 w 170"/>
                <a:gd name="T43" fmla="*/ 92 h 238"/>
                <a:gd name="T44" fmla="*/ 57 w 170"/>
                <a:gd name="T45" fmla="*/ 96 h 238"/>
                <a:gd name="T46" fmla="*/ 73 w 170"/>
                <a:gd name="T47" fmla="*/ 115 h 238"/>
                <a:gd name="T48" fmla="*/ 57 w 170"/>
                <a:gd name="T49" fmla="*/ 96 h 238"/>
                <a:gd name="T50" fmla="*/ 86 w 170"/>
                <a:gd name="T51" fmla="*/ 147 h 238"/>
                <a:gd name="T52" fmla="*/ 95 w 170"/>
                <a:gd name="T53" fmla="*/ 142 h 238"/>
                <a:gd name="T54" fmla="*/ 97 w 170"/>
                <a:gd name="T55" fmla="*/ 156 h 238"/>
                <a:gd name="T56" fmla="*/ 99 w 170"/>
                <a:gd name="T57" fmla="*/ 175 h 238"/>
                <a:gd name="T58" fmla="*/ 118 w 170"/>
                <a:gd name="T59" fmla="*/ 147 h 238"/>
                <a:gd name="T60" fmla="*/ 111 w 170"/>
                <a:gd name="T61" fmla="*/ 144 h 238"/>
                <a:gd name="T62" fmla="*/ 85 w 170"/>
                <a:gd name="T63" fmla="*/ 123 h 238"/>
                <a:gd name="T64" fmla="*/ 86 w 170"/>
                <a:gd name="T65" fmla="*/ 147 h 238"/>
                <a:gd name="T66" fmla="*/ 24 w 170"/>
                <a:gd name="T67" fmla="*/ 157 h 238"/>
                <a:gd name="T68" fmla="*/ 2 w 170"/>
                <a:gd name="T69" fmla="*/ 186 h 238"/>
                <a:gd name="T70" fmla="*/ 34 w 170"/>
                <a:gd name="T71" fmla="*/ 156 h 238"/>
                <a:gd name="T72" fmla="*/ 38 w 170"/>
                <a:gd name="T73" fmla="*/ 137 h 238"/>
                <a:gd name="T74" fmla="*/ 24 w 170"/>
                <a:gd name="T75" fmla="*/ 157 h 238"/>
                <a:gd name="T76" fmla="*/ 117 w 170"/>
                <a:gd name="T77" fmla="*/ 167 h 238"/>
                <a:gd name="T78" fmla="*/ 130 w 170"/>
                <a:gd name="T79" fmla="*/ 159 h 238"/>
                <a:gd name="T80" fmla="*/ 117 w 170"/>
                <a:gd name="T81" fmla="*/ 167 h 238"/>
                <a:gd name="T82" fmla="*/ 164 w 170"/>
                <a:gd name="T83" fmla="*/ 208 h 238"/>
                <a:gd name="T84" fmla="*/ 160 w 170"/>
                <a:gd name="T85" fmla="*/ 169 h 238"/>
                <a:gd name="T86" fmla="*/ 147 w 170"/>
                <a:gd name="T87" fmla="*/ 168 h 238"/>
                <a:gd name="T88" fmla="*/ 137 w 170"/>
                <a:gd name="T89" fmla="*/ 177 h 238"/>
                <a:gd name="T90" fmla="*/ 127 w 170"/>
                <a:gd name="T91" fmla="*/ 185 h 238"/>
                <a:gd name="T92" fmla="*/ 111 w 170"/>
                <a:gd name="T93" fmla="*/ 181 h 238"/>
                <a:gd name="T94" fmla="*/ 91 w 170"/>
                <a:gd name="T95" fmla="*/ 193 h 238"/>
                <a:gd name="T96" fmla="*/ 84 w 170"/>
                <a:gd name="T97" fmla="*/ 212 h 238"/>
                <a:gd name="T98" fmla="*/ 100 w 170"/>
                <a:gd name="T99" fmla="*/ 203 h 238"/>
                <a:gd name="T100" fmla="*/ 113 w 170"/>
                <a:gd name="T101" fmla="*/ 198 h 238"/>
                <a:gd name="T102" fmla="*/ 128 w 170"/>
                <a:gd name="T103" fmla="*/ 229 h 238"/>
                <a:gd name="T104" fmla="*/ 146 w 170"/>
                <a:gd name="T105" fmla="*/ 238 h 238"/>
                <a:gd name="T106" fmla="*/ 145 w 170"/>
                <a:gd name="T107" fmla="*/ 216 h 238"/>
                <a:gd name="T108" fmla="*/ 164 w 170"/>
                <a:gd name="T109" fmla="*/ 2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38">
                  <a:moveTo>
                    <a:pt x="90" y="92"/>
                  </a:moveTo>
                  <a:cubicBezTo>
                    <a:pt x="100" y="90"/>
                    <a:pt x="113" y="103"/>
                    <a:pt x="111" y="107"/>
                  </a:cubicBezTo>
                  <a:cubicBezTo>
                    <a:pt x="109" y="112"/>
                    <a:pt x="112" y="127"/>
                    <a:pt x="117" y="123"/>
                  </a:cubicBezTo>
                  <a:cubicBezTo>
                    <a:pt x="121" y="119"/>
                    <a:pt x="129" y="124"/>
                    <a:pt x="124" y="131"/>
                  </a:cubicBezTo>
                  <a:cubicBezTo>
                    <a:pt x="119" y="137"/>
                    <a:pt x="131" y="144"/>
                    <a:pt x="133" y="153"/>
                  </a:cubicBezTo>
                  <a:cubicBezTo>
                    <a:pt x="134" y="161"/>
                    <a:pt x="140" y="154"/>
                    <a:pt x="139" y="148"/>
                  </a:cubicBezTo>
                  <a:cubicBezTo>
                    <a:pt x="137" y="142"/>
                    <a:pt x="140" y="142"/>
                    <a:pt x="146" y="137"/>
                  </a:cubicBezTo>
                  <a:cubicBezTo>
                    <a:pt x="153" y="133"/>
                    <a:pt x="146" y="125"/>
                    <a:pt x="142" y="116"/>
                  </a:cubicBezTo>
                  <a:cubicBezTo>
                    <a:pt x="137" y="107"/>
                    <a:pt x="122" y="110"/>
                    <a:pt x="122" y="102"/>
                  </a:cubicBezTo>
                  <a:cubicBezTo>
                    <a:pt x="122" y="94"/>
                    <a:pt x="110" y="91"/>
                    <a:pt x="110" y="86"/>
                  </a:cubicBezTo>
                  <a:cubicBezTo>
                    <a:pt x="109" y="82"/>
                    <a:pt x="94" y="77"/>
                    <a:pt x="85" y="82"/>
                  </a:cubicBezTo>
                  <a:cubicBezTo>
                    <a:pt x="76" y="87"/>
                    <a:pt x="83" y="73"/>
                    <a:pt x="76" y="66"/>
                  </a:cubicBezTo>
                  <a:cubicBezTo>
                    <a:pt x="70" y="59"/>
                    <a:pt x="81" y="49"/>
                    <a:pt x="88" y="41"/>
                  </a:cubicBezTo>
                  <a:cubicBezTo>
                    <a:pt x="96" y="33"/>
                    <a:pt x="86" y="19"/>
                    <a:pt x="87" y="12"/>
                  </a:cubicBezTo>
                  <a:cubicBezTo>
                    <a:pt x="88" y="6"/>
                    <a:pt x="88" y="4"/>
                    <a:pt x="84" y="6"/>
                  </a:cubicBezTo>
                  <a:cubicBezTo>
                    <a:pt x="81" y="8"/>
                    <a:pt x="65" y="0"/>
                    <a:pt x="59" y="4"/>
                  </a:cubicBezTo>
                  <a:cubicBezTo>
                    <a:pt x="52" y="8"/>
                    <a:pt x="58" y="43"/>
                    <a:pt x="55" y="45"/>
                  </a:cubicBezTo>
                  <a:cubicBezTo>
                    <a:pt x="52" y="48"/>
                    <a:pt x="48" y="40"/>
                    <a:pt x="47" y="43"/>
                  </a:cubicBezTo>
                  <a:cubicBezTo>
                    <a:pt x="45" y="48"/>
                    <a:pt x="47" y="67"/>
                    <a:pt x="51" y="67"/>
                  </a:cubicBezTo>
                  <a:cubicBezTo>
                    <a:pt x="56" y="67"/>
                    <a:pt x="59" y="72"/>
                    <a:pt x="56" y="81"/>
                  </a:cubicBezTo>
                  <a:cubicBezTo>
                    <a:pt x="53" y="89"/>
                    <a:pt x="64" y="90"/>
                    <a:pt x="74" y="86"/>
                  </a:cubicBezTo>
                  <a:cubicBezTo>
                    <a:pt x="84" y="83"/>
                    <a:pt x="80" y="93"/>
                    <a:pt x="90" y="92"/>
                  </a:cubicBezTo>
                  <a:close/>
                  <a:moveTo>
                    <a:pt x="57" y="96"/>
                  </a:moveTo>
                  <a:cubicBezTo>
                    <a:pt x="58" y="104"/>
                    <a:pt x="62" y="119"/>
                    <a:pt x="73" y="115"/>
                  </a:cubicBezTo>
                  <a:cubicBezTo>
                    <a:pt x="85" y="111"/>
                    <a:pt x="56" y="91"/>
                    <a:pt x="57" y="96"/>
                  </a:cubicBezTo>
                  <a:close/>
                  <a:moveTo>
                    <a:pt x="86" y="147"/>
                  </a:moveTo>
                  <a:cubicBezTo>
                    <a:pt x="88" y="146"/>
                    <a:pt x="95" y="147"/>
                    <a:pt x="95" y="142"/>
                  </a:cubicBezTo>
                  <a:cubicBezTo>
                    <a:pt x="96" y="136"/>
                    <a:pt x="101" y="151"/>
                    <a:pt x="97" y="156"/>
                  </a:cubicBezTo>
                  <a:cubicBezTo>
                    <a:pt x="92" y="160"/>
                    <a:pt x="92" y="173"/>
                    <a:pt x="99" y="175"/>
                  </a:cubicBezTo>
                  <a:cubicBezTo>
                    <a:pt x="107" y="177"/>
                    <a:pt x="120" y="152"/>
                    <a:pt x="118" y="147"/>
                  </a:cubicBezTo>
                  <a:cubicBezTo>
                    <a:pt x="116" y="142"/>
                    <a:pt x="110" y="150"/>
                    <a:pt x="111" y="144"/>
                  </a:cubicBezTo>
                  <a:cubicBezTo>
                    <a:pt x="113" y="137"/>
                    <a:pt x="93" y="121"/>
                    <a:pt x="85" y="123"/>
                  </a:cubicBezTo>
                  <a:cubicBezTo>
                    <a:pt x="77" y="124"/>
                    <a:pt x="80" y="148"/>
                    <a:pt x="86" y="147"/>
                  </a:cubicBezTo>
                  <a:close/>
                  <a:moveTo>
                    <a:pt x="24" y="157"/>
                  </a:moveTo>
                  <a:cubicBezTo>
                    <a:pt x="17" y="166"/>
                    <a:pt x="0" y="182"/>
                    <a:pt x="2" y="186"/>
                  </a:cubicBezTo>
                  <a:cubicBezTo>
                    <a:pt x="5" y="192"/>
                    <a:pt x="24" y="163"/>
                    <a:pt x="34" y="156"/>
                  </a:cubicBezTo>
                  <a:cubicBezTo>
                    <a:pt x="43" y="149"/>
                    <a:pt x="42" y="144"/>
                    <a:pt x="38" y="137"/>
                  </a:cubicBezTo>
                  <a:cubicBezTo>
                    <a:pt x="35" y="131"/>
                    <a:pt x="32" y="147"/>
                    <a:pt x="24" y="157"/>
                  </a:cubicBezTo>
                  <a:close/>
                  <a:moveTo>
                    <a:pt x="117" y="167"/>
                  </a:moveTo>
                  <a:cubicBezTo>
                    <a:pt x="119" y="172"/>
                    <a:pt x="134" y="164"/>
                    <a:pt x="130" y="159"/>
                  </a:cubicBezTo>
                  <a:cubicBezTo>
                    <a:pt x="126" y="154"/>
                    <a:pt x="116" y="163"/>
                    <a:pt x="117" y="167"/>
                  </a:cubicBezTo>
                  <a:close/>
                  <a:moveTo>
                    <a:pt x="164" y="208"/>
                  </a:moveTo>
                  <a:cubicBezTo>
                    <a:pt x="170" y="201"/>
                    <a:pt x="160" y="181"/>
                    <a:pt x="160" y="169"/>
                  </a:cubicBezTo>
                  <a:cubicBezTo>
                    <a:pt x="160" y="156"/>
                    <a:pt x="143" y="160"/>
                    <a:pt x="147" y="168"/>
                  </a:cubicBezTo>
                  <a:cubicBezTo>
                    <a:pt x="152" y="176"/>
                    <a:pt x="139" y="169"/>
                    <a:pt x="137" y="177"/>
                  </a:cubicBezTo>
                  <a:cubicBezTo>
                    <a:pt x="136" y="185"/>
                    <a:pt x="127" y="179"/>
                    <a:pt x="127" y="185"/>
                  </a:cubicBezTo>
                  <a:cubicBezTo>
                    <a:pt x="128" y="191"/>
                    <a:pt x="117" y="185"/>
                    <a:pt x="111" y="181"/>
                  </a:cubicBezTo>
                  <a:cubicBezTo>
                    <a:pt x="106" y="178"/>
                    <a:pt x="99" y="191"/>
                    <a:pt x="91" y="193"/>
                  </a:cubicBezTo>
                  <a:cubicBezTo>
                    <a:pt x="83" y="195"/>
                    <a:pt x="79" y="212"/>
                    <a:pt x="84" y="212"/>
                  </a:cubicBezTo>
                  <a:cubicBezTo>
                    <a:pt x="91" y="211"/>
                    <a:pt x="94" y="203"/>
                    <a:pt x="100" y="203"/>
                  </a:cubicBezTo>
                  <a:cubicBezTo>
                    <a:pt x="106" y="204"/>
                    <a:pt x="104" y="197"/>
                    <a:pt x="113" y="198"/>
                  </a:cubicBezTo>
                  <a:cubicBezTo>
                    <a:pt x="122" y="200"/>
                    <a:pt x="116" y="227"/>
                    <a:pt x="128" y="229"/>
                  </a:cubicBezTo>
                  <a:cubicBezTo>
                    <a:pt x="140" y="231"/>
                    <a:pt x="140" y="238"/>
                    <a:pt x="146" y="238"/>
                  </a:cubicBezTo>
                  <a:cubicBezTo>
                    <a:pt x="152" y="238"/>
                    <a:pt x="145" y="221"/>
                    <a:pt x="145" y="216"/>
                  </a:cubicBezTo>
                  <a:cubicBezTo>
                    <a:pt x="146" y="210"/>
                    <a:pt x="158" y="215"/>
                    <a:pt x="164" y="20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6" name="Freeform 1717">
              <a:extLst>
                <a:ext uri="{FF2B5EF4-FFF2-40B4-BE49-F238E27FC236}">
                  <a16:creationId xmlns:a16="http://schemas.microsoft.com/office/drawing/2014/main" id="{062CA7D9-AD7F-4FA6-B923-BA60169FC967}"/>
                </a:ext>
              </a:extLst>
            </p:cNvPr>
            <p:cNvSpPr>
              <a:spLocks noEditPoints="1"/>
            </p:cNvSpPr>
            <p:nvPr/>
          </p:nvSpPr>
          <p:spPr bwMode="auto">
            <a:xfrm>
              <a:off x="7909206" y="3354499"/>
              <a:ext cx="287348" cy="179394"/>
            </a:xfrm>
            <a:custGeom>
              <a:avLst/>
              <a:gdLst>
                <a:gd name="T0" fmla="*/ 161 w 224"/>
                <a:gd name="T1" fmla="*/ 132 h 143"/>
                <a:gd name="T2" fmla="*/ 148 w 224"/>
                <a:gd name="T3" fmla="*/ 120 h 143"/>
                <a:gd name="T4" fmla="*/ 131 w 224"/>
                <a:gd name="T5" fmla="*/ 111 h 143"/>
                <a:gd name="T6" fmla="*/ 118 w 224"/>
                <a:gd name="T7" fmla="*/ 88 h 143"/>
                <a:gd name="T8" fmla="*/ 114 w 224"/>
                <a:gd name="T9" fmla="*/ 73 h 143"/>
                <a:gd name="T10" fmla="*/ 118 w 224"/>
                <a:gd name="T11" fmla="*/ 62 h 143"/>
                <a:gd name="T12" fmla="*/ 83 w 224"/>
                <a:gd name="T13" fmla="*/ 42 h 143"/>
                <a:gd name="T14" fmla="*/ 13 w 224"/>
                <a:gd name="T15" fmla="*/ 4 h 143"/>
                <a:gd name="T16" fmla="*/ 0 w 224"/>
                <a:gd name="T17" fmla="*/ 0 h 143"/>
                <a:gd name="T18" fmla="*/ 0 w 224"/>
                <a:gd name="T19" fmla="*/ 112 h 143"/>
                <a:gd name="T20" fmla="*/ 19 w 224"/>
                <a:gd name="T21" fmla="*/ 118 h 143"/>
                <a:gd name="T22" fmla="*/ 40 w 224"/>
                <a:gd name="T23" fmla="*/ 106 h 143"/>
                <a:gd name="T24" fmla="*/ 51 w 224"/>
                <a:gd name="T25" fmla="*/ 93 h 143"/>
                <a:gd name="T26" fmla="*/ 88 w 224"/>
                <a:gd name="T27" fmla="*/ 101 h 143"/>
                <a:gd name="T28" fmla="*/ 126 w 224"/>
                <a:gd name="T29" fmla="*/ 136 h 143"/>
                <a:gd name="T30" fmla="*/ 163 w 224"/>
                <a:gd name="T31" fmla="*/ 143 h 143"/>
                <a:gd name="T32" fmla="*/ 161 w 224"/>
                <a:gd name="T33" fmla="*/ 132 h 143"/>
                <a:gd name="T34" fmla="*/ 191 w 224"/>
                <a:gd name="T35" fmla="*/ 39 h 143"/>
                <a:gd name="T36" fmla="*/ 169 w 224"/>
                <a:gd name="T37" fmla="*/ 51 h 143"/>
                <a:gd name="T38" fmla="*/ 132 w 224"/>
                <a:gd name="T39" fmla="*/ 53 h 143"/>
                <a:gd name="T40" fmla="*/ 160 w 224"/>
                <a:gd name="T41" fmla="*/ 66 h 143"/>
                <a:gd name="T42" fmla="*/ 197 w 224"/>
                <a:gd name="T43" fmla="*/ 48 h 143"/>
                <a:gd name="T44" fmla="*/ 202 w 224"/>
                <a:gd name="T45" fmla="*/ 32 h 143"/>
                <a:gd name="T46" fmla="*/ 191 w 224"/>
                <a:gd name="T47" fmla="*/ 39 h 143"/>
                <a:gd name="T48" fmla="*/ 208 w 224"/>
                <a:gd name="T49" fmla="*/ 19 h 143"/>
                <a:gd name="T50" fmla="*/ 203 w 224"/>
                <a:gd name="T51" fmla="*/ 20 h 143"/>
                <a:gd name="T52" fmla="*/ 214 w 224"/>
                <a:gd name="T53" fmla="*/ 37 h 143"/>
                <a:gd name="T54" fmla="*/ 208 w 224"/>
                <a:gd name="T55" fmla="*/ 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143">
                  <a:moveTo>
                    <a:pt x="161" y="132"/>
                  </a:moveTo>
                  <a:cubicBezTo>
                    <a:pt x="157" y="130"/>
                    <a:pt x="148" y="124"/>
                    <a:pt x="148" y="120"/>
                  </a:cubicBezTo>
                  <a:cubicBezTo>
                    <a:pt x="149" y="115"/>
                    <a:pt x="138" y="116"/>
                    <a:pt x="131" y="111"/>
                  </a:cubicBezTo>
                  <a:cubicBezTo>
                    <a:pt x="123" y="107"/>
                    <a:pt x="126" y="91"/>
                    <a:pt x="118" y="88"/>
                  </a:cubicBezTo>
                  <a:cubicBezTo>
                    <a:pt x="110" y="84"/>
                    <a:pt x="104" y="73"/>
                    <a:pt x="114" y="73"/>
                  </a:cubicBezTo>
                  <a:cubicBezTo>
                    <a:pt x="123" y="74"/>
                    <a:pt x="125" y="68"/>
                    <a:pt x="118" y="62"/>
                  </a:cubicBezTo>
                  <a:cubicBezTo>
                    <a:pt x="110" y="55"/>
                    <a:pt x="84" y="52"/>
                    <a:pt x="83" y="42"/>
                  </a:cubicBezTo>
                  <a:cubicBezTo>
                    <a:pt x="82" y="32"/>
                    <a:pt x="34" y="9"/>
                    <a:pt x="13" y="4"/>
                  </a:cubicBezTo>
                  <a:cubicBezTo>
                    <a:pt x="9" y="3"/>
                    <a:pt x="5" y="2"/>
                    <a:pt x="0" y="0"/>
                  </a:cubicBezTo>
                  <a:cubicBezTo>
                    <a:pt x="0" y="112"/>
                    <a:pt x="0" y="112"/>
                    <a:pt x="0" y="112"/>
                  </a:cubicBezTo>
                  <a:cubicBezTo>
                    <a:pt x="5" y="115"/>
                    <a:pt x="11" y="118"/>
                    <a:pt x="19" y="118"/>
                  </a:cubicBezTo>
                  <a:cubicBezTo>
                    <a:pt x="42" y="119"/>
                    <a:pt x="36" y="106"/>
                    <a:pt x="40" y="106"/>
                  </a:cubicBezTo>
                  <a:cubicBezTo>
                    <a:pt x="44" y="106"/>
                    <a:pt x="46" y="99"/>
                    <a:pt x="51" y="93"/>
                  </a:cubicBezTo>
                  <a:cubicBezTo>
                    <a:pt x="55" y="87"/>
                    <a:pt x="76" y="92"/>
                    <a:pt x="88" y="101"/>
                  </a:cubicBezTo>
                  <a:cubicBezTo>
                    <a:pt x="100" y="111"/>
                    <a:pt x="114" y="138"/>
                    <a:pt x="126" y="136"/>
                  </a:cubicBezTo>
                  <a:cubicBezTo>
                    <a:pt x="139" y="133"/>
                    <a:pt x="152" y="143"/>
                    <a:pt x="163" y="143"/>
                  </a:cubicBezTo>
                  <a:cubicBezTo>
                    <a:pt x="175" y="142"/>
                    <a:pt x="164" y="133"/>
                    <a:pt x="161" y="132"/>
                  </a:cubicBezTo>
                  <a:close/>
                  <a:moveTo>
                    <a:pt x="191" y="39"/>
                  </a:moveTo>
                  <a:cubicBezTo>
                    <a:pt x="191" y="43"/>
                    <a:pt x="182" y="46"/>
                    <a:pt x="169" y="51"/>
                  </a:cubicBezTo>
                  <a:cubicBezTo>
                    <a:pt x="156" y="56"/>
                    <a:pt x="132" y="45"/>
                    <a:pt x="132" y="53"/>
                  </a:cubicBezTo>
                  <a:cubicBezTo>
                    <a:pt x="131" y="58"/>
                    <a:pt x="146" y="66"/>
                    <a:pt x="160" y="66"/>
                  </a:cubicBezTo>
                  <a:cubicBezTo>
                    <a:pt x="174" y="66"/>
                    <a:pt x="197" y="52"/>
                    <a:pt x="197" y="48"/>
                  </a:cubicBezTo>
                  <a:cubicBezTo>
                    <a:pt x="197" y="43"/>
                    <a:pt x="206" y="36"/>
                    <a:pt x="202" y="32"/>
                  </a:cubicBezTo>
                  <a:cubicBezTo>
                    <a:pt x="198" y="28"/>
                    <a:pt x="191" y="34"/>
                    <a:pt x="191" y="39"/>
                  </a:cubicBezTo>
                  <a:close/>
                  <a:moveTo>
                    <a:pt x="208" y="19"/>
                  </a:moveTo>
                  <a:cubicBezTo>
                    <a:pt x="200" y="14"/>
                    <a:pt x="193" y="10"/>
                    <a:pt x="203" y="20"/>
                  </a:cubicBezTo>
                  <a:cubicBezTo>
                    <a:pt x="213" y="30"/>
                    <a:pt x="208" y="38"/>
                    <a:pt x="214" y="37"/>
                  </a:cubicBezTo>
                  <a:cubicBezTo>
                    <a:pt x="224" y="34"/>
                    <a:pt x="217" y="24"/>
                    <a:pt x="208" y="1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7" name="Freeform 1718">
              <a:extLst>
                <a:ext uri="{FF2B5EF4-FFF2-40B4-BE49-F238E27FC236}">
                  <a16:creationId xmlns:a16="http://schemas.microsoft.com/office/drawing/2014/main" id="{DA45C594-5E27-4EAB-AFA7-1F21B546DABD}"/>
                </a:ext>
              </a:extLst>
            </p:cNvPr>
            <p:cNvSpPr>
              <a:spLocks/>
            </p:cNvSpPr>
            <p:nvPr/>
          </p:nvSpPr>
          <p:spPr bwMode="auto">
            <a:xfrm>
              <a:off x="6543907" y="3076678"/>
              <a:ext cx="47627" cy="92078"/>
            </a:xfrm>
            <a:custGeom>
              <a:avLst/>
              <a:gdLst>
                <a:gd name="T0" fmla="*/ 9 w 38"/>
                <a:gd name="T1" fmla="*/ 1 h 73"/>
                <a:gd name="T2" fmla="*/ 2 w 38"/>
                <a:gd name="T3" fmla="*/ 17 h 73"/>
                <a:gd name="T4" fmla="*/ 1 w 38"/>
                <a:gd name="T5" fmla="*/ 41 h 73"/>
                <a:gd name="T6" fmla="*/ 10 w 38"/>
                <a:gd name="T7" fmla="*/ 67 h 73"/>
                <a:gd name="T8" fmla="*/ 37 w 38"/>
                <a:gd name="T9" fmla="*/ 42 h 73"/>
                <a:gd name="T10" fmla="*/ 9 w 38"/>
                <a:gd name="T11" fmla="*/ 1 h 73"/>
              </a:gdLst>
              <a:ahLst/>
              <a:cxnLst>
                <a:cxn ang="0">
                  <a:pos x="T0" y="T1"/>
                </a:cxn>
                <a:cxn ang="0">
                  <a:pos x="T2" y="T3"/>
                </a:cxn>
                <a:cxn ang="0">
                  <a:pos x="T4" y="T5"/>
                </a:cxn>
                <a:cxn ang="0">
                  <a:pos x="T6" y="T7"/>
                </a:cxn>
                <a:cxn ang="0">
                  <a:pos x="T8" y="T9"/>
                </a:cxn>
                <a:cxn ang="0">
                  <a:pos x="T10" y="T11"/>
                </a:cxn>
              </a:cxnLst>
              <a:rect l="0" t="0" r="r" b="b"/>
              <a:pathLst>
                <a:path w="38" h="73">
                  <a:moveTo>
                    <a:pt x="9" y="1"/>
                  </a:moveTo>
                  <a:cubicBezTo>
                    <a:pt x="4" y="1"/>
                    <a:pt x="5" y="10"/>
                    <a:pt x="2" y="17"/>
                  </a:cubicBezTo>
                  <a:cubicBezTo>
                    <a:pt x="0" y="24"/>
                    <a:pt x="0" y="31"/>
                    <a:pt x="1" y="41"/>
                  </a:cubicBezTo>
                  <a:cubicBezTo>
                    <a:pt x="2" y="51"/>
                    <a:pt x="1" y="61"/>
                    <a:pt x="10" y="67"/>
                  </a:cubicBezTo>
                  <a:cubicBezTo>
                    <a:pt x="20" y="73"/>
                    <a:pt x="37" y="56"/>
                    <a:pt x="37" y="42"/>
                  </a:cubicBezTo>
                  <a:cubicBezTo>
                    <a:pt x="38" y="27"/>
                    <a:pt x="13" y="0"/>
                    <a:pt x="9" y="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8" name="Freeform 1719">
              <a:extLst>
                <a:ext uri="{FF2B5EF4-FFF2-40B4-BE49-F238E27FC236}">
                  <a16:creationId xmlns:a16="http://schemas.microsoft.com/office/drawing/2014/main" id="{53EB3633-5C3F-4D22-944E-995150DB908A}"/>
                </a:ext>
              </a:extLst>
            </p:cNvPr>
            <p:cNvSpPr>
              <a:spLocks noEditPoints="1"/>
            </p:cNvSpPr>
            <p:nvPr/>
          </p:nvSpPr>
          <p:spPr bwMode="auto">
            <a:xfrm>
              <a:off x="5694564" y="2860770"/>
              <a:ext cx="269885" cy="160343"/>
            </a:xfrm>
            <a:custGeom>
              <a:avLst/>
              <a:gdLst>
                <a:gd name="T0" fmla="*/ 150 w 211"/>
                <a:gd name="T1" fmla="*/ 5 h 128"/>
                <a:gd name="T2" fmla="*/ 115 w 211"/>
                <a:gd name="T3" fmla="*/ 7 h 128"/>
                <a:gd name="T4" fmla="*/ 88 w 211"/>
                <a:gd name="T5" fmla="*/ 31 h 128"/>
                <a:gd name="T6" fmla="*/ 76 w 211"/>
                <a:gd name="T7" fmla="*/ 35 h 128"/>
                <a:gd name="T8" fmla="*/ 51 w 211"/>
                <a:gd name="T9" fmla="*/ 31 h 128"/>
                <a:gd name="T10" fmla="*/ 29 w 211"/>
                <a:gd name="T11" fmla="*/ 29 h 128"/>
                <a:gd name="T12" fmla="*/ 16 w 211"/>
                <a:gd name="T13" fmla="*/ 27 h 128"/>
                <a:gd name="T14" fmla="*/ 9 w 211"/>
                <a:gd name="T15" fmla="*/ 34 h 128"/>
                <a:gd name="T16" fmla="*/ 9 w 211"/>
                <a:gd name="T17" fmla="*/ 43 h 128"/>
                <a:gd name="T18" fmla="*/ 1 w 211"/>
                <a:gd name="T19" fmla="*/ 48 h 128"/>
                <a:gd name="T20" fmla="*/ 3 w 211"/>
                <a:gd name="T21" fmla="*/ 59 h 128"/>
                <a:gd name="T22" fmla="*/ 8 w 211"/>
                <a:gd name="T23" fmla="*/ 87 h 128"/>
                <a:gd name="T24" fmla="*/ 14 w 211"/>
                <a:gd name="T25" fmla="*/ 113 h 128"/>
                <a:gd name="T26" fmla="*/ 46 w 211"/>
                <a:gd name="T27" fmla="*/ 109 h 128"/>
                <a:gd name="T28" fmla="*/ 69 w 211"/>
                <a:gd name="T29" fmla="*/ 102 h 128"/>
                <a:gd name="T30" fmla="*/ 88 w 211"/>
                <a:gd name="T31" fmla="*/ 92 h 128"/>
                <a:gd name="T32" fmla="*/ 105 w 211"/>
                <a:gd name="T33" fmla="*/ 90 h 128"/>
                <a:gd name="T34" fmla="*/ 119 w 211"/>
                <a:gd name="T35" fmla="*/ 80 h 128"/>
                <a:gd name="T36" fmla="*/ 156 w 211"/>
                <a:gd name="T37" fmla="*/ 68 h 128"/>
                <a:gd name="T38" fmla="*/ 173 w 211"/>
                <a:gd name="T39" fmla="*/ 50 h 128"/>
                <a:gd name="T40" fmla="*/ 188 w 211"/>
                <a:gd name="T41" fmla="*/ 45 h 128"/>
                <a:gd name="T42" fmla="*/ 167 w 211"/>
                <a:gd name="T43" fmla="*/ 0 h 128"/>
                <a:gd name="T44" fmla="*/ 150 w 211"/>
                <a:gd name="T45" fmla="*/ 5 h 128"/>
                <a:gd name="T46" fmla="*/ 193 w 211"/>
                <a:gd name="T47" fmla="*/ 122 h 128"/>
                <a:gd name="T48" fmla="*/ 211 w 211"/>
                <a:gd name="T49" fmla="*/ 118 h 128"/>
                <a:gd name="T50" fmla="*/ 193 w 211"/>
                <a:gd name="T51"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128">
                  <a:moveTo>
                    <a:pt x="150" y="5"/>
                  </a:moveTo>
                  <a:cubicBezTo>
                    <a:pt x="141" y="7"/>
                    <a:pt x="118" y="5"/>
                    <a:pt x="115" y="7"/>
                  </a:cubicBezTo>
                  <a:cubicBezTo>
                    <a:pt x="112" y="8"/>
                    <a:pt x="91" y="24"/>
                    <a:pt x="88" y="31"/>
                  </a:cubicBezTo>
                  <a:cubicBezTo>
                    <a:pt x="85" y="38"/>
                    <a:pt x="80" y="39"/>
                    <a:pt x="76" y="35"/>
                  </a:cubicBezTo>
                  <a:cubicBezTo>
                    <a:pt x="71" y="32"/>
                    <a:pt x="53" y="33"/>
                    <a:pt x="51" y="31"/>
                  </a:cubicBezTo>
                  <a:cubicBezTo>
                    <a:pt x="49" y="30"/>
                    <a:pt x="36" y="28"/>
                    <a:pt x="29" y="29"/>
                  </a:cubicBezTo>
                  <a:cubicBezTo>
                    <a:pt x="23" y="30"/>
                    <a:pt x="19" y="26"/>
                    <a:pt x="16" y="27"/>
                  </a:cubicBezTo>
                  <a:cubicBezTo>
                    <a:pt x="13" y="28"/>
                    <a:pt x="10" y="32"/>
                    <a:pt x="9" y="34"/>
                  </a:cubicBezTo>
                  <a:cubicBezTo>
                    <a:pt x="7" y="36"/>
                    <a:pt x="10" y="41"/>
                    <a:pt x="9" y="43"/>
                  </a:cubicBezTo>
                  <a:cubicBezTo>
                    <a:pt x="9" y="44"/>
                    <a:pt x="6" y="45"/>
                    <a:pt x="1" y="48"/>
                  </a:cubicBezTo>
                  <a:cubicBezTo>
                    <a:pt x="3" y="52"/>
                    <a:pt x="4" y="56"/>
                    <a:pt x="3" y="59"/>
                  </a:cubicBezTo>
                  <a:cubicBezTo>
                    <a:pt x="0" y="65"/>
                    <a:pt x="2" y="79"/>
                    <a:pt x="8" y="87"/>
                  </a:cubicBezTo>
                  <a:cubicBezTo>
                    <a:pt x="13" y="95"/>
                    <a:pt x="11" y="110"/>
                    <a:pt x="14" y="113"/>
                  </a:cubicBezTo>
                  <a:cubicBezTo>
                    <a:pt x="16" y="115"/>
                    <a:pt x="37" y="115"/>
                    <a:pt x="46" y="109"/>
                  </a:cubicBezTo>
                  <a:cubicBezTo>
                    <a:pt x="55" y="103"/>
                    <a:pt x="61" y="102"/>
                    <a:pt x="69" y="102"/>
                  </a:cubicBezTo>
                  <a:cubicBezTo>
                    <a:pt x="76" y="102"/>
                    <a:pt x="85" y="96"/>
                    <a:pt x="88" y="92"/>
                  </a:cubicBezTo>
                  <a:cubicBezTo>
                    <a:pt x="90" y="89"/>
                    <a:pt x="101" y="89"/>
                    <a:pt x="105" y="90"/>
                  </a:cubicBezTo>
                  <a:cubicBezTo>
                    <a:pt x="110" y="90"/>
                    <a:pt x="114" y="85"/>
                    <a:pt x="119" y="80"/>
                  </a:cubicBezTo>
                  <a:cubicBezTo>
                    <a:pt x="124" y="75"/>
                    <a:pt x="140" y="73"/>
                    <a:pt x="156" y="68"/>
                  </a:cubicBezTo>
                  <a:cubicBezTo>
                    <a:pt x="173" y="63"/>
                    <a:pt x="169" y="55"/>
                    <a:pt x="173" y="50"/>
                  </a:cubicBezTo>
                  <a:cubicBezTo>
                    <a:pt x="177" y="46"/>
                    <a:pt x="181" y="47"/>
                    <a:pt x="188" y="45"/>
                  </a:cubicBezTo>
                  <a:cubicBezTo>
                    <a:pt x="180" y="28"/>
                    <a:pt x="171" y="9"/>
                    <a:pt x="167" y="0"/>
                  </a:cubicBezTo>
                  <a:cubicBezTo>
                    <a:pt x="159" y="2"/>
                    <a:pt x="152" y="4"/>
                    <a:pt x="150" y="5"/>
                  </a:cubicBezTo>
                  <a:close/>
                  <a:moveTo>
                    <a:pt x="193" y="122"/>
                  </a:moveTo>
                  <a:cubicBezTo>
                    <a:pt x="199" y="128"/>
                    <a:pt x="210" y="121"/>
                    <a:pt x="211" y="118"/>
                  </a:cubicBezTo>
                  <a:cubicBezTo>
                    <a:pt x="211" y="116"/>
                    <a:pt x="186" y="115"/>
                    <a:pt x="193" y="12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9" name="Freeform 1720">
              <a:extLst>
                <a:ext uri="{FF2B5EF4-FFF2-40B4-BE49-F238E27FC236}">
                  <a16:creationId xmlns:a16="http://schemas.microsoft.com/office/drawing/2014/main" id="{18E60E3A-4BAC-4EF7-A9DB-16C5ED3EBA07}"/>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0" name="Freeform 1721">
              <a:extLst>
                <a:ext uri="{FF2B5EF4-FFF2-40B4-BE49-F238E27FC236}">
                  <a16:creationId xmlns:a16="http://schemas.microsoft.com/office/drawing/2014/main" id="{C8C4C83C-94C2-479F-A1D0-12DB9E40A6D1}"/>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1" name="Freeform 1722">
              <a:extLst>
                <a:ext uri="{FF2B5EF4-FFF2-40B4-BE49-F238E27FC236}">
                  <a16:creationId xmlns:a16="http://schemas.microsoft.com/office/drawing/2014/main" id="{04981EC4-8899-4CD7-A655-7DA2D2D9D3AA}"/>
                </a:ext>
              </a:extLst>
            </p:cNvPr>
            <p:cNvSpPr>
              <a:spLocks/>
            </p:cNvSpPr>
            <p:nvPr/>
          </p:nvSpPr>
          <p:spPr bwMode="auto">
            <a:xfrm>
              <a:off x="5926347" y="2276551"/>
              <a:ext cx="323862" cy="200032"/>
            </a:xfrm>
            <a:custGeom>
              <a:avLst/>
              <a:gdLst>
                <a:gd name="T0" fmla="*/ 251 w 252"/>
                <a:gd name="T1" fmla="*/ 101 h 160"/>
                <a:gd name="T2" fmla="*/ 235 w 252"/>
                <a:gd name="T3" fmla="*/ 96 h 160"/>
                <a:gd name="T4" fmla="*/ 217 w 252"/>
                <a:gd name="T5" fmla="*/ 84 h 160"/>
                <a:gd name="T6" fmla="*/ 197 w 252"/>
                <a:gd name="T7" fmla="*/ 72 h 160"/>
                <a:gd name="T8" fmla="*/ 179 w 252"/>
                <a:gd name="T9" fmla="*/ 59 h 160"/>
                <a:gd name="T10" fmla="*/ 171 w 252"/>
                <a:gd name="T11" fmla="*/ 44 h 160"/>
                <a:gd name="T12" fmla="*/ 164 w 252"/>
                <a:gd name="T13" fmla="*/ 32 h 160"/>
                <a:gd name="T14" fmla="*/ 138 w 252"/>
                <a:gd name="T15" fmla="*/ 29 h 160"/>
                <a:gd name="T16" fmla="*/ 131 w 252"/>
                <a:gd name="T17" fmla="*/ 11 h 160"/>
                <a:gd name="T18" fmla="*/ 118 w 252"/>
                <a:gd name="T19" fmla="*/ 6 h 160"/>
                <a:gd name="T20" fmla="*/ 105 w 252"/>
                <a:gd name="T21" fmla="*/ 3 h 160"/>
                <a:gd name="T22" fmla="*/ 98 w 252"/>
                <a:gd name="T23" fmla="*/ 6 h 160"/>
                <a:gd name="T24" fmla="*/ 92 w 252"/>
                <a:gd name="T25" fmla="*/ 13 h 160"/>
                <a:gd name="T26" fmla="*/ 79 w 252"/>
                <a:gd name="T27" fmla="*/ 23 h 160"/>
                <a:gd name="T28" fmla="*/ 73 w 252"/>
                <a:gd name="T29" fmla="*/ 31 h 160"/>
                <a:gd name="T30" fmla="*/ 61 w 252"/>
                <a:gd name="T31" fmla="*/ 28 h 160"/>
                <a:gd name="T32" fmla="*/ 48 w 252"/>
                <a:gd name="T33" fmla="*/ 25 h 160"/>
                <a:gd name="T34" fmla="*/ 27 w 252"/>
                <a:gd name="T35" fmla="*/ 8 h 160"/>
                <a:gd name="T36" fmla="*/ 8 w 252"/>
                <a:gd name="T37" fmla="*/ 18 h 160"/>
                <a:gd name="T38" fmla="*/ 17 w 252"/>
                <a:gd name="T39" fmla="*/ 15 h 160"/>
                <a:gd name="T40" fmla="*/ 30 w 252"/>
                <a:gd name="T41" fmla="*/ 31 h 160"/>
                <a:gd name="T42" fmla="*/ 38 w 252"/>
                <a:gd name="T43" fmla="*/ 41 h 160"/>
                <a:gd name="T44" fmla="*/ 21 w 252"/>
                <a:gd name="T45" fmla="*/ 45 h 160"/>
                <a:gd name="T46" fmla="*/ 5 w 252"/>
                <a:gd name="T47" fmla="*/ 45 h 160"/>
                <a:gd name="T48" fmla="*/ 8 w 252"/>
                <a:gd name="T49" fmla="*/ 60 h 160"/>
                <a:gd name="T50" fmla="*/ 9 w 252"/>
                <a:gd name="T51" fmla="*/ 71 h 160"/>
                <a:gd name="T52" fmla="*/ 19 w 252"/>
                <a:gd name="T53" fmla="*/ 75 h 160"/>
                <a:gd name="T54" fmla="*/ 23 w 252"/>
                <a:gd name="T55" fmla="*/ 89 h 160"/>
                <a:gd name="T56" fmla="*/ 23 w 252"/>
                <a:gd name="T57" fmla="*/ 112 h 160"/>
                <a:gd name="T58" fmla="*/ 37 w 252"/>
                <a:gd name="T59" fmla="*/ 110 h 160"/>
                <a:gd name="T60" fmla="*/ 53 w 252"/>
                <a:gd name="T61" fmla="*/ 99 h 160"/>
                <a:gd name="T62" fmla="*/ 66 w 252"/>
                <a:gd name="T63" fmla="*/ 97 h 160"/>
                <a:gd name="T64" fmla="*/ 86 w 252"/>
                <a:gd name="T65" fmla="*/ 98 h 160"/>
                <a:gd name="T66" fmla="*/ 99 w 252"/>
                <a:gd name="T67" fmla="*/ 103 h 160"/>
                <a:gd name="T68" fmla="*/ 107 w 252"/>
                <a:gd name="T69" fmla="*/ 108 h 160"/>
                <a:gd name="T70" fmla="*/ 122 w 252"/>
                <a:gd name="T71" fmla="*/ 112 h 160"/>
                <a:gd name="T72" fmla="*/ 130 w 252"/>
                <a:gd name="T73" fmla="*/ 119 h 160"/>
                <a:gd name="T74" fmla="*/ 142 w 252"/>
                <a:gd name="T75" fmla="*/ 128 h 160"/>
                <a:gd name="T76" fmla="*/ 155 w 252"/>
                <a:gd name="T77" fmla="*/ 131 h 160"/>
                <a:gd name="T78" fmla="*/ 158 w 252"/>
                <a:gd name="T79" fmla="*/ 152 h 160"/>
                <a:gd name="T80" fmla="*/ 162 w 252"/>
                <a:gd name="T81" fmla="*/ 152 h 160"/>
                <a:gd name="T82" fmla="*/ 174 w 252"/>
                <a:gd name="T83" fmla="*/ 155 h 160"/>
                <a:gd name="T84" fmla="*/ 190 w 252"/>
                <a:gd name="T85" fmla="*/ 150 h 160"/>
                <a:gd name="T86" fmla="*/ 215 w 252"/>
                <a:gd name="T87" fmla="*/ 135 h 160"/>
                <a:gd name="T88" fmla="*/ 225 w 252"/>
                <a:gd name="T89" fmla="*/ 118 h 160"/>
                <a:gd name="T90" fmla="*/ 239 w 252"/>
                <a:gd name="T91" fmla="*/ 109 h 160"/>
                <a:gd name="T92" fmla="*/ 252 w 252"/>
                <a:gd name="T93" fmla="*/ 112 h 160"/>
                <a:gd name="T94" fmla="*/ 251 w 252"/>
                <a:gd name="T95"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160">
                  <a:moveTo>
                    <a:pt x="251" y="101"/>
                  </a:moveTo>
                  <a:cubicBezTo>
                    <a:pt x="251" y="101"/>
                    <a:pt x="239" y="95"/>
                    <a:pt x="235" y="96"/>
                  </a:cubicBezTo>
                  <a:cubicBezTo>
                    <a:pt x="231" y="96"/>
                    <a:pt x="224" y="86"/>
                    <a:pt x="217" y="84"/>
                  </a:cubicBezTo>
                  <a:cubicBezTo>
                    <a:pt x="210" y="81"/>
                    <a:pt x="200" y="76"/>
                    <a:pt x="197" y="72"/>
                  </a:cubicBezTo>
                  <a:cubicBezTo>
                    <a:pt x="193" y="67"/>
                    <a:pt x="180" y="62"/>
                    <a:pt x="179" y="59"/>
                  </a:cubicBezTo>
                  <a:cubicBezTo>
                    <a:pt x="177" y="55"/>
                    <a:pt x="175" y="49"/>
                    <a:pt x="171" y="44"/>
                  </a:cubicBezTo>
                  <a:cubicBezTo>
                    <a:pt x="167" y="39"/>
                    <a:pt x="167" y="33"/>
                    <a:pt x="164" y="32"/>
                  </a:cubicBezTo>
                  <a:cubicBezTo>
                    <a:pt x="160" y="32"/>
                    <a:pt x="138" y="32"/>
                    <a:pt x="138" y="29"/>
                  </a:cubicBezTo>
                  <a:cubicBezTo>
                    <a:pt x="138" y="26"/>
                    <a:pt x="136" y="12"/>
                    <a:pt x="131" y="11"/>
                  </a:cubicBezTo>
                  <a:cubicBezTo>
                    <a:pt x="127" y="10"/>
                    <a:pt x="120" y="8"/>
                    <a:pt x="118" y="6"/>
                  </a:cubicBezTo>
                  <a:cubicBezTo>
                    <a:pt x="115" y="3"/>
                    <a:pt x="107" y="0"/>
                    <a:pt x="105" y="3"/>
                  </a:cubicBezTo>
                  <a:cubicBezTo>
                    <a:pt x="104" y="5"/>
                    <a:pt x="100" y="6"/>
                    <a:pt x="98" y="6"/>
                  </a:cubicBezTo>
                  <a:cubicBezTo>
                    <a:pt x="96" y="6"/>
                    <a:pt x="97" y="14"/>
                    <a:pt x="92" y="13"/>
                  </a:cubicBezTo>
                  <a:cubicBezTo>
                    <a:pt x="86" y="13"/>
                    <a:pt x="79" y="19"/>
                    <a:pt x="79" y="23"/>
                  </a:cubicBezTo>
                  <a:cubicBezTo>
                    <a:pt x="79" y="26"/>
                    <a:pt x="80" y="31"/>
                    <a:pt x="73" y="31"/>
                  </a:cubicBezTo>
                  <a:cubicBezTo>
                    <a:pt x="70" y="31"/>
                    <a:pt x="65" y="30"/>
                    <a:pt x="61" y="28"/>
                  </a:cubicBezTo>
                  <a:cubicBezTo>
                    <a:pt x="60" y="29"/>
                    <a:pt x="54" y="33"/>
                    <a:pt x="48" y="25"/>
                  </a:cubicBezTo>
                  <a:cubicBezTo>
                    <a:pt x="42" y="17"/>
                    <a:pt x="32" y="8"/>
                    <a:pt x="27" y="8"/>
                  </a:cubicBezTo>
                  <a:cubicBezTo>
                    <a:pt x="22" y="8"/>
                    <a:pt x="4" y="8"/>
                    <a:pt x="8" y="18"/>
                  </a:cubicBezTo>
                  <a:cubicBezTo>
                    <a:pt x="10" y="16"/>
                    <a:pt x="12" y="14"/>
                    <a:pt x="17" y="15"/>
                  </a:cubicBezTo>
                  <a:cubicBezTo>
                    <a:pt x="29" y="16"/>
                    <a:pt x="23" y="30"/>
                    <a:pt x="30" y="31"/>
                  </a:cubicBezTo>
                  <a:cubicBezTo>
                    <a:pt x="37" y="31"/>
                    <a:pt x="45" y="42"/>
                    <a:pt x="38" y="41"/>
                  </a:cubicBezTo>
                  <a:cubicBezTo>
                    <a:pt x="32" y="41"/>
                    <a:pt x="27" y="47"/>
                    <a:pt x="21" y="45"/>
                  </a:cubicBezTo>
                  <a:cubicBezTo>
                    <a:pt x="14" y="43"/>
                    <a:pt x="7" y="38"/>
                    <a:pt x="5" y="45"/>
                  </a:cubicBezTo>
                  <a:cubicBezTo>
                    <a:pt x="3" y="52"/>
                    <a:pt x="0" y="60"/>
                    <a:pt x="8" y="60"/>
                  </a:cubicBezTo>
                  <a:cubicBezTo>
                    <a:pt x="17" y="59"/>
                    <a:pt x="15" y="65"/>
                    <a:pt x="9" y="71"/>
                  </a:cubicBezTo>
                  <a:cubicBezTo>
                    <a:pt x="4" y="76"/>
                    <a:pt x="18" y="70"/>
                    <a:pt x="19" y="75"/>
                  </a:cubicBezTo>
                  <a:cubicBezTo>
                    <a:pt x="20" y="80"/>
                    <a:pt x="25" y="80"/>
                    <a:pt x="23" y="89"/>
                  </a:cubicBezTo>
                  <a:cubicBezTo>
                    <a:pt x="22" y="94"/>
                    <a:pt x="23" y="105"/>
                    <a:pt x="23" y="112"/>
                  </a:cubicBezTo>
                  <a:cubicBezTo>
                    <a:pt x="28" y="112"/>
                    <a:pt x="36" y="112"/>
                    <a:pt x="37" y="110"/>
                  </a:cubicBezTo>
                  <a:cubicBezTo>
                    <a:pt x="40" y="106"/>
                    <a:pt x="48" y="99"/>
                    <a:pt x="53" y="99"/>
                  </a:cubicBezTo>
                  <a:cubicBezTo>
                    <a:pt x="58" y="99"/>
                    <a:pt x="63" y="101"/>
                    <a:pt x="66" y="97"/>
                  </a:cubicBezTo>
                  <a:cubicBezTo>
                    <a:pt x="68" y="93"/>
                    <a:pt x="83" y="95"/>
                    <a:pt x="86" y="98"/>
                  </a:cubicBezTo>
                  <a:cubicBezTo>
                    <a:pt x="89" y="101"/>
                    <a:pt x="97" y="103"/>
                    <a:pt x="99" y="103"/>
                  </a:cubicBezTo>
                  <a:cubicBezTo>
                    <a:pt x="101" y="103"/>
                    <a:pt x="102" y="108"/>
                    <a:pt x="107" y="108"/>
                  </a:cubicBezTo>
                  <a:cubicBezTo>
                    <a:pt x="113" y="107"/>
                    <a:pt x="122" y="109"/>
                    <a:pt x="122" y="112"/>
                  </a:cubicBezTo>
                  <a:cubicBezTo>
                    <a:pt x="122" y="115"/>
                    <a:pt x="126" y="119"/>
                    <a:pt x="130" y="119"/>
                  </a:cubicBezTo>
                  <a:cubicBezTo>
                    <a:pt x="134" y="119"/>
                    <a:pt x="138" y="129"/>
                    <a:pt x="142" y="128"/>
                  </a:cubicBezTo>
                  <a:cubicBezTo>
                    <a:pt x="146" y="128"/>
                    <a:pt x="155" y="128"/>
                    <a:pt x="155" y="131"/>
                  </a:cubicBezTo>
                  <a:cubicBezTo>
                    <a:pt x="155" y="133"/>
                    <a:pt x="156" y="145"/>
                    <a:pt x="158" y="152"/>
                  </a:cubicBezTo>
                  <a:cubicBezTo>
                    <a:pt x="159" y="151"/>
                    <a:pt x="161" y="151"/>
                    <a:pt x="162" y="152"/>
                  </a:cubicBezTo>
                  <a:cubicBezTo>
                    <a:pt x="164" y="153"/>
                    <a:pt x="173" y="150"/>
                    <a:pt x="174" y="155"/>
                  </a:cubicBezTo>
                  <a:cubicBezTo>
                    <a:pt x="176" y="160"/>
                    <a:pt x="190" y="157"/>
                    <a:pt x="190" y="150"/>
                  </a:cubicBezTo>
                  <a:cubicBezTo>
                    <a:pt x="189" y="142"/>
                    <a:pt x="213" y="142"/>
                    <a:pt x="215" y="135"/>
                  </a:cubicBezTo>
                  <a:cubicBezTo>
                    <a:pt x="217" y="128"/>
                    <a:pt x="219" y="116"/>
                    <a:pt x="225" y="118"/>
                  </a:cubicBezTo>
                  <a:cubicBezTo>
                    <a:pt x="231" y="120"/>
                    <a:pt x="234" y="109"/>
                    <a:pt x="239" y="109"/>
                  </a:cubicBezTo>
                  <a:cubicBezTo>
                    <a:pt x="243" y="110"/>
                    <a:pt x="247" y="113"/>
                    <a:pt x="252" y="112"/>
                  </a:cubicBezTo>
                  <a:lnTo>
                    <a:pt x="251" y="101"/>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2" name="Freeform 1723">
              <a:extLst>
                <a:ext uri="{FF2B5EF4-FFF2-40B4-BE49-F238E27FC236}">
                  <a16:creationId xmlns:a16="http://schemas.microsoft.com/office/drawing/2014/main" id="{24EBF761-6AA9-493C-AE30-2D3DEEB807F8}"/>
                </a:ext>
              </a:extLst>
            </p:cNvPr>
            <p:cNvSpPr>
              <a:spLocks/>
            </p:cNvSpPr>
            <p:nvPr/>
          </p:nvSpPr>
          <p:spPr bwMode="auto">
            <a:xfrm>
              <a:off x="5729490" y="2349578"/>
              <a:ext cx="447691" cy="368312"/>
            </a:xfrm>
            <a:custGeom>
              <a:avLst/>
              <a:gdLst>
                <a:gd name="T0" fmla="*/ 339 w 349"/>
                <a:gd name="T1" fmla="*/ 255 h 295"/>
                <a:gd name="T2" fmla="*/ 331 w 349"/>
                <a:gd name="T3" fmla="*/ 235 h 295"/>
                <a:gd name="T4" fmla="*/ 313 w 349"/>
                <a:gd name="T5" fmla="*/ 220 h 295"/>
                <a:gd name="T6" fmla="*/ 301 w 349"/>
                <a:gd name="T7" fmla="*/ 204 h 295"/>
                <a:gd name="T8" fmla="*/ 319 w 349"/>
                <a:gd name="T9" fmla="*/ 179 h 295"/>
                <a:gd name="T10" fmla="*/ 302 w 349"/>
                <a:gd name="T11" fmla="*/ 170 h 295"/>
                <a:gd name="T12" fmla="*/ 299 w 349"/>
                <a:gd name="T13" fmla="*/ 150 h 295"/>
                <a:gd name="T14" fmla="*/ 299 w 349"/>
                <a:gd name="T15" fmla="*/ 131 h 295"/>
                <a:gd name="T16" fmla="*/ 301 w 349"/>
                <a:gd name="T17" fmla="*/ 116 h 295"/>
                <a:gd name="T18" fmla="*/ 308 w 349"/>
                <a:gd name="T19" fmla="*/ 102 h 295"/>
                <a:gd name="T20" fmla="*/ 312 w 349"/>
                <a:gd name="T21" fmla="*/ 94 h 295"/>
                <a:gd name="T22" fmla="*/ 309 w 349"/>
                <a:gd name="T23" fmla="*/ 73 h 295"/>
                <a:gd name="T24" fmla="*/ 296 w 349"/>
                <a:gd name="T25" fmla="*/ 70 h 295"/>
                <a:gd name="T26" fmla="*/ 284 w 349"/>
                <a:gd name="T27" fmla="*/ 61 h 295"/>
                <a:gd name="T28" fmla="*/ 276 w 349"/>
                <a:gd name="T29" fmla="*/ 54 h 295"/>
                <a:gd name="T30" fmla="*/ 261 w 349"/>
                <a:gd name="T31" fmla="*/ 50 h 295"/>
                <a:gd name="T32" fmla="*/ 253 w 349"/>
                <a:gd name="T33" fmla="*/ 45 h 295"/>
                <a:gd name="T34" fmla="*/ 240 w 349"/>
                <a:gd name="T35" fmla="*/ 40 h 295"/>
                <a:gd name="T36" fmla="*/ 220 w 349"/>
                <a:gd name="T37" fmla="*/ 39 h 295"/>
                <a:gd name="T38" fmla="*/ 207 w 349"/>
                <a:gd name="T39" fmla="*/ 41 h 295"/>
                <a:gd name="T40" fmla="*/ 191 w 349"/>
                <a:gd name="T41" fmla="*/ 52 h 295"/>
                <a:gd name="T42" fmla="*/ 177 w 349"/>
                <a:gd name="T43" fmla="*/ 54 h 295"/>
                <a:gd name="T44" fmla="*/ 176 w 349"/>
                <a:gd name="T45" fmla="*/ 64 h 295"/>
                <a:gd name="T46" fmla="*/ 138 w 349"/>
                <a:gd name="T47" fmla="*/ 72 h 295"/>
                <a:gd name="T48" fmla="*/ 106 w 349"/>
                <a:gd name="T49" fmla="*/ 53 h 295"/>
                <a:gd name="T50" fmla="*/ 85 w 349"/>
                <a:gd name="T51" fmla="*/ 32 h 295"/>
                <a:gd name="T52" fmla="*/ 72 w 349"/>
                <a:gd name="T53" fmla="*/ 23 h 295"/>
                <a:gd name="T54" fmla="*/ 68 w 349"/>
                <a:gd name="T55" fmla="*/ 7 h 295"/>
                <a:gd name="T56" fmla="*/ 33 w 349"/>
                <a:gd name="T57" fmla="*/ 22 h 295"/>
                <a:gd name="T58" fmla="*/ 21 w 349"/>
                <a:gd name="T59" fmla="*/ 15 h 295"/>
                <a:gd name="T60" fmla="*/ 11 w 349"/>
                <a:gd name="T61" fmla="*/ 2 h 295"/>
                <a:gd name="T62" fmla="*/ 4 w 349"/>
                <a:gd name="T63" fmla="*/ 11 h 295"/>
                <a:gd name="T64" fmla="*/ 5 w 349"/>
                <a:gd name="T65" fmla="*/ 26 h 295"/>
                <a:gd name="T66" fmla="*/ 5 w 349"/>
                <a:gd name="T67" fmla="*/ 44 h 295"/>
                <a:gd name="T68" fmla="*/ 13 w 349"/>
                <a:gd name="T69" fmla="*/ 58 h 295"/>
                <a:gd name="T70" fmla="*/ 20 w 349"/>
                <a:gd name="T71" fmla="*/ 72 h 295"/>
                <a:gd name="T72" fmla="*/ 29 w 349"/>
                <a:gd name="T73" fmla="*/ 83 h 295"/>
                <a:gd name="T74" fmla="*/ 36 w 349"/>
                <a:gd name="T75" fmla="*/ 89 h 295"/>
                <a:gd name="T76" fmla="*/ 34 w 349"/>
                <a:gd name="T77" fmla="*/ 99 h 295"/>
                <a:gd name="T78" fmla="*/ 27 w 349"/>
                <a:gd name="T79" fmla="*/ 113 h 295"/>
                <a:gd name="T80" fmla="*/ 29 w 349"/>
                <a:gd name="T81" fmla="*/ 129 h 295"/>
                <a:gd name="T82" fmla="*/ 38 w 349"/>
                <a:gd name="T83" fmla="*/ 139 h 295"/>
                <a:gd name="T84" fmla="*/ 57 w 349"/>
                <a:gd name="T85" fmla="*/ 152 h 295"/>
                <a:gd name="T86" fmla="*/ 66 w 349"/>
                <a:gd name="T87" fmla="*/ 163 h 295"/>
                <a:gd name="T88" fmla="*/ 64 w 349"/>
                <a:gd name="T89" fmla="*/ 175 h 295"/>
                <a:gd name="T90" fmla="*/ 71 w 349"/>
                <a:gd name="T91" fmla="*/ 186 h 295"/>
                <a:gd name="T92" fmla="*/ 81 w 349"/>
                <a:gd name="T93" fmla="*/ 200 h 295"/>
                <a:gd name="T94" fmla="*/ 85 w 349"/>
                <a:gd name="T95" fmla="*/ 200 h 295"/>
                <a:gd name="T96" fmla="*/ 93 w 349"/>
                <a:gd name="T97" fmla="*/ 197 h 295"/>
                <a:gd name="T98" fmla="*/ 105 w 349"/>
                <a:gd name="T99" fmla="*/ 197 h 295"/>
                <a:gd name="T100" fmla="*/ 123 w 349"/>
                <a:gd name="T101" fmla="*/ 225 h 295"/>
                <a:gd name="T102" fmla="*/ 133 w 349"/>
                <a:gd name="T103" fmla="*/ 241 h 295"/>
                <a:gd name="T104" fmla="*/ 155 w 349"/>
                <a:gd name="T105" fmla="*/ 251 h 295"/>
                <a:gd name="T106" fmla="*/ 195 w 349"/>
                <a:gd name="T107" fmla="*/ 267 h 295"/>
                <a:gd name="T108" fmla="*/ 223 w 349"/>
                <a:gd name="T109" fmla="*/ 259 h 295"/>
                <a:gd name="T110" fmla="*/ 237 w 349"/>
                <a:gd name="T111" fmla="*/ 282 h 295"/>
                <a:gd name="T112" fmla="*/ 298 w 349"/>
                <a:gd name="T113" fmla="*/ 294 h 295"/>
                <a:gd name="T114" fmla="*/ 317 w 349"/>
                <a:gd name="T115" fmla="*/ 295 h 295"/>
                <a:gd name="T116" fmla="*/ 316 w 349"/>
                <a:gd name="T117" fmla="*/ 291 h 295"/>
                <a:gd name="T118" fmla="*/ 328 w 349"/>
                <a:gd name="T119" fmla="*/ 273 h 295"/>
                <a:gd name="T120" fmla="*/ 344 w 349"/>
                <a:gd name="T121" fmla="*/ 268 h 295"/>
                <a:gd name="T122" fmla="*/ 339 w 349"/>
                <a:gd name="T123" fmla="*/ 25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295">
                  <a:moveTo>
                    <a:pt x="339" y="255"/>
                  </a:moveTo>
                  <a:cubicBezTo>
                    <a:pt x="335" y="253"/>
                    <a:pt x="339" y="239"/>
                    <a:pt x="331" y="235"/>
                  </a:cubicBezTo>
                  <a:cubicBezTo>
                    <a:pt x="323" y="232"/>
                    <a:pt x="315" y="226"/>
                    <a:pt x="313" y="220"/>
                  </a:cubicBezTo>
                  <a:cubicBezTo>
                    <a:pt x="311" y="214"/>
                    <a:pt x="300" y="209"/>
                    <a:pt x="301" y="204"/>
                  </a:cubicBezTo>
                  <a:cubicBezTo>
                    <a:pt x="302" y="200"/>
                    <a:pt x="322" y="187"/>
                    <a:pt x="319" y="179"/>
                  </a:cubicBezTo>
                  <a:cubicBezTo>
                    <a:pt x="316" y="172"/>
                    <a:pt x="303" y="173"/>
                    <a:pt x="302" y="170"/>
                  </a:cubicBezTo>
                  <a:cubicBezTo>
                    <a:pt x="300" y="168"/>
                    <a:pt x="302" y="158"/>
                    <a:pt x="299" y="150"/>
                  </a:cubicBezTo>
                  <a:cubicBezTo>
                    <a:pt x="295" y="143"/>
                    <a:pt x="302" y="136"/>
                    <a:pt x="299" y="131"/>
                  </a:cubicBezTo>
                  <a:cubicBezTo>
                    <a:pt x="296" y="127"/>
                    <a:pt x="300" y="119"/>
                    <a:pt x="301" y="116"/>
                  </a:cubicBezTo>
                  <a:cubicBezTo>
                    <a:pt x="302" y="113"/>
                    <a:pt x="309" y="109"/>
                    <a:pt x="308" y="102"/>
                  </a:cubicBezTo>
                  <a:cubicBezTo>
                    <a:pt x="308" y="98"/>
                    <a:pt x="310" y="95"/>
                    <a:pt x="312" y="94"/>
                  </a:cubicBezTo>
                  <a:cubicBezTo>
                    <a:pt x="310" y="87"/>
                    <a:pt x="309" y="75"/>
                    <a:pt x="309" y="73"/>
                  </a:cubicBezTo>
                  <a:cubicBezTo>
                    <a:pt x="309" y="70"/>
                    <a:pt x="300" y="70"/>
                    <a:pt x="296" y="70"/>
                  </a:cubicBezTo>
                  <a:cubicBezTo>
                    <a:pt x="292" y="71"/>
                    <a:pt x="288" y="61"/>
                    <a:pt x="284" y="61"/>
                  </a:cubicBezTo>
                  <a:cubicBezTo>
                    <a:pt x="280" y="61"/>
                    <a:pt x="276" y="57"/>
                    <a:pt x="276" y="54"/>
                  </a:cubicBezTo>
                  <a:cubicBezTo>
                    <a:pt x="276" y="51"/>
                    <a:pt x="267" y="49"/>
                    <a:pt x="261" y="50"/>
                  </a:cubicBezTo>
                  <a:cubicBezTo>
                    <a:pt x="256" y="50"/>
                    <a:pt x="255" y="45"/>
                    <a:pt x="253" y="45"/>
                  </a:cubicBezTo>
                  <a:cubicBezTo>
                    <a:pt x="251" y="45"/>
                    <a:pt x="243" y="43"/>
                    <a:pt x="240" y="40"/>
                  </a:cubicBezTo>
                  <a:cubicBezTo>
                    <a:pt x="237" y="37"/>
                    <a:pt x="222" y="35"/>
                    <a:pt x="220" y="39"/>
                  </a:cubicBezTo>
                  <a:cubicBezTo>
                    <a:pt x="217" y="43"/>
                    <a:pt x="212" y="41"/>
                    <a:pt x="207" y="41"/>
                  </a:cubicBezTo>
                  <a:cubicBezTo>
                    <a:pt x="202" y="41"/>
                    <a:pt x="194" y="48"/>
                    <a:pt x="191" y="52"/>
                  </a:cubicBezTo>
                  <a:cubicBezTo>
                    <a:pt x="190" y="54"/>
                    <a:pt x="182" y="54"/>
                    <a:pt x="177" y="54"/>
                  </a:cubicBezTo>
                  <a:cubicBezTo>
                    <a:pt x="177" y="59"/>
                    <a:pt x="177" y="63"/>
                    <a:pt x="176" y="64"/>
                  </a:cubicBezTo>
                  <a:cubicBezTo>
                    <a:pt x="174" y="68"/>
                    <a:pt x="153" y="71"/>
                    <a:pt x="138" y="72"/>
                  </a:cubicBezTo>
                  <a:cubicBezTo>
                    <a:pt x="123" y="73"/>
                    <a:pt x="122" y="53"/>
                    <a:pt x="106" y="53"/>
                  </a:cubicBezTo>
                  <a:cubicBezTo>
                    <a:pt x="94" y="53"/>
                    <a:pt x="85" y="42"/>
                    <a:pt x="85" y="32"/>
                  </a:cubicBezTo>
                  <a:cubicBezTo>
                    <a:pt x="78" y="29"/>
                    <a:pt x="71" y="25"/>
                    <a:pt x="72" y="23"/>
                  </a:cubicBezTo>
                  <a:cubicBezTo>
                    <a:pt x="73" y="20"/>
                    <a:pt x="77" y="3"/>
                    <a:pt x="68" y="7"/>
                  </a:cubicBezTo>
                  <a:cubicBezTo>
                    <a:pt x="60" y="11"/>
                    <a:pt x="48" y="24"/>
                    <a:pt x="33" y="22"/>
                  </a:cubicBezTo>
                  <a:cubicBezTo>
                    <a:pt x="18" y="20"/>
                    <a:pt x="29" y="19"/>
                    <a:pt x="21" y="15"/>
                  </a:cubicBezTo>
                  <a:cubicBezTo>
                    <a:pt x="13" y="12"/>
                    <a:pt x="18" y="3"/>
                    <a:pt x="11" y="2"/>
                  </a:cubicBezTo>
                  <a:cubicBezTo>
                    <a:pt x="3" y="0"/>
                    <a:pt x="9" y="11"/>
                    <a:pt x="4" y="11"/>
                  </a:cubicBezTo>
                  <a:cubicBezTo>
                    <a:pt x="0" y="11"/>
                    <a:pt x="4" y="23"/>
                    <a:pt x="5" y="26"/>
                  </a:cubicBezTo>
                  <a:cubicBezTo>
                    <a:pt x="6" y="28"/>
                    <a:pt x="2" y="44"/>
                    <a:pt x="5" y="44"/>
                  </a:cubicBezTo>
                  <a:cubicBezTo>
                    <a:pt x="8" y="45"/>
                    <a:pt x="14" y="56"/>
                    <a:pt x="13" y="58"/>
                  </a:cubicBezTo>
                  <a:cubicBezTo>
                    <a:pt x="13" y="60"/>
                    <a:pt x="20" y="67"/>
                    <a:pt x="20" y="72"/>
                  </a:cubicBezTo>
                  <a:cubicBezTo>
                    <a:pt x="20" y="77"/>
                    <a:pt x="26" y="83"/>
                    <a:pt x="29" y="83"/>
                  </a:cubicBezTo>
                  <a:cubicBezTo>
                    <a:pt x="33" y="83"/>
                    <a:pt x="38" y="85"/>
                    <a:pt x="36" y="89"/>
                  </a:cubicBezTo>
                  <a:cubicBezTo>
                    <a:pt x="35" y="93"/>
                    <a:pt x="39" y="99"/>
                    <a:pt x="34" y="99"/>
                  </a:cubicBezTo>
                  <a:cubicBezTo>
                    <a:pt x="30" y="99"/>
                    <a:pt x="31" y="111"/>
                    <a:pt x="27" y="113"/>
                  </a:cubicBezTo>
                  <a:cubicBezTo>
                    <a:pt x="24" y="115"/>
                    <a:pt x="27" y="128"/>
                    <a:pt x="29" y="129"/>
                  </a:cubicBezTo>
                  <a:cubicBezTo>
                    <a:pt x="32" y="131"/>
                    <a:pt x="39" y="134"/>
                    <a:pt x="38" y="139"/>
                  </a:cubicBezTo>
                  <a:cubicBezTo>
                    <a:pt x="37" y="144"/>
                    <a:pt x="52" y="152"/>
                    <a:pt x="57" y="152"/>
                  </a:cubicBezTo>
                  <a:cubicBezTo>
                    <a:pt x="62" y="153"/>
                    <a:pt x="63" y="160"/>
                    <a:pt x="66" y="163"/>
                  </a:cubicBezTo>
                  <a:cubicBezTo>
                    <a:pt x="68" y="165"/>
                    <a:pt x="64" y="171"/>
                    <a:pt x="64" y="175"/>
                  </a:cubicBezTo>
                  <a:cubicBezTo>
                    <a:pt x="65" y="178"/>
                    <a:pt x="71" y="181"/>
                    <a:pt x="71" y="186"/>
                  </a:cubicBezTo>
                  <a:cubicBezTo>
                    <a:pt x="70" y="190"/>
                    <a:pt x="76" y="195"/>
                    <a:pt x="81" y="200"/>
                  </a:cubicBezTo>
                  <a:cubicBezTo>
                    <a:pt x="82" y="200"/>
                    <a:pt x="84" y="200"/>
                    <a:pt x="85" y="200"/>
                  </a:cubicBezTo>
                  <a:cubicBezTo>
                    <a:pt x="89" y="200"/>
                    <a:pt x="89" y="194"/>
                    <a:pt x="93" y="197"/>
                  </a:cubicBezTo>
                  <a:cubicBezTo>
                    <a:pt x="97" y="201"/>
                    <a:pt x="101" y="197"/>
                    <a:pt x="105" y="197"/>
                  </a:cubicBezTo>
                  <a:cubicBezTo>
                    <a:pt x="109" y="197"/>
                    <a:pt x="119" y="215"/>
                    <a:pt x="123" y="225"/>
                  </a:cubicBezTo>
                  <a:cubicBezTo>
                    <a:pt x="128" y="234"/>
                    <a:pt x="127" y="237"/>
                    <a:pt x="133" y="241"/>
                  </a:cubicBezTo>
                  <a:cubicBezTo>
                    <a:pt x="139" y="245"/>
                    <a:pt x="146" y="243"/>
                    <a:pt x="155" y="251"/>
                  </a:cubicBezTo>
                  <a:cubicBezTo>
                    <a:pt x="163" y="260"/>
                    <a:pt x="185" y="266"/>
                    <a:pt x="195" y="267"/>
                  </a:cubicBezTo>
                  <a:cubicBezTo>
                    <a:pt x="204" y="267"/>
                    <a:pt x="211" y="257"/>
                    <a:pt x="223" y="259"/>
                  </a:cubicBezTo>
                  <a:cubicBezTo>
                    <a:pt x="235" y="261"/>
                    <a:pt x="232" y="277"/>
                    <a:pt x="237" y="282"/>
                  </a:cubicBezTo>
                  <a:cubicBezTo>
                    <a:pt x="241" y="288"/>
                    <a:pt x="290" y="291"/>
                    <a:pt x="298" y="294"/>
                  </a:cubicBezTo>
                  <a:cubicBezTo>
                    <a:pt x="301" y="295"/>
                    <a:pt x="309" y="295"/>
                    <a:pt x="317" y="295"/>
                  </a:cubicBezTo>
                  <a:cubicBezTo>
                    <a:pt x="317" y="293"/>
                    <a:pt x="316" y="292"/>
                    <a:pt x="316" y="291"/>
                  </a:cubicBezTo>
                  <a:cubicBezTo>
                    <a:pt x="316" y="282"/>
                    <a:pt x="322" y="276"/>
                    <a:pt x="328" y="273"/>
                  </a:cubicBezTo>
                  <a:cubicBezTo>
                    <a:pt x="333" y="270"/>
                    <a:pt x="338" y="269"/>
                    <a:pt x="344" y="268"/>
                  </a:cubicBezTo>
                  <a:cubicBezTo>
                    <a:pt x="349" y="267"/>
                    <a:pt x="344" y="256"/>
                    <a:pt x="339" y="25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3" name="Freeform 1724">
              <a:extLst>
                <a:ext uri="{FF2B5EF4-FFF2-40B4-BE49-F238E27FC236}">
                  <a16:creationId xmlns:a16="http://schemas.microsoft.com/office/drawing/2014/main" id="{A2BC6941-4A30-4407-B16E-ED3264C9DAC4}"/>
                </a:ext>
              </a:extLst>
            </p:cNvPr>
            <p:cNvSpPr>
              <a:spLocks noEditPoints="1"/>
            </p:cNvSpPr>
            <p:nvPr/>
          </p:nvSpPr>
          <p:spPr bwMode="auto">
            <a:xfrm>
              <a:off x="5786642" y="1911413"/>
              <a:ext cx="922370" cy="423877"/>
            </a:xfrm>
            <a:custGeom>
              <a:avLst/>
              <a:gdLst>
                <a:gd name="T0" fmla="*/ 695 w 719"/>
                <a:gd name="T1" fmla="*/ 140 h 338"/>
                <a:gd name="T2" fmla="*/ 671 w 719"/>
                <a:gd name="T3" fmla="*/ 117 h 338"/>
                <a:gd name="T4" fmla="*/ 625 w 719"/>
                <a:gd name="T5" fmla="*/ 110 h 338"/>
                <a:gd name="T6" fmla="*/ 583 w 719"/>
                <a:gd name="T7" fmla="*/ 80 h 338"/>
                <a:gd name="T8" fmla="*/ 533 w 719"/>
                <a:gd name="T9" fmla="*/ 28 h 338"/>
                <a:gd name="T10" fmla="*/ 485 w 719"/>
                <a:gd name="T11" fmla="*/ 47 h 338"/>
                <a:gd name="T12" fmla="*/ 473 w 719"/>
                <a:gd name="T13" fmla="*/ 34 h 338"/>
                <a:gd name="T14" fmla="*/ 446 w 719"/>
                <a:gd name="T15" fmla="*/ 31 h 338"/>
                <a:gd name="T16" fmla="*/ 433 w 719"/>
                <a:gd name="T17" fmla="*/ 4 h 338"/>
                <a:gd name="T18" fmla="*/ 372 w 719"/>
                <a:gd name="T19" fmla="*/ 16 h 338"/>
                <a:gd name="T20" fmla="*/ 302 w 719"/>
                <a:gd name="T21" fmla="*/ 31 h 338"/>
                <a:gd name="T22" fmla="*/ 267 w 719"/>
                <a:gd name="T23" fmla="*/ 49 h 338"/>
                <a:gd name="T24" fmla="*/ 261 w 719"/>
                <a:gd name="T25" fmla="*/ 73 h 338"/>
                <a:gd name="T26" fmla="*/ 267 w 719"/>
                <a:gd name="T27" fmla="*/ 96 h 338"/>
                <a:gd name="T28" fmla="*/ 247 w 719"/>
                <a:gd name="T29" fmla="*/ 109 h 338"/>
                <a:gd name="T30" fmla="*/ 221 w 719"/>
                <a:gd name="T31" fmla="*/ 107 h 338"/>
                <a:gd name="T32" fmla="*/ 176 w 719"/>
                <a:gd name="T33" fmla="*/ 110 h 338"/>
                <a:gd name="T34" fmla="*/ 145 w 719"/>
                <a:gd name="T35" fmla="*/ 110 h 338"/>
                <a:gd name="T36" fmla="*/ 97 w 719"/>
                <a:gd name="T37" fmla="*/ 91 h 338"/>
                <a:gd name="T38" fmla="*/ 56 w 719"/>
                <a:gd name="T39" fmla="*/ 103 h 338"/>
                <a:gd name="T40" fmla="*/ 40 w 719"/>
                <a:gd name="T41" fmla="*/ 132 h 338"/>
                <a:gd name="T42" fmla="*/ 6 w 719"/>
                <a:gd name="T43" fmla="*/ 138 h 338"/>
                <a:gd name="T44" fmla="*/ 2 w 719"/>
                <a:gd name="T45" fmla="*/ 163 h 338"/>
                <a:gd name="T46" fmla="*/ 28 w 719"/>
                <a:gd name="T47" fmla="*/ 178 h 338"/>
                <a:gd name="T48" fmla="*/ 45 w 719"/>
                <a:gd name="T49" fmla="*/ 210 h 338"/>
                <a:gd name="T50" fmla="*/ 91 w 719"/>
                <a:gd name="T51" fmla="*/ 199 h 338"/>
                <a:gd name="T52" fmla="*/ 103 w 719"/>
                <a:gd name="T53" fmla="*/ 235 h 338"/>
                <a:gd name="T54" fmla="*/ 69 w 719"/>
                <a:gd name="T55" fmla="*/ 258 h 338"/>
                <a:gd name="T56" fmla="*/ 101 w 719"/>
                <a:gd name="T57" fmla="*/ 291 h 338"/>
                <a:gd name="T58" fmla="*/ 117 w 719"/>
                <a:gd name="T59" fmla="*/ 309 h 338"/>
                <a:gd name="T60" fmla="*/ 170 w 719"/>
                <a:gd name="T61" fmla="*/ 319 h 338"/>
                <a:gd name="T62" fmla="*/ 218 w 719"/>
                <a:gd name="T63" fmla="*/ 226 h 338"/>
                <a:gd name="T64" fmla="*/ 246 w 719"/>
                <a:gd name="T65" fmla="*/ 229 h 338"/>
                <a:gd name="T66" fmla="*/ 299 w 719"/>
                <a:gd name="T67" fmla="*/ 273 h 338"/>
                <a:gd name="T68" fmla="*/ 352 w 719"/>
                <a:gd name="T69" fmla="*/ 301 h 338"/>
                <a:gd name="T70" fmla="*/ 392 w 719"/>
                <a:gd name="T71" fmla="*/ 333 h 338"/>
                <a:gd name="T72" fmla="*/ 428 w 719"/>
                <a:gd name="T73" fmla="*/ 315 h 338"/>
                <a:gd name="T74" fmla="*/ 469 w 719"/>
                <a:gd name="T75" fmla="*/ 293 h 338"/>
                <a:gd name="T76" fmla="*/ 526 w 719"/>
                <a:gd name="T77" fmla="*/ 290 h 338"/>
                <a:gd name="T78" fmla="*/ 603 w 719"/>
                <a:gd name="T79" fmla="*/ 303 h 338"/>
                <a:gd name="T80" fmla="*/ 605 w 719"/>
                <a:gd name="T81" fmla="*/ 263 h 338"/>
                <a:gd name="T82" fmla="*/ 628 w 719"/>
                <a:gd name="T83" fmla="*/ 237 h 338"/>
                <a:gd name="T84" fmla="*/ 651 w 719"/>
                <a:gd name="T85" fmla="*/ 198 h 338"/>
                <a:gd name="T86" fmla="*/ 696 w 719"/>
                <a:gd name="T87" fmla="*/ 193 h 338"/>
                <a:gd name="T88" fmla="*/ 712 w 719"/>
                <a:gd name="T89" fmla="*/ 156 h 338"/>
                <a:gd name="T90" fmla="*/ 269 w 719"/>
                <a:gd name="T91" fmla="*/ 215 h 338"/>
                <a:gd name="T92" fmla="*/ 565 w 719"/>
                <a:gd name="T93" fmla="*/ 213 h 338"/>
                <a:gd name="T94" fmla="*/ 493 w 719"/>
                <a:gd name="T95" fmla="*/ 213 h 338"/>
                <a:gd name="T96" fmla="*/ 565 w 719"/>
                <a:gd name="T97" fmla="*/ 21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9" h="338">
                  <a:moveTo>
                    <a:pt x="715" y="138"/>
                  </a:moveTo>
                  <a:cubicBezTo>
                    <a:pt x="714" y="135"/>
                    <a:pt x="711" y="136"/>
                    <a:pt x="709" y="138"/>
                  </a:cubicBezTo>
                  <a:cubicBezTo>
                    <a:pt x="706" y="139"/>
                    <a:pt x="698" y="140"/>
                    <a:pt x="695" y="140"/>
                  </a:cubicBezTo>
                  <a:cubicBezTo>
                    <a:pt x="691" y="140"/>
                    <a:pt x="686" y="136"/>
                    <a:pt x="686" y="133"/>
                  </a:cubicBezTo>
                  <a:cubicBezTo>
                    <a:pt x="686" y="130"/>
                    <a:pt x="685" y="126"/>
                    <a:pt x="682" y="126"/>
                  </a:cubicBezTo>
                  <a:cubicBezTo>
                    <a:pt x="679" y="126"/>
                    <a:pt x="674" y="125"/>
                    <a:pt x="671" y="117"/>
                  </a:cubicBezTo>
                  <a:cubicBezTo>
                    <a:pt x="668" y="110"/>
                    <a:pt x="663" y="110"/>
                    <a:pt x="660" y="108"/>
                  </a:cubicBezTo>
                  <a:cubicBezTo>
                    <a:pt x="656" y="106"/>
                    <a:pt x="646" y="112"/>
                    <a:pt x="642" y="113"/>
                  </a:cubicBezTo>
                  <a:cubicBezTo>
                    <a:pt x="638" y="115"/>
                    <a:pt x="630" y="112"/>
                    <a:pt x="625" y="110"/>
                  </a:cubicBezTo>
                  <a:cubicBezTo>
                    <a:pt x="619" y="109"/>
                    <a:pt x="616" y="99"/>
                    <a:pt x="611" y="101"/>
                  </a:cubicBezTo>
                  <a:cubicBezTo>
                    <a:pt x="606" y="102"/>
                    <a:pt x="605" y="112"/>
                    <a:pt x="601" y="112"/>
                  </a:cubicBezTo>
                  <a:cubicBezTo>
                    <a:pt x="597" y="112"/>
                    <a:pt x="590" y="92"/>
                    <a:pt x="583" y="80"/>
                  </a:cubicBezTo>
                  <a:cubicBezTo>
                    <a:pt x="575" y="69"/>
                    <a:pt x="562" y="46"/>
                    <a:pt x="550" y="42"/>
                  </a:cubicBezTo>
                  <a:cubicBezTo>
                    <a:pt x="538" y="38"/>
                    <a:pt x="542" y="32"/>
                    <a:pt x="545" y="29"/>
                  </a:cubicBezTo>
                  <a:cubicBezTo>
                    <a:pt x="548" y="26"/>
                    <a:pt x="538" y="25"/>
                    <a:pt x="533" y="28"/>
                  </a:cubicBezTo>
                  <a:cubicBezTo>
                    <a:pt x="529" y="30"/>
                    <a:pt x="523" y="35"/>
                    <a:pt x="517" y="37"/>
                  </a:cubicBezTo>
                  <a:cubicBezTo>
                    <a:pt x="512" y="38"/>
                    <a:pt x="504" y="46"/>
                    <a:pt x="498" y="44"/>
                  </a:cubicBezTo>
                  <a:cubicBezTo>
                    <a:pt x="492" y="42"/>
                    <a:pt x="489" y="52"/>
                    <a:pt x="485" y="47"/>
                  </a:cubicBezTo>
                  <a:cubicBezTo>
                    <a:pt x="480" y="43"/>
                    <a:pt x="491" y="40"/>
                    <a:pt x="491" y="36"/>
                  </a:cubicBezTo>
                  <a:cubicBezTo>
                    <a:pt x="491" y="32"/>
                    <a:pt x="484" y="37"/>
                    <a:pt x="482" y="35"/>
                  </a:cubicBezTo>
                  <a:cubicBezTo>
                    <a:pt x="480" y="33"/>
                    <a:pt x="473" y="30"/>
                    <a:pt x="473" y="34"/>
                  </a:cubicBezTo>
                  <a:cubicBezTo>
                    <a:pt x="473" y="37"/>
                    <a:pt x="468" y="35"/>
                    <a:pt x="468" y="33"/>
                  </a:cubicBezTo>
                  <a:cubicBezTo>
                    <a:pt x="468" y="30"/>
                    <a:pt x="465" y="25"/>
                    <a:pt x="462" y="28"/>
                  </a:cubicBezTo>
                  <a:cubicBezTo>
                    <a:pt x="459" y="32"/>
                    <a:pt x="448" y="34"/>
                    <a:pt x="446" y="31"/>
                  </a:cubicBezTo>
                  <a:cubicBezTo>
                    <a:pt x="443" y="28"/>
                    <a:pt x="447" y="27"/>
                    <a:pt x="448" y="24"/>
                  </a:cubicBezTo>
                  <a:cubicBezTo>
                    <a:pt x="448" y="20"/>
                    <a:pt x="444" y="15"/>
                    <a:pt x="444" y="11"/>
                  </a:cubicBezTo>
                  <a:cubicBezTo>
                    <a:pt x="445" y="7"/>
                    <a:pt x="437" y="2"/>
                    <a:pt x="433" y="4"/>
                  </a:cubicBezTo>
                  <a:cubicBezTo>
                    <a:pt x="429" y="6"/>
                    <a:pt x="424" y="4"/>
                    <a:pt x="419" y="2"/>
                  </a:cubicBezTo>
                  <a:cubicBezTo>
                    <a:pt x="415" y="0"/>
                    <a:pt x="398" y="3"/>
                    <a:pt x="398" y="7"/>
                  </a:cubicBezTo>
                  <a:cubicBezTo>
                    <a:pt x="397" y="11"/>
                    <a:pt x="376" y="14"/>
                    <a:pt x="372" y="16"/>
                  </a:cubicBezTo>
                  <a:cubicBezTo>
                    <a:pt x="368" y="17"/>
                    <a:pt x="352" y="20"/>
                    <a:pt x="347" y="20"/>
                  </a:cubicBezTo>
                  <a:cubicBezTo>
                    <a:pt x="341" y="21"/>
                    <a:pt x="336" y="26"/>
                    <a:pt x="329" y="26"/>
                  </a:cubicBezTo>
                  <a:cubicBezTo>
                    <a:pt x="322" y="26"/>
                    <a:pt x="308" y="27"/>
                    <a:pt x="302" y="31"/>
                  </a:cubicBezTo>
                  <a:cubicBezTo>
                    <a:pt x="296" y="36"/>
                    <a:pt x="286" y="32"/>
                    <a:pt x="281" y="34"/>
                  </a:cubicBezTo>
                  <a:cubicBezTo>
                    <a:pt x="276" y="35"/>
                    <a:pt x="268" y="33"/>
                    <a:pt x="266" y="35"/>
                  </a:cubicBezTo>
                  <a:cubicBezTo>
                    <a:pt x="264" y="36"/>
                    <a:pt x="265" y="46"/>
                    <a:pt x="267" y="49"/>
                  </a:cubicBezTo>
                  <a:cubicBezTo>
                    <a:pt x="269" y="53"/>
                    <a:pt x="282" y="55"/>
                    <a:pt x="283" y="57"/>
                  </a:cubicBezTo>
                  <a:cubicBezTo>
                    <a:pt x="283" y="60"/>
                    <a:pt x="270" y="60"/>
                    <a:pt x="264" y="60"/>
                  </a:cubicBezTo>
                  <a:cubicBezTo>
                    <a:pt x="258" y="61"/>
                    <a:pt x="259" y="69"/>
                    <a:pt x="261" y="73"/>
                  </a:cubicBezTo>
                  <a:cubicBezTo>
                    <a:pt x="262" y="77"/>
                    <a:pt x="254" y="81"/>
                    <a:pt x="250" y="82"/>
                  </a:cubicBezTo>
                  <a:cubicBezTo>
                    <a:pt x="245" y="84"/>
                    <a:pt x="250" y="92"/>
                    <a:pt x="254" y="92"/>
                  </a:cubicBezTo>
                  <a:cubicBezTo>
                    <a:pt x="259" y="92"/>
                    <a:pt x="263" y="96"/>
                    <a:pt x="267" y="96"/>
                  </a:cubicBezTo>
                  <a:cubicBezTo>
                    <a:pt x="271" y="96"/>
                    <a:pt x="272" y="103"/>
                    <a:pt x="272" y="108"/>
                  </a:cubicBezTo>
                  <a:cubicBezTo>
                    <a:pt x="272" y="113"/>
                    <a:pt x="267" y="114"/>
                    <a:pt x="261" y="114"/>
                  </a:cubicBezTo>
                  <a:cubicBezTo>
                    <a:pt x="254" y="114"/>
                    <a:pt x="251" y="110"/>
                    <a:pt x="247" y="109"/>
                  </a:cubicBezTo>
                  <a:cubicBezTo>
                    <a:pt x="243" y="108"/>
                    <a:pt x="244" y="116"/>
                    <a:pt x="241" y="117"/>
                  </a:cubicBezTo>
                  <a:cubicBezTo>
                    <a:pt x="238" y="119"/>
                    <a:pt x="237" y="112"/>
                    <a:pt x="232" y="112"/>
                  </a:cubicBezTo>
                  <a:cubicBezTo>
                    <a:pt x="228" y="112"/>
                    <a:pt x="222" y="111"/>
                    <a:pt x="221" y="107"/>
                  </a:cubicBezTo>
                  <a:cubicBezTo>
                    <a:pt x="219" y="102"/>
                    <a:pt x="208" y="101"/>
                    <a:pt x="204" y="106"/>
                  </a:cubicBezTo>
                  <a:cubicBezTo>
                    <a:pt x="199" y="110"/>
                    <a:pt x="197" y="108"/>
                    <a:pt x="193" y="105"/>
                  </a:cubicBezTo>
                  <a:cubicBezTo>
                    <a:pt x="189" y="102"/>
                    <a:pt x="178" y="107"/>
                    <a:pt x="176" y="110"/>
                  </a:cubicBezTo>
                  <a:cubicBezTo>
                    <a:pt x="175" y="114"/>
                    <a:pt x="166" y="116"/>
                    <a:pt x="160" y="112"/>
                  </a:cubicBezTo>
                  <a:cubicBezTo>
                    <a:pt x="153" y="108"/>
                    <a:pt x="150" y="107"/>
                    <a:pt x="150" y="112"/>
                  </a:cubicBezTo>
                  <a:cubicBezTo>
                    <a:pt x="150" y="117"/>
                    <a:pt x="145" y="113"/>
                    <a:pt x="145" y="110"/>
                  </a:cubicBezTo>
                  <a:cubicBezTo>
                    <a:pt x="145" y="107"/>
                    <a:pt x="135" y="100"/>
                    <a:pt x="130" y="97"/>
                  </a:cubicBezTo>
                  <a:cubicBezTo>
                    <a:pt x="125" y="94"/>
                    <a:pt x="110" y="94"/>
                    <a:pt x="110" y="91"/>
                  </a:cubicBezTo>
                  <a:cubicBezTo>
                    <a:pt x="109" y="88"/>
                    <a:pt x="100" y="85"/>
                    <a:pt x="97" y="91"/>
                  </a:cubicBezTo>
                  <a:cubicBezTo>
                    <a:pt x="95" y="96"/>
                    <a:pt x="91" y="92"/>
                    <a:pt x="88" y="91"/>
                  </a:cubicBezTo>
                  <a:cubicBezTo>
                    <a:pt x="85" y="89"/>
                    <a:pt x="78" y="93"/>
                    <a:pt x="74" y="95"/>
                  </a:cubicBezTo>
                  <a:cubicBezTo>
                    <a:pt x="71" y="96"/>
                    <a:pt x="61" y="103"/>
                    <a:pt x="56" y="103"/>
                  </a:cubicBezTo>
                  <a:cubicBezTo>
                    <a:pt x="50" y="103"/>
                    <a:pt x="53" y="110"/>
                    <a:pt x="46" y="112"/>
                  </a:cubicBezTo>
                  <a:cubicBezTo>
                    <a:pt x="39" y="114"/>
                    <a:pt x="41" y="118"/>
                    <a:pt x="42" y="121"/>
                  </a:cubicBezTo>
                  <a:cubicBezTo>
                    <a:pt x="42" y="125"/>
                    <a:pt x="46" y="130"/>
                    <a:pt x="40" y="132"/>
                  </a:cubicBezTo>
                  <a:cubicBezTo>
                    <a:pt x="34" y="135"/>
                    <a:pt x="31" y="125"/>
                    <a:pt x="26" y="121"/>
                  </a:cubicBezTo>
                  <a:cubicBezTo>
                    <a:pt x="20" y="117"/>
                    <a:pt x="16" y="121"/>
                    <a:pt x="16" y="127"/>
                  </a:cubicBezTo>
                  <a:cubicBezTo>
                    <a:pt x="16" y="132"/>
                    <a:pt x="10" y="132"/>
                    <a:pt x="6" y="138"/>
                  </a:cubicBezTo>
                  <a:cubicBezTo>
                    <a:pt x="3" y="143"/>
                    <a:pt x="12" y="144"/>
                    <a:pt x="12" y="146"/>
                  </a:cubicBezTo>
                  <a:cubicBezTo>
                    <a:pt x="12" y="149"/>
                    <a:pt x="7" y="151"/>
                    <a:pt x="6" y="152"/>
                  </a:cubicBezTo>
                  <a:cubicBezTo>
                    <a:pt x="4" y="153"/>
                    <a:pt x="0" y="161"/>
                    <a:pt x="2" y="163"/>
                  </a:cubicBezTo>
                  <a:cubicBezTo>
                    <a:pt x="3" y="165"/>
                    <a:pt x="13" y="164"/>
                    <a:pt x="12" y="170"/>
                  </a:cubicBezTo>
                  <a:cubicBezTo>
                    <a:pt x="11" y="175"/>
                    <a:pt x="10" y="181"/>
                    <a:pt x="15" y="179"/>
                  </a:cubicBezTo>
                  <a:cubicBezTo>
                    <a:pt x="20" y="178"/>
                    <a:pt x="24" y="178"/>
                    <a:pt x="28" y="178"/>
                  </a:cubicBezTo>
                  <a:cubicBezTo>
                    <a:pt x="31" y="178"/>
                    <a:pt x="33" y="185"/>
                    <a:pt x="38" y="191"/>
                  </a:cubicBezTo>
                  <a:cubicBezTo>
                    <a:pt x="44" y="197"/>
                    <a:pt x="46" y="200"/>
                    <a:pt x="41" y="202"/>
                  </a:cubicBezTo>
                  <a:cubicBezTo>
                    <a:pt x="35" y="204"/>
                    <a:pt x="38" y="207"/>
                    <a:pt x="45" y="210"/>
                  </a:cubicBezTo>
                  <a:cubicBezTo>
                    <a:pt x="47" y="211"/>
                    <a:pt x="49" y="212"/>
                    <a:pt x="50" y="213"/>
                  </a:cubicBezTo>
                  <a:cubicBezTo>
                    <a:pt x="52" y="212"/>
                    <a:pt x="53" y="212"/>
                    <a:pt x="54" y="211"/>
                  </a:cubicBezTo>
                  <a:cubicBezTo>
                    <a:pt x="62" y="203"/>
                    <a:pt x="79" y="196"/>
                    <a:pt x="91" y="199"/>
                  </a:cubicBezTo>
                  <a:cubicBezTo>
                    <a:pt x="103" y="202"/>
                    <a:pt x="113" y="197"/>
                    <a:pt x="118" y="204"/>
                  </a:cubicBezTo>
                  <a:cubicBezTo>
                    <a:pt x="123" y="211"/>
                    <a:pt x="118" y="225"/>
                    <a:pt x="120" y="230"/>
                  </a:cubicBezTo>
                  <a:cubicBezTo>
                    <a:pt x="122" y="235"/>
                    <a:pt x="110" y="236"/>
                    <a:pt x="103" y="235"/>
                  </a:cubicBezTo>
                  <a:cubicBezTo>
                    <a:pt x="95" y="234"/>
                    <a:pt x="79" y="238"/>
                    <a:pt x="81" y="243"/>
                  </a:cubicBezTo>
                  <a:cubicBezTo>
                    <a:pt x="83" y="247"/>
                    <a:pt x="89" y="258"/>
                    <a:pt x="78" y="253"/>
                  </a:cubicBezTo>
                  <a:cubicBezTo>
                    <a:pt x="68" y="247"/>
                    <a:pt x="64" y="258"/>
                    <a:pt x="69" y="258"/>
                  </a:cubicBezTo>
                  <a:cubicBezTo>
                    <a:pt x="75" y="258"/>
                    <a:pt x="83" y="265"/>
                    <a:pt x="83" y="270"/>
                  </a:cubicBezTo>
                  <a:cubicBezTo>
                    <a:pt x="83" y="274"/>
                    <a:pt x="83" y="285"/>
                    <a:pt x="89" y="283"/>
                  </a:cubicBezTo>
                  <a:cubicBezTo>
                    <a:pt x="94" y="282"/>
                    <a:pt x="94" y="291"/>
                    <a:pt x="101" y="291"/>
                  </a:cubicBezTo>
                  <a:cubicBezTo>
                    <a:pt x="108" y="290"/>
                    <a:pt x="115" y="293"/>
                    <a:pt x="109" y="299"/>
                  </a:cubicBezTo>
                  <a:cubicBezTo>
                    <a:pt x="104" y="306"/>
                    <a:pt x="113" y="325"/>
                    <a:pt x="115" y="321"/>
                  </a:cubicBezTo>
                  <a:cubicBezTo>
                    <a:pt x="116" y="318"/>
                    <a:pt x="115" y="313"/>
                    <a:pt x="117" y="309"/>
                  </a:cubicBezTo>
                  <a:cubicBezTo>
                    <a:pt x="113" y="299"/>
                    <a:pt x="131" y="299"/>
                    <a:pt x="136" y="299"/>
                  </a:cubicBezTo>
                  <a:cubicBezTo>
                    <a:pt x="141" y="299"/>
                    <a:pt x="151" y="308"/>
                    <a:pt x="157" y="316"/>
                  </a:cubicBezTo>
                  <a:cubicBezTo>
                    <a:pt x="163" y="324"/>
                    <a:pt x="170" y="319"/>
                    <a:pt x="170" y="319"/>
                  </a:cubicBezTo>
                  <a:cubicBezTo>
                    <a:pt x="172" y="241"/>
                    <a:pt x="172" y="241"/>
                    <a:pt x="172" y="241"/>
                  </a:cubicBezTo>
                  <a:cubicBezTo>
                    <a:pt x="216" y="229"/>
                    <a:pt x="216" y="229"/>
                    <a:pt x="216" y="229"/>
                  </a:cubicBezTo>
                  <a:cubicBezTo>
                    <a:pt x="217" y="228"/>
                    <a:pt x="217" y="227"/>
                    <a:pt x="218" y="226"/>
                  </a:cubicBezTo>
                  <a:cubicBezTo>
                    <a:pt x="224" y="218"/>
                    <a:pt x="231" y="225"/>
                    <a:pt x="234" y="226"/>
                  </a:cubicBezTo>
                  <a:cubicBezTo>
                    <a:pt x="236" y="228"/>
                    <a:pt x="235" y="218"/>
                    <a:pt x="241" y="218"/>
                  </a:cubicBezTo>
                  <a:cubicBezTo>
                    <a:pt x="248" y="219"/>
                    <a:pt x="241" y="229"/>
                    <a:pt x="246" y="229"/>
                  </a:cubicBezTo>
                  <a:cubicBezTo>
                    <a:pt x="249" y="229"/>
                    <a:pt x="258" y="242"/>
                    <a:pt x="255" y="252"/>
                  </a:cubicBezTo>
                  <a:cubicBezTo>
                    <a:pt x="262" y="257"/>
                    <a:pt x="274" y="271"/>
                    <a:pt x="276" y="274"/>
                  </a:cubicBezTo>
                  <a:cubicBezTo>
                    <a:pt x="277" y="278"/>
                    <a:pt x="295" y="271"/>
                    <a:pt x="299" y="273"/>
                  </a:cubicBezTo>
                  <a:cubicBezTo>
                    <a:pt x="302" y="274"/>
                    <a:pt x="329" y="274"/>
                    <a:pt x="334" y="274"/>
                  </a:cubicBezTo>
                  <a:cubicBezTo>
                    <a:pt x="339" y="274"/>
                    <a:pt x="342" y="283"/>
                    <a:pt x="348" y="285"/>
                  </a:cubicBezTo>
                  <a:cubicBezTo>
                    <a:pt x="354" y="286"/>
                    <a:pt x="351" y="295"/>
                    <a:pt x="352" y="301"/>
                  </a:cubicBezTo>
                  <a:cubicBezTo>
                    <a:pt x="353" y="308"/>
                    <a:pt x="361" y="314"/>
                    <a:pt x="362" y="320"/>
                  </a:cubicBezTo>
                  <a:cubicBezTo>
                    <a:pt x="363" y="325"/>
                    <a:pt x="372" y="322"/>
                    <a:pt x="377" y="324"/>
                  </a:cubicBezTo>
                  <a:cubicBezTo>
                    <a:pt x="383" y="325"/>
                    <a:pt x="391" y="327"/>
                    <a:pt x="392" y="333"/>
                  </a:cubicBezTo>
                  <a:cubicBezTo>
                    <a:pt x="393" y="338"/>
                    <a:pt x="400" y="334"/>
                    <a:pt x="400" y="330"/>
                  </a:cubicBezTo>
                  <a:cubicBezTo>
                    <a:pt x="401" y="326"/>
                    <a:pt x="408" y="320"/>
                    <a:pt x="418" y="316"/>
                  </a:cubicBezTo>
                  <a:cubicBezTo>
                    <a:pt x="423" y="314"/>
                    <a:pt x="426" y="314"/>
                    <a:pt x="428" y="315"/>
                  </a:cubicBezTo>
                  <a:cubicBezTo>
                    <a:pt x="430" y="310"/>
                    <a:pt x="432" y="306"/>
                    <a:pt x="434" y="305"/>
                  </a:cubicBezTo>
                  <a:cubicBezTo>
                    <a:pt x="437" y="304"/>
                    <a:pt x="444" y="298"/>
                    <a:pt x="445" y="293"/>
                  </a:cubicBezTo>
                  <a:cubicBezTo>
                    <a:pt x="445" y="288"/>
                    <a:pt x="459" y="288"/>
                    <a:pt x="469" y="293"/>
                  </a:cubicBezTo>
                  <a:cubicBezTo>
                    <a:pt x="478" y="297"/>
                    <a:pt x="484" y="297"/>
                    <a:pt x="484" y="290"/>
                  </a:cubicBezTo>
                  <a:cubicBezTo>
                    <a:pt x="485" y="283"/>
                    <a:pt x="498" y="281"/>
                    <a:pt x="503" y="283"/>
                  </a:cubicBezTo>
                  <a:cubicBezTo>
                    <a:pt x="507" y="285"/>
                    <a:pt x="520" y="292"/>
                    <a:pt x="526" y="290"/>
                  </a:cubicBezTo>
                  <a:cubicBezTo>
                    <a:pt x="532" y="287"/>
                    <a:pt x="564" y="290"/>
                    <a:pt x="571" y="292"/>
                  </a:cubicBezTo>
                  <a:cubicBezTo>
                    <a:pt x="579" y="294"/>
                    <a:pt x="581" y="289"/>
                    <a:pt x="588" y="297"/>
                  </a:cubicBezTo>
                  <a:cubicBezTo>
                    <a:pt x="594" y="303"/>
                    <a:pt x="597" y="298"/>
                    <a:pt x="603" y="303"/>
                  </a:cubicBezTo>
                  <a:cubicBezTo>
                    <a:pt x="603" y="301"/>
                    <a:pt x="603" y="298"/>
                    <a:pt x="603" y="295"/>
                  </a:cubicBezTo>
                  <a:cubicBezTo>
                    <a:pt x="603" y="290"/>
                    <a:pt x="610" y="286"/>
                    <a:pt x="612" y="282"/>
                  </a:cubicBezTo>
                  <a:cubicBezTo>
                    <a:pt x="613" y="278"/>
                    <a:pt x="605" y="267"/>
                    <a:pt x="605" y="263"/>
                  </a:cubicBezTo>
                  <a:cubicBezTo>
                    <a:pt x="605" y="259"/>
                    <a:pt x="605" y="249"/>
                    <a:pt x="601" y="247"/>
                  </a:cubicBezTo>
                  <a:cubicBezTo>
                    <a:pt x="597" y="245"/>
                    <a:pt x="608" y="240"/>
                    <a:pt x="611" y="240"/>
                  </a:cubicBezTo>
                  <a:cubicBezTo>
                    <a:pt x="617" y="241"/>
                    <a:pt x="625" y="235"/>
                    <a:pt x="628" y="237"/>
                  </a:cubicBezTo>
                  <a:cubicBezTo>
                    <a:pt x="630" y="240"/>
                    <a:pt x="635" y="240"/>
                    <a:pt x="640" y="240"/>
                  </a:cubicBezTo>
                  <a:cubicBezTo>
                    <a:pt x="645" y="240"/>
                    <a:pt x="643" y="235"/>
                    <a:pt x="640" y="232"/>
                  </a:cubicBezTo>
                  <a:cubicBezTo>
                    <a:pt x="637" y="230"/>
                    <a:pt x="649" y="206"/>
                    <a:pt x="651" y="198"/>
                  </a:cubicBezTo>
                  <a:cubicBezTo>
                    <a:pt x="653" y="190"/>
                    <a:pt x="657" y="197"/>
                    <a:pt x="663" y="198"/>
                  </a:cubicBezTo>
                  <a:cubicBezTo>
                    <a:pt x="669" y="199"/>
                    <a:pt x="676" y="198"/>
                    <a:pt x="679" y="200"/>
                  </a:cubicBezTo>
                  <a:cubicBezTo>
                    <a:pt x="683" y="201"/>
                    <a:pt x="693" y="197"/>
                    <a:pt x="696" y="193"/>
                  </a:cubicBezTo>
                  <a:cubicBezTo>
                    <a:pt x="698" y="190"/>
                    <a:pt x="693" y="188"/>
                    <a:pt x="693" y="179"/>
                  </a:cubicBezTo>
                  <a:cubicBezTo>
                    <a:pt x="694" y="170"/>
                    <a:pt x="699" y="166"/>
                    <a:pt x="705" y="166"/>
                  </a:cubicBezTo>
                  <a:cubicBezTo>
                    <a:pt x="711" y="166"/>
                    <a:pt x="712" y="161"/>
                    <a:pt x="712" y="156"/>
                  </a:cubicBezTo>
                  <a:cubicBezTo>
                    <a:pt x="712" y="152"/>
                    <a:pt x="717" y="150"/>
                    <a:pt x="719" y="145"/>
                  </a:cubicBezTo>
                  <a:cubicBezTo>
                    <a:pt x="717" y="143"/>
                    <a:pt x="715" y="140"/>
                    <a:pt x="715" y="138"/>
                  </a:cubicBezTo>
                  <a:close/>
                  <a:moveTo>
                    <a:pt x="269" y="215"/>
                  </a:moveTo>
                  <a:cubicBezTo>
                    <a:pt x="266" y="218"/>
                    <a:pt x="246" y="212"/>
                    <a:pt x="244" y="208"/>
                  </a:cubicBezTo>
                  <a:cubicBezTo>
                    <a:pt x="242" y="204"/>
                    <a:pt x="273" y="209"/>
                    <a:pt x="269" y="215"/>
                  </a:cubicBezTo>
                  <a:close/>
                  <a:moveTo>
                    <a:pt x="565" y="213"/>
                  </a:moveTo>
                  <a:cubicBezTo>
                    <a:pt x="550" y="213"/>
                    <a:pt x="518" y="206"/>
                    <a:pt x="505" y="220"/>
                  </a:cubicBezTo>
                  <a:cubicBezTo>
                    <a:pt x="492" y="234"/>
                    <a:pt x="501" y="241"/>
                    <a:pt x="495" y="242"/>
                  </a:cubicBezTo>
                  <a:cubicBezTo>
                    <a:pt x="489" y="243"/>
                    <a:pt x="486" y="221"/>
                    <a:pt x="493" y="213"/>
                  </a:cubicBezTo>
                  <a:cubicBezTo>
                    <a:pt x="501" y="206"/>
                    <a:pt x="524" y="203"/>
                    <a:pt x="539" y="207"/>
                  </a:cubicBezTo>
                  <a:cubicBezTo>
                    <a:pt x="553" y="210"/>
                    <a:pt x="579" y="204"/>
                    <a:pt x="583" y="205"/>
                  </a:cubicBezTo>
                  <a:cubicBezTo>
                    <a:pt x="587" y="206"/>
                    <a:pt x="579" y="213"/>
                    <a:pt x="565" y="21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4" name="Freeform 1725">
              <a:extLst>
                <a:ext uri="{FF2B5EF4-FFF2-40B4-BE49-F238E27FC236}">
                  <a16:creationId xmlns:a16="http://schemas.microsoft.com/office/drawing/2014/main" id="{99547E51-FD7C-4F7F-A0A5-CDAE4E6604E0}"/>
                </a:ext>
              </a:extLst>
            </p:cNvPr>
            <p:cNvSpPr>
              <a:spLocks noEditPoints="1"/>
            </p:cNvSpPr>
            <p:nvPr/>
          </p:nvSpPr>
          <p:spPr bwMode="auto">
            <a:xfrm>
              <a:off x="5186216" y="871567"/>
              <a:ext cx="3859680" cy="1446936"/>
            </a:xfrm>
            <a:custGeom>
              <a:avLst/>
              <a:gdLst>
                <a:gd name="T0" fmla="*/ 1273 w 3013"/>
                <a:gd name="T1" fmla="*/ 19 h 1156"/>
                <a:gd name="T2" fmla="*/ 1314 w 3013"/>
                <a:gd name="T3" fmla="*/ 70 h 1156"/>
                <a:gd name="T4" fmla="*/ 1427 w 3013"/>
                <a:gd name="T5" fmla="*/ 95 h 1156"/>
                <a:gd name="T6" fmla="*/ 1286 w 3013"/>
                <a:gd name="T7" fmla="*/ 44 h 1156"/>
                <a:gd name="T8" fmla="*/ 2082 w 3013"/>
                <a:gd name="T9" fmla="*/ 263 h 1156"/>
                <a:gd name="T10" fmla="*/ 2125 w 3013"/>
                <a:gd name="T11" fmla="*/ 310 h 1156"/>
                <a:gd name="T12" fmla="*/ 2171 w 3013"/>
                <a:gd name="T13" fmla="*/ 1038 h 1156"/>
                <a:gd name="T14" fmla="*/ 556 w 3013"/>
                <a:gd name="T15" fmla="*/ 38 h 1156"/>
                <a:gd name="T16" fmla="*/ 2950 w 3013"/>
                <a:gd name="T17" fmla="*/ 516 h 1156"/>
                <a:gd name="T18" fmla="*/ 2656 w 3013"/>
                <a:gd name="T19" fmla="*/ 433 h 1156"/>
                <a:gd name="T20" fmla="*/ 2472 w 3013"/>
                <a:gd name="T21" fmla="*/ 419 h 1156"/>
                <a:gd name="T22" fmla="*/ 2210 w 3013"/>
                <a:gd name="T23" fmla="*/ 346 h 1156"/>
                <a:gd name="T24" fmla="*/ 2064 w 3013"/>
                <a:gd name="T25" fmla="*/ 376 h 1156"/>
                <a:gd name="T26" fmla="*/ 1914 w 3013"/>
                <a:gd name="T27" fmla="*/ 318 h 1156"/>
                <a:gd name="T28" fmla="*/ 1722 w 3013"/>
                <a:gd name="T29" fmla="*/ 306 h 1156"/>
                <a:gd name="T30" fmla="*/ 1546 w 3013"/>
                <a:gd name="T31" fmla="*/ 301 h 1156"/>
                <a:gd name="T32" fmla="*/ 1575 w 3013"/>
                <a:gd name="T33" fmla="*/ 191 h 1156"/>
                <a:gd name="T34" fmla="*/ 1422 w 3013"/>
                <a:gd name="T35" fmla="*/ 197 h 1156"/>
                <a:gd name="T36" fmla="*/ 1252 w 3013"/>
                <a:gd name="T37" fmla="*/ 232 h 1156"/>
                <a:gd name="T38" fmla="*/ 1194 w 3013"/>
                <a:gd name="T39" fmla="*/ 296 h 1156"/>
                <a:gd name="T40" fmla="*/ 1044 w 3013"/>
                <a:gd name="T41" fmla="*/ 356 h 1156"/>
                <a:gd name="T42" fmla="*/ 975 w 3013"/>
                <a:gd name="T43" fmla="*/ 402 h 1156"/>
                <a:gd name="T44" fmla="*/ 985 w 3013"/>
                <a:gd name="T45" fmla="*/ 487 h 1156"/>
                <a:gd name="T46" fmla="*/ 943 w 3013"/>
                <a:gd name="T47" fmla="*/ 499 h 1156"/>
                <a:gd name="T48" fmla="*/ 872 w 3013"/>
                <a:gd name="T49" fmla="*/ 362 h 1156"/>
                <a:gd name="T50" fmla="*/ 732 w 3013"/>
                <a:gd name="T51" fmla="*/ 426 h 1156"/>
                <a:gd name="T52" fmla="*/ 600 w 3013"/>
                <a:gd name="T53" fmla="*/ 477 h 1156"/>
                <a:gd name="T54" fmla="*/ 480 w 3013"/>
                <a:gd name="T55" fmla="*/ 488 h 1156"/>
                <a:gd name="T56" fmla="*/ 360 w 3013"/>
                <a:gd name="T57" fmla="*/ 552 h 1156"/>
                <a:gd name="T58" fmla="*/ 266 w 3013"/>
                <a:gd name="T59" fmla="*/ 555 h 1156"/>
                <a:gd name="T60" fmla="*/ 314 w 3013"/>
                <a:gd name="T61" fmla="*/ 457 h 1156"/>
                <a:gd name="T62" fmla="*/ 157 w 3013"/>
                <a:gd name="T63" fmla="*/ 463 h 1156"/>
                <a:gd name="T64" fmla="*/ 208 w 3013"/>
                <a:gd name="T65" fmla="*/ 637 h 1156"/>
                <a:gd name="T66" fmla="*/ 140 w 3013"/>
                <a:gd name="T67" fmla="*/ 777 h 1156"/>
                <a:gd name="T68" fmla="*/ 209 w 3013"/>
                <a:gd name="T69" fmla="*/ 898 h 1156"/>
                <a:gd name="T70" fmla="*/ 349 w 3013"/>
                <a:gd name="T71" fmla="*/ 965 h 1156"/>
                <a:gd name="T72" fmla="*/ 302 w 3013"/>
                <a:gd name="T73" fmla="*/ 1067 h 1156"/>
                <a:gd name="T74" fmla="*/ 509 w 3013"/>
                <a:gd name="T75" fmla="*/ 1144 h 1156"/>
                <a:gd name="T76" fmla="*/ 488 w 3013"/>
                <a:gd name="T77" fmla="*/ 958 h 1156"/>
                <a:gd name="T78" fmla="*/ 665 w 3013"/>
                <a:gd name="T79" fmla="*/ 936 h 1156"/>
                <a:gd name="T80" fmla="*/ 738 w 3013"/>
                <a:gd name="T81" fmla="*/ 866 h 1156"/>
                <a:gd name="T82" fmla="*/ 954 w 3013"/>
                <a:gd name="T83" fmla="*/ 866 h 1156"/>
                <a:gd name="T84" fmla="*/ 1154 w 3013"/>
                <a:gd name="T85" fmla="*/ 957 h 1156"/>
                <a:gd name="T86" fmla="*/ 1328 w 3013"/>
                <a:gd name="T87" fmla="*/ 964 h 1156"/>
                <a:gd name="T88" fmla="*/ 1469 w 3013"/>
                <a:gd name="T89" fmla="*/ 959 h 1156"/>
                <a:gd name="T90" fmla="*/ 1719 w 3013"/>
                <a:gd name="T91" fmla="*/ 972 h 1156"/>
                <a:gd name="T92" fmla="*/ 1893 w 3013"/>
                <a:gd name="T93" fmla="*/ 961 h 1156"/>
                <a:gd name="T94" fmla="*/ 1957 w 3013"/>
                <a:gd name="T95" fmla="*/ 1078 h 1156"/>
                <a:gd name="T96" fmla="*/ 2136 w 3013"/>
                <a:gd name="T97" fmla="*/ 895 h 1156"/>
                <a:gd name="T98" fmla="*/ 2049 w 3013"/>
                <a:gd name="T99" fmla="*/ 829 h 1156"/>
                <a:gd name="T100" fmla="*/ 2321 w 3013"/>
                <a:gd name="T101" fmla="*/ 739 h 1156"/>
                <a:gd name="T102" fmla="*/ 2477 w 3013"/>
                <a:gd name="T103" fmla="*/ 689 h 1156"/>
                <a:gd name="T104" fmla="*/ 2415 w 3013"/>
                <a:gd name="T105" fmla="*/ 772 h 1156"/>
                <a:gd name="T106" fmla="*/ 2515 w 3013"/>
                <a:gd name="T107" fmla="*/ 814 h 1156"/>
                <a:gd name="T108" fmla="*/ 2655 w 3013"/>
                <a:gd name="T109" fmla="*/ 716 h 1156"/>
                <a:gd name="T110" fmla="*/ 2763 w 3013"/>
                <a:gd name="T111" fmla="*/ 584 h 1156"/>
                <a:gd name="T112" fmla="*/ 2933 w 3013"/>
                <a:gd name="T113" fmla="*/ 592 h 1156"/>
                <a:gd name="T114" fmla="*/ 1554 w 3013"/>
                <a:gd name="T115" fmla="*/ 887 h 1156"/>
                <a:gd name="T116" fmla="*/ 604 w 3013"/>
                <a:gd name="T117" fmla="*/ 386 h 1156"/>
                <a:gd name="T118" fmla="*/ 758 w 3013"/>
                <a:gd name="T119" fmla="*/ 207 h 1156"/>
                <a:gd name="T120" fmla="*/ 650 w 3013"/>
                <a:gd name="T121" fmla="*/ 60 h 1156"/>
                <a:gd name="T122" fmla="*/ 726 w 3013"/>
                <a:gd name="T123" fmla="*/ 2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13" h="1156">
                  <a:moveTo>
                    <a:pt x="46" y="835"/>
                  </a:moveTo>
                  <a:cubicBezTo>
                    <a:pt x="43" y="837"/>
                    <a:pt x="37" y="834"/>
                    <a:pt x="35" y="832"/>
                  </a:cubicBezTo>
                  <a:cubicBezTo>
                    <a:pt x="34" y="829"/>
                    <a:pt x="29" y="830"/>
                    <a:pt x="25" y="831"/>
                  </a:cubicBezTo>
                  <a:cubicBezTo>
                    <a:pt x="26" y="831"/>
                    <a:pt x="27" y="832"/>
                    <a:pt x="27" y="833"/>
                  </a:cubicBezTo>
                  <a:cubicBezTo>
                    <a:pt x="30" y="837"/>
                    <a:pt x="18" y="838"/>
                    <a:pt x="22" y="843"/>
                  </a:cubicBezTo>
                  <a:cubicBezTo>
                    <a:pt x="25" y="848"/>
                    <a:pt x="13" y="848"/>
                    <a:pt x="13" y="843"/>
                  </a:cubicBezTo>
                  <a:cubicBezTo>
                    <a:pt x="13" y="838"/>
                    <a:pt x="1" y="840"/>
                    <a:pt x="1" y="844"/>
                  </a:cubicBezTo>
                  <a:cubicBezTo>
                    <a:pt x="1" y="845"/>
                    <a:pt x="1" y="846"/>
                    <a:pt x="0" y="848"/>
                  </a:cubicBezTo>
                  <a:cubicBezTo>
                    <a:pt x="4" y="849"/>
                    <a:pt x="8" y="850"/>
                    <a:pt x="9" y="851"/>
                  </a:cubicBezTo>
                  <a:cubicBezTo>
                    <a:pt x="11" y="852"/>
                    <a:pt x="43" y="855"/>
                    <a:pt x="55" y="853"/>
                  </a:cubicBezTo>
                  <a:cubicBezTo>
                    <a:pt x="54" y="851"/>
                    <a:pt x="56" y="844"/>
                    <a:pt x="56" y="841"/>
                  </a:cubicBezTo>
                  <a:cubicBezTo>
                    <a:pt x="56" y="838"/>
                    <a:pt x="48" y="834"/>
                    <a:pt x="46" y="835"/>
                  </a:cubicBezTo>
                  <a:close/>
                  <a:moveTo>
                    <a:pt x="1273" y="19"/>
                  </a:moveTo>
                  <a:cubicBezTo>
                    <a:pt x="1275" y="11"/>
                    <a:pt x="1240" y="14"/>
                    <a:pt x="1249" y="22"/>
                  </a:cubicBezTo>
                  <a:cubicBezTo>
                    <a:pt x="1253" y="24"/>
                    <a:pt x="1271" y="26"/>
                    <a:pt x="1273" y="19"/>
                  </a:cubicBezTo>
                  <a:close/>
                  <a:moveTo>
                    <a:pt x="800" y="32"/>
                  </a:moveTo>
                  <a:cubicBezTo>
                    <a:pt x="820" y="30"/>
                    <a:pt x="820" y="19"/>
                    <a:pt x="809" y="17"/>
                  </a:cubicBezTo>
                  <a:cubicBezTo>
                    <a:pt x="799" y="15"/>
                    <a:pt x="797" y="23"/>
                    <a:pt x="792" y="23"/>
                  </a:cubicBezTo>
                  <a:cubicBezTo>
                    <a:pt x="787" y="22"/>
                    <a:pt x="767" y="26"/>
                    <a:pt x="771" y="31"/>
                  </a:cubicBezTo>
                  <a:cubicBezTo>
                    <a:pt x="776" y="36"/>
                    <a:pt x="791" y="33"/>
                    <a:pt x="800" y="32"/>
                  </a:cubicBezTo>
                  <a:close/>
                  <a:moveTo>
                    <a:pt x="1314" y="70"/>
                  </a:moveTo>
                  <a:cubicBezTo>
                    <a:pt x="1314" y="76"/>
                    <a:pt x="1297" y="82"/>
                    <a:pt x="1302" y="86"/>
                  </a:cubicBezTo>
                  <a:cubicBezTo>
                    <a:pt x="1306" y="90"/>
                    <a:pt x="1310" y="89"/>
                    <a:pt x="1315" y="90"/>
                  </a:cubicBezTo>
                  <a:cubicBezTo>
                    <a:pt x="1320" y="91"/>
                    <a:pt x="1323" y="104"/>
                    <a:pt x="1332" y="102"/>
                  </a:cubicBezTo>
                  <a:cubicBezTo>
                    <a:pt x="1342" y="99"/>
                    <a:pt x="1367" y="112"/>
                    <a:pt x="1382" y="112"/>
                  </a:cubicBezTo>
                  <a:cubicBezTo>
                    <a:pt x="1398" y="112"/>
                    <a:pt x="1399" y="99"/>
                    <a:pt x="1394" y="99"/>
                  </a:cubicBezTo>
                  <a:cubicBezTo>
                    <a:pt x="1390" y="98"/>
                    <a:pt x="1394" y="91"/>
                    <a:pt x="1402" y="79"/>
                  </a:cubicBezTo>
                  <a:cubicBezTo>
                    <a:pt x="1411" y="67"/>
                    <a:pt x="1376" y="58"/>
                    <a:pt x="1376" y="68"/>
                  </a:cubicBezTo>
                  <a:cubicBezTo>
                    <a:pt x="1376" y="77"/>
                    <a:pt x="1366" y="66"/>
                    <a:pt x="1363" y="60"/>
                  </a:cubicBezTo>
                  <a:cubicBezTo>
                    <a:pt x="1360" y="54"/>
                    <a:pt x="1314" y="65"/>
                    <a:pt x="1314" y="70"/>
                  </a:cubicBezTo>
                  <a:close/>
                  <a:moveTo>
                    <a:pt x="901" y="322"/>
                  </a:moveTo>
                  <a:cubicBezTo>
                    <a:pt x="908" y="323"/>
                    <a:pt x="926" y="320"/>
                    <a:pt x="928" y="316"/>
                  </a:cubicBezTo>
                  <a:cubicBezTo>
                    <a:pt x="930" y="312"/>
                    <a:pt x="921" y="308"/>
                    <a:pt x="909" y="308"/>
                  </a:cubicBezTo>
                  <a:cubicBezTo>
                    <a:pt x="897" y="308"/>
                    <a:pt x="895" y="321"/>
                    <a:pt x="901" y="322"/>
                  </a:cubicBezTo>
                  <a:close/>
                  <a:moveTo>
                    <a:pt x="1053" y="330"/>
                  </a:moveTo>
                  <a:cubicBezTo>
                    <a:pt x="1062" y="334"/>
                    <a:pt x="1068" y="333"/>
                    <a:pt x="1067" y="324"/>
                  </a:cubicBezTo>
                  <a:cubicBezTo>
                    <a:pt x="1066" y="316"/>
                    <a:pt x="1047" y="327"/>
                    <a:pt x="1053" y="330"/>
                  </a:cubicBezTo>
                  <a:close/>
                  <a:moveTo>
                    <a:pt x="1395" y="144"/>
                  </a:moveTo>
                  <a:cubicBezTo>
                    <a:pt x="1402" y="148"/>
                    <a:pt x="1426" y="139"/>
                    <a:pt x="1441" y="139"/>
                  </a:cubicBezTo>
                  <a:cubicBezTo>
                    <a:pt x="1457" y="140"/>
                    <a:pt x="1501" y="127"/>
                    <a:pt x="1502" y="119"/>
                  </a:cubicBezTo>
                  <a:cubicBezTo>
                    <a:pt x="1504" y="110"/>
                    <a:pt x="1486" y="111"/>
                    <a:pt x="1479" y="104"/>
                  </a:cubicBezTo>
                  <a:cubicBezTo>
                    <a:pt x="1473" y="96"/>
                    <a:pt x="1458" y="103"/>
                    <a:pt x="1454" y="109"/>
                  </a:cubicBezTo>
                  <a:cubicBezTo>
                    <a:pt x="1450" y="115"/>
                    <a:pt x="1446" y="109"/>
                    <a:pt x="1456" y="99"/>
                  </a:cubicBezTo>
                  <a:cubicBezTo>
                    <a:pt x="1466" y="90"/>
                    <a:pt x="1446" y="82"/>
                    <a:pt x="1446" y="88"/>
                  </a:cubicBezTo>
                  <a:cubicBezTo>
                    <a:pt x="1445" y="94"/>
                    <a:pt x="1427" y="89"/>
                    <a:pt x="1427" y="95"/>
                  </a:cubicBezTo>
                  <a:cubicBezTo>
                    <a:pt x="1427" y="101"/>
                    <a:pt x="1420" y="103"/>
                    <a:pt x="1421" y="109"/>
                  </a:cubicBezTo>
                  <a:cubicBezTo>
                    <a:pt x="1421" y="115"/>
                    <a:pt x="1408" y="106"/>
                    <a:pt x="1407" y="119"/>
                  </a:cubicBezTo>
                  <a:cubicBezTo>
                    <a:pt x="1407" y="132"/>
                    <a:pt x="1387" y="139"/>
                    <a:pt x="1395" y="144"/>
                  </a:cubicBezTo>
                  <a:close/>
                  <a:moveTo>
                    <a:pt x="1286" y="56"/>
                  </a:moveTo>
                  <a:cubicBezTo>
                    <a:pt x="1296" y="60"/>
                    <a:pt x="1293" y="62"/>
                    <a:pt x="1282" y="62"/>
                  </a:cubicBezTo>
                  <a:cubicBezTo>
                    <a:pt x="1272" y="62"/>
                    <a:pt x="1263" y="66"/>
                    <a:pt x="1270" y="69"/>
                  </a:cubicBezTo>
                  <a:cubicBezTo>
                    <a:pt x="1275" y="71"/>
                    <a:pt x="1274" y="77"/>
                    <a:pt x="1285" y="79"/>
                  </a:cubicBezTo>
                  <a:cubicBezTo>
                    <a:pt x="1296" y="82"/>
                    <a:pt x="1307" y="73"/>
                    <a:pt x="1306" y="67"/>
                  </a:cubicBezTo>
                  <a:cubicBezTo>
                    <a:pt x="1305" y="60"/>
                    <a:pt x="1344" y="55"/>
                    <a:pt x="1355" y="52"/>
                  </a:cubicBezTo>
                  <a:cubicBezTo>
                    <a:pt x="1365" y="49"/>
                    <a:pt x="1348" y="38"/>
                    <a:pt x="1360" y="37"/>
                  </a:cubicBezTo>
                  <a:cubicBezTo>
                    <a:pt x="1371" y="36"/>
                    <a:pt x="1366" y="31"/>
                    <a:pt x="1352" y="29"/>
                  </a:cubicBezTo>
                  <a:cubicBezTo>
                    <a:pt x="1338" y="27"/>
                    <a:pt x="1344" y="15"/>
                    <a:pt x="1339" y="11"/>
                  </a:cubicBezTo>
                  <a:cubicBezTo>
                    <a:pt x="1334" y="7"/>
                    <a:pt x="1332" y="16"/>
                    <a:pt x="1314" y="20"/>
                  </a:cubicBezTo>
                  <a:cubicBezTo>
                    <a:pt x="1295" y="23"/>
                    <a:pt x="1286" y="28"/>
                    <a:pt x="1294" y="32"/>
                  </a:cubicBezTo>
                  <a:cubicBezTo>
                    <a:pt x="1301" y="35"/>
                    <a:pt x="1294" y="44"/>
                    <a:pt x="1286" y="44"/>
                  </a:cubicBezTo>
                  <a:cubicBezTo>
                    <a:pt x="1278" y="43"/>
                    <a:pt x="1277" y="51"/>
                    <a:pt x="1286" y="56"/>
                  </a:cubicBezTo>
                  <a:close/>
                  <a:moveTo>
                    <a:pt x="2226" y="251"/>
                  </a:moveTo>
                  <a:cubicBezTo>
                    <a:pt x="2238" y="252"/>
                    <a:pt x="2245" y="264"/>
                    <a:pt x="2268" y="265"/>
                  </a:cubicBezTo>
                  <a:cubicBezTo>
                    <a:pt x="2292" y="267"/>
                    <a:pt x="2310" y="262"/>
                    <a:pt x="2311" y="257"/>
                  </a:cubicBezTo>
                  <a:cubicBezTo>
                    <a:pt x="2311" y="252"/>
                    <a:pt x="2289" y="244"/>
                    <a:pt x="2282" y="248"/>
                  </a:cubicBezTo>
                  <a:cubicBezTo>
                    <a:pt x="2275" y="252"/>
                    <a:pt x="2270" y="241"/>
                    <a:pt x="2262" y="244"/>
                  </a:cubicBezTo>
                  <a:cubicBezTo>
                    <a:pt x="2253" y="247"/>
                    <a:pt x="2242" y="246"/>
                    <a:pt x="2238" y="239"/>
                  </a:cubicBezTo>
                  <a:cubicBezTo>
                    <a:pt x="2234" y="231"/>
                    <a:pt x="2219" y="250"/>
                    <a:pt x="2226" y="251"/>
                  </a:cubicBezTo>
                  <a:close/>
                  <a:moveTo>
                    <a:pt x="2808" y="397"/>
                  </a:moveTo>
                  <a:cubicBezTo>
                    <a:pt x="2818" y="402"/>
                    <a:pt x="2824" y="390"/>
                    <a:pt x="2833" y="396"/>
                  </a:cubicBezTo>
                  <a:cubicBezTo>
                    <a:pt x="2841" y="402"/>
                    <a:pt x="2861" y="394"/>
                    <a:pt x="2870" y="392"/>
                  </a:cubicBezTo>
                  <a:cubicBezTo>
                    <a:pt x="2878" y="390"/>
                    <a:pt x="2874" y="380"/>
                    <a:pt x="2850" y="377"/>
                  </a:cubicBezTo>
                  <a:cubicBezTo>
                    <a:pt x="2827" y="374"/>
                    <a:pt x="2797" y="391"/>
                    <a:pt x="2808" y="397"/>
                  </a:cubicBezTo>
                  <a:close/>
                  <a:moveTo>
                    <a:pt x="2068" y="251"/>
                  </a:moveTo>
                  <a:cubicBezTo>
                    <a:pt x="2075" y="255"/>
                    <a:pt x="2078" y="259"/>
                    <a:pt x="2082" y="263"/>
                  </a:cubicBezTo>
                  <a:cubicBezTo>
                    <a:pt x="2086" y="267"/>
                    <a:pt x="2102" y="261"/>
                    <a:pt x="2108" y="259"/>
                  </a:cubicBezTo>
                  <a:cubicBezTo>
                    <a:pt x="2114" y="256"/>
                    <a:pt x="2115" y="268"/>
                    <a:pt x="2125" y="262"/>
                  </a:cubicBezTo>
                  <a:cubicBezTo>
                    <a:pt x="2134" y="255"/>
                    <a:pt x="2144" y="259"/>
                    <a:pt x="2156" y="259"/>
                  </a:cubicBezTo>
                  <a:cubicBezTo>
                    <a:pt x="2167" y="259"/>
                    <a:pt x="2154" y="244"/>
                    <a:pt x="2154" y="238"/>
                  </a:cubicBezTo>
                  <a:cubicBezTo>
                    <a:pt x="2155" y="232"/>
                    <a:pt x="2168" y="236"/>
                    <a:pt x="2164" y="241"/>
                  </a:cubicBezTo>
                  <a:cubicBezTo>
                    <a:pt x="2160" y="247"/>
                    <a:pt x="2170" y="259"/>
                    <a:pt x="2187" y="257"/>
                  </a:cubicBezTo>
                  <a:cubicBezTo>
                    <a:pt x="2203" y="256"/>
                    <a:pt x="2191" y="246"/>
                    <a:pt x="2199" y="242"/>
                  </a:cubicBezTo>
                  <a:cubicBezTo>
                    <a:pt x="2207" y="239"/>
                    <a:pt x="2206" y="235"/>
                    <a:pt x="2194" y="227"/>
                  </a:cubicBezTo>
                  <a:cubicBezTo>
                    <a:pt x="2182" y="220"/>
                    <a:pt x="2167" y="225"/>
                    <a:pt x="2156" y="220"/>
                  </a:cubicBezTo>
                  <a:cubicBezTo>
                    <a:pt x="2145" y="215"/>
                    <a:pt x="2132" y="215"/>
                    <a:pt x="2131" y="226"/>
                  </a:cubicBezTo>
                  <a:cubicBezTo>
                    <a:pt x="2131" y="238"/>
                    <a:pt x="2109" y="214"/>
                    <a:pt x="2097" y="210"/>
                  </a:cubicBezTo>
                  <a:cubicBezTo>
                    <a:pt x="2086" y="206"/>
                    <a:pt x="2050" y="243"/>
                    <a:pt x="2068" y="251"/>
                  </a:cubicBezTo>
                  <a:close/>
                  <a:moveTo>
                    <a:pt x="2177" y="318"/>
                  </a:moveTo>
                  <a:cubicBezTo>
                    <a:pt x="2186" y="316"/>
                    <a:pt x="2170" y="299"/>
                    <a:pt x="2154" y="296"/>
                  </a:cubicBezTo>
                  <a:cubicBezTo>
                    <a:pt x="2138" y="293"/>
                    <a:pt x="2123" y="307"/>
                    <a:pt x="2125" y="310"/>
                  </a:cubicBezTo>
                  <a:cubicBezTo>
                    <a:pt x="2129" y="316"/>
                    <a:pt x="2167" y="320"/>
                    <a:pt x="2177" y="318"/>
                  </a:cubicBezTo>
                  <a:close/>
                  <a:moveTo>
                    <a:pt x="2135" y="284"/>
                  </a:moveTo>
                  <a:cubicBezTo>
                    <a:pt x="2135" y="276"/>
                    <a:pt x="2107" y="286"/>
                    <a:pt x="2118" y="290"/>
                  </a:cubicBezTo>
                  <a:cubicBezTo>
                    <a:pt x="2125" y="292"/>
                    <a:pt x="2135" y="291"/>
                    <a:pt x="2135" y="284"/>
                  </a:cubicBezTo>
                  <a:close/>
                  <a:moveTo>
                    <a:pt x="2173" y="920"/>
                  </a:moveTo>
                  <a:cubicBezTo>
                    <a:pt x="2167" y="905"/>
                    <a:pt x="2181" y="891"/>
                    <a:pt x="2170" y="883"/>
                  </a:cubicBezTo>
                  <a:cubicBezTo>
                    <a:pt x="2160" y="875"/>
                    <a:pt x="2164" y="859"/>
                    <a:pt x="2159" y="862"/>
                  </a:cubicBezTo>
                  <a:cubicBezTo>
                    <a:pt x="2154" y="865"/>
                    <a:pt x="2159" y="879"/>
                    <a:pt x="2151" y="880"/>
                  </a:cubicBezTo>
                  <a:cubicBezTo>
                    <a:pt x="2142" y="881"/>
                    <a:pt x="2150" y="889"/>
                    <a:pt x="2147" y="899"/>
                  </a:cubicBezTo>
                  <a:cubicBezTo>
                    <a:pt x="2144" y="910"/>
                    <a:pt x="2149" y="925"/>
                    <a:pt x="2153" y="934"/>
                  </a:cubicBezTo>
                  <a:cubicBezTo>
                    <a:pt x="2157" y="944"/>
                    <a:pt x="2147" y="994"/>
                    <a:pt x="2151" y="1002"/>
                  </a:cubicBezTo>
                  <a:cubicBezTo>
                    <a:pt x="2155" y="1011"/>
                    <a:pt x="2144" y="1047"/>
                    <a:pt x="2148" y="1052"/>
                  </a:cubicBezTo>
                  <a:cubicBezTo>
                    <a:pt x="2154" y="1059"/>
                    <a:pt x="2150" y="1042"/>
                    <a:pt x="2159" y="1040"/>
                  </a:cubicBezTo>
                  <a:cubicBezTo>
                    <a:pt x="2169" y="1039"/>
                    <a:pt x="2169" y="1051"/>
                    <a:pt x="2175" y="1053"/>
                  </a:cubicBezTo>
                  <a:cubicBezTo>
                    <a:pt x="2180" y="1056"/>
                    <a:pt x="2177" y="1037"/>
                    <a:pt x="2171" y="1038"/>
                  </a:cubicBezTo>
                  <a:cubicBezTo>
                    <a:pt x="2166" y="1039"/>
                    <a:pt x="2162" y="1025"/>
                    <a:pt x="2159" y="1017"/>
                  </a:cubicBezTo>
                  <a:cubicBezTo>
                    <a:pt x="2157" y="1008"/>
                    <a:pt x="2165" y="999"/>
                    <a:pt x="2165" y="988"/>
                  </a:cubicBezTo>
                  <a:cubicBezTo>
                    <a:pt x="2165" y="978"/>
                    <a:pt x="2178" y="978"/>
                    <a:pt x="2186" y="986"/>
                  </a:cubicBezTo>
                  <a:cubicBezTo>
                    <a:pt x="2193" y="994"/>
                    <a:pt x="2194" y="989"/>
                    <a:pt x="2191" y="983"/>
                  </a:cubicBezTo>
                  <a:cubicBezTo>
                    <a:pt x="2188" y="977"/>
                    <a:pt x="2178" y="935"/>
                    <a:pt x="2173" y="920"/>
                  </a:cubicBezTo>
                  <a:close/>
                  <a:moveTo>
                    <a:pt x="510" y="456"/>
                  </a:moveTo>
                  <a:cubicBezTo>
                    <a:pt x="524" y="469"/>
                    <a:pt x="536" y="450"/>
                    <a:pt x="543" y="449"/>
                  </a:cubicBezTo>
                  <a:cubicBezTo>
                    <a:pt x="550" y="448"/>
                    <a:pt x="539" y="441"/>
                    <a:pt x="527" y="437"/>
                  </a:cubicBezTo>
                  <a:cubicBezTo>
                    <a:pt x="516" y="434"/>
                    <a:pt x="499" y="446"/>
                    <a:pt x="510" y="456"/>
                  </a:cubicBezTo>
                  <a:close/>
                  <a:moveTo>
                    <a:pt x="532" y="34"/>
                  </a:moveTo>
                  <a:cubicBezTo>
                    <a:pt x="540" y="39"/>
                    <a:pt x="512" y="38"/>
                    <a:pt x="508" y="43"/>
                  </a:cubicBezTo>
                  <a:cubicBezTo>
                    <a:pt x="505" y="48"/>
                    <a:pt x="489" y="46"/>
                    <a:pt x="492" y="53"/>
                  </a:cubicBezTo>
                  <a:cubicBezTo>
                    <a:pt x="495" y="59"/>
                    <a:pt x="521" y="59"/>
                    <a:pt x="521" y="54"/>
                  </a:cubicBezTo>
                  <a:cubicBezTo>
                    <a:pt x="521" y="49"/>
                    <a:pt x="534" y="54"/>
                    <a:pt x="535" y="49"/>
                  </a:cubicBezTo>
                  <a:cubicBezTo>
                    <a:pt x="536" y="44"/>
                    <a:pt x="541" y="39"/>
                    <a:pt x="556" y="38"/>
                  </a:cubicBezTo>
                  <a:cubicBezTo>
                    <a:pt x="570" y="37"/>
                    <a:pt x="570" y="32"/>
                    <a:pt x="557" y="25"/>
                  </a:cubicBezTo>
                  <a:cubicBezTo>
                    <a:pt x="543" y="19"/>
                    <a:pt x="525" y="29"/>
                    <a:pt x="532" y="34"/>
                  </a:cubicBezTo>
                  <a:close/>
                  <a:moveTo>
                    <a:pt x="483" y="39"/>
                  </a:moveTo>
                  <a:cubicBezTo>
                    <a:pt x="495" y="28"/>
                    <a:pt x="511" y="38"/>
                    <a:pt x="513" y="33"/>
                  </a:cubicBezTo>
                  <a:cubicBezTo>
                    <a:pt x="515" y="28"/>
                    <a:pt x="491" y="26"/>
                    <a:pt x="482" y="31"/>
                  </a:cubicBezTo>
                  <a:cubicBezTo>
                    <a:pt x="473" y="36"/>
                    <a:pt x="452" y="32"/>
                    <a:pt x="455" y="38"/>
                  </a:cubicBezTo>
                  <a:cubicBezTo>
                    <a:pt x="456" y="42"/>
                    <a:pt x="471" y="50"/>
                    <a:pt x="483" y="39"/>
                  </a:cubicBezTo>
                  <a:close/>
                  <a:moveTo>
                    <a:pt x="1620" y="274"/>
                  </a:moveTo>
                  <a:cubicBezTo>
                    <a:pt x="1618" y="278"/>
                    <a:pt x="1607" y="279"/>
                    <a:pt x="1610" y="283"/>
                  </a:cubicBezTo>
                  <a:cubicBezTo>
                    <a:pt x="1615" y="289"/>
                    <a:pt x="1641" y="286"/>
                    <a:pt x="1642" y="277"/>
                  </a:cubicBezTo>
                  <a:cubicBezTo>
                    <a:pt x="1642" y="269"/>
                    <a:pt x="1622" y="270"/>
                    <a:pt x="1620" y="274"/>
                  </a:cubicBezTo>
                  <a:close/>
                  <a:moveTo>
                    <a:pt x="3008" y="545"/>
                  </a:moveTo>
                  <a:cubicBezTo>
                    <a:pt x="3003" y="543"/>
                    <a:pt x="2986" y="532"/>
                    <a:pt x="2982" y="526"/>
                  </a:cubicBezTo>
                  <a:cubicBezTo>
                    <a:pt x="2978" y="520"/>
                    <a:pt x="2958" y="517"/>
                    <a:pt x="2958" y="520"/>
                  </a:cubicBezTo>
                  <a:cubicBezTo>
                    <a:pt x="2958" y="523"/>
                    <a:pt x="2951" y="520"/>
                    <a:pt x="2950" y="516"/>
                  </a:cubicBezTo>
                  <a:cubicBezTo>
                    <a:pt x="2948" y="513"/>
                    <a:pt x="2927" y="512"/>
                    <a:pt x="2927" y="516"/>
                  </a:cubicBezTo>
                  <a:cubicBezTo>
                    <a:pt x="2927" y="520"/>
                    <a:pt x="2932" y="520"/>
                    <a:pt x="2935" y="524"/>
                  </a:cubicBezTo>
                  <a:cubicBezTo>
                    <a:pt x="2938" y="528"/>
                    <a:pt x="2931" y="530"/>
                    <a:pt x="2932" y="535"/>
                  </a:cubicBezTo>
                  <a:cubicBezTo>
                    <a:pt x="2934" y="540"/>
                    <a:pt x="2925" y="533"/>
                    <a:pt x="2921" y="530"/>
                  </a:cubicBezTo>
                  <a:cubicBezTo>
                    <a:pt x="2918" y="528"/>
                    <a:pt x="2919" y="517"/>
                    <a:pt x="2920" y="512"/>
                  </a:cubicBezTo>
                  <a:cubicBezTo>
                    <a:pt x="2921" y="507"/>
                    <a:pt x="2914" y="508"/>
                    <a:pt x="2914" y="503"/>
                  </a:cubicBezTo>
                  <a:cubicBezTo>
                    <a:pt x="2913" y="498"/>
                    <a:pt x="2889" y="487"/>
                    <a:pt x="2879" y="483"/>
                  </a:cubicBezTo>
                  <a:cubicBezTo>
                    <a:pt x="2870" y="479"/>
                    <a:pt x="2857" y="475"/>
                    <a:pt x="2853" y="470"/>
                  </a:cubicBezTo>
                  <a:cubicBezTo>
                    <a:pt x="2850" y="465"/>
                    <a:pt x="2832" y="464"/>
                    <a:pt x="2825" y="457"/>
                  </a:cubicBezTo>
                  <a:cubicBezTo>
                    <a:pt x="2819" y="450"/>
                    <a:pt x="2789" y="437"/>
                    <a:pt x="2776" y="437"/>
                  </a:cubicBezTo>
                  <a:cubicBezTo>
                    <a:pt x="2763" y="436"/>
                    <a:pt x="2766" y="429"/>
                    <a:pt x="2760" y="430"/>
                  </a:cubicBezTo>
                  <a:cubicBezTo>
                    <a:pt x="2754" y="431"/>
                    <a:pt x="2727" y="430"/>
                    <a:pt x="2719" y="428"/>
                  </a:cubicBezTo>
                  <a:cubicBezTo>
                    <a:pt x="2710" y="427"/>
                    <a:pt x="2708" y="433"/>
                    <a:pt x="2702" y="431"/>
                  </a:cubicBezTo>
                  <a:cubicBezTo>
                    <a:pt x="2696" y="429"/>
                    <a:pt x="2665" y="417"/>
                    <a:pt x="2662" y="422"/>
                  </a:cubicBezTo>
                  <a:cubicBezTo>
                    <a:pt x="2658" y="426"/>
                    <a:pt x="2660" y="432"/>
                    <a:pt x="2656" y="433"/>
                  </a:cubicBezTo>
                  <a:cubicBezTo>
                    <a:pt x="2652" y="434"/>
                    <a:pt x="2656" y="439"/>
                    <a:pt x="2665" y="447"/>
                  </a:cubicBezTo>
                  <a:cubicBezTo>
                    <a:pt x="2673" y="455"/>
                    <a:pt x="2668" y="461"/>
                    <a:pt x="2660" y="464"/>
                  </a:cubicBezTo>
                  <a:cubicBezTo>
                    <a:pt x="2652" y="467"/>
                    <a:pt x="2640" y="461"/>
                    <a:pt x="2636" y="455"/>
                  </a:cubicBezTo>
                  <a:cubicBezTo>
                    <a:pt x="2632" y="449"/>
                    <a:pt x="2621" y="451"/>
                    <a:pt x="2619" y="444"/>
                  </a:cubicBezTo>
                  <a:cubicBezTo>
                    <a:pt x="2616" y="436"/>
                    <a:pt x="2622" y="435"/>
                    <a:pt x="2627" y="439"/>
                  </a:cubicBezTo>
                  <a:cubicBezTo>
                    <a:pt x="2632" y="443"/>
                    <a:pt x="2639" y="440"/>
                    <a:pt x="2640" y="434"/>
                  </a:cubicBezTo>
                  <a:cubicBezTo>
                    <a:pt x="2641" y="428"/>
                    <a:pt x="2626" y="424"/>
                    <a:pt x="2618" y="425"/>
                  </a:cubicBezTo>
                  <a:cubicBezTo>
                    <a:pt x="2610" y="425"/>
                    <a:pt x="2605" y="437"/>
                    <a:pt x="2597" y="441"/>
                  </a:cubicBezTo>
                  <a:cubicBezTo>
                    <a:pt x="2589" y="446"/>
                    <a:pt x="2556" y="439"/>
                    <a:pt x="2553" y="436"/>
                  </a:cubicBezTo>
                  <a:cubicBezTo>
                    <a:pt x="2550" y="433"/>
                    <a:pt x="2504" y="436"/>
                    <a:pt x="2500" y="439"/>
                  </a:cubicBezTo>
                  <a:cubicBezTo>
                    <a:pt x="2495" y="443"/>
                    <a:pt x="2498" y="455"/>
                    <a:pt x="2496" y="456"/>
                  </a:cubicBezTo>
                  <a:cubicBezTo>
                    <a:pt x="2494" y="457"/>
                    <a:pt x="2491" y="442"/>
                    <a:pt x="2491" y="439"/>
                  </a:cubicBezTo>
                  <a:cubicBezTo>
                    <a:pt x="2491" y="436"/>
                    <a:pt x="2486" y="434"/>
                    <a:pt x="2478" y="434"/>
                  </a:cubicBezTo>
                  <a:cubicBezTo>
                    <a:pt x="2470" y="434"/>
                    <a:pt x="2465" y="434"/>
                    <a:pt x="2468" y="430"/>
                  </a:cubicBezTo>
                  <a:cubicBezTo>
                    <a:pt x="2472" y="427"/>
                    <a:pt x="2465" y="424"/>
                    <a:pt x="2472" y="419"/>
                  </a:cubicBezTo>
                  <a:cubicBezTo>
                    <a:pt x="2478" y="415"/>
                    <a:pt x="2460" y="401"/>
                    <a:pt x="2443" y="394"/>
                  </a:cubicBezTo>
                  <a:cubicBezTo>
                    <a:pt x="2426" y="387"/>
                    <a:pt x="2387" y="391"/>
                    <a:pt x="2376" y="394"/>
                  </a:cubicBezTo>
                  <a:cubicBezTo>
                    <a:pt x="2366" y="398"/>
                    <a:pt x="2345" y="396"/>
                    <a:pt x="2335" y="397"/>
                  </a:cubicBezTo>
                  <a:cubicBezTo>
                    <a:pt x="2325" y="397"/>
                    <a:pt x="2333" y="393"/>
                    <a:pt x="2330" y="388"/>
                  </a:cubicBezTo>
                  <a:cubicBezTo>
                    <a:pt x="2327" y="383"/>
                    <a:pt x="2310" y="378"/>
                    <a:pt x="2308" y="382"/>
                  </a:cubicBezTo>
                  <a:cubicBezTo>
                    <a:pt x="2306" y="386"/>
                    <a:pt x="2301" y="382"/>
                    <a:pt x="2301" y="379"/>
                  </a:cubicBezTo>
                  <a:cubicBezTo>
                    <a:pt x="2301" y="376"/>
                    <a:pt x="2285" y="370"/>
                    <a:pt x="2279" y="371"/>
                  </a:cubicBezTo>
                  <a:cubicBezTo>
                    <a:pt x="2273" y="373"/>
                    <a:pt x="2270" y="366"/>
                    <a:pt x="2277" y="366"/>
                  </a:cubicBezTo>
                  <a:cubicBezTo>
                    <a:pt x="2285" y="366"/>
                    <a:pt x="2297" y="367"/>
                    <a:pt x="2292" y="359"/>
                  </a:cubicBezTo>
                  <a:cubicBezTo>
                    <a:pt x="2286" y="351"/>
                    <a:pt x="2239" y="348"/>
                    <a:pt x="2235" y="350"/>
                  </a:cubicBezTo>
                  <a:cubicBezTo>
                    <a:pt x="2230" y="351"/>
                    <a:pt x="2235" y="357"/>
                    <a:pt x="2224" y="367"/>
                  </a:cubicBezTo>
                  <a:cubicBezTo>
                    <a:pt x="2214" y="376"/>
                    <a:pt x="2204" y="370"/>
                    <a:pt x="2206" y="365"/>
                  </a:cubicBezTo>
                  <a:cubicBezTo>
                    <a:pt x="2207" y="360"/>
                    <a:pt x="2219" y="361"/>
                    <a:pt x="2219" y="357"/>
                  </a:cubicBezTo>
                  <a:cubicBezTo>
                    <a:pt x="2219" y="352"/>
                    <a:pt x="2202" y="354"/>
                    <a:pt x="2200" y="351"/>
                  </a:cubicBezTo>
                  <a:cubicBezTo>
                    <a:pt x="2197" y="347"/>
                    <a:pt x="2203" y="344"/>
                    <a:pt x="2210" y="346"/>
                  </a:cubicBezTo>
                  <a:cubicBezTo>
                    <a:pt x="2216" y="348"/>
                    <a:pt x="2227" y="349"/>
                    <a:pt x="2227" y="346"/>
                  </a:cubicBezTo>
                  <a:cubicBezTo>
                    <a:pt x="2228" y="343"/>
                    <a:pt x="2221" y="342"/>
                    <a:pt x="2210" y="341"/>
                  </a:cubicBezTo>
                  <a:cubicBezTo>
                    <a:pt x="2200" y="339"/>
                    <a:pt x="2175" y="333"/>
                    <a:pt x="2161" y="334"/>
                  </a:cubicBezTo>
                  <a:cubicBezTo>
                    <a:pt x="2148" y="335"/>
                    <a:pt x="2142" y="329"/>
                    <a:pt x="2135" y="329"/>
                  </a:cubicBezTo>
                  <a:cubicBezTo>
                    <a:pt x="2127" y="328"/>
                    <a:pt x="2127" y="333"/>
                    <a:pt x="2131" y="337"/>
                  </a:cubicBezTo>
                  <a:cubicBezTo>
                    <a:pt x="2134" y="341"/>
                    <a:pt x="2124" y="344"/>
                    <a:pt x="2115" y="342"/>
                  </a:cubicBezTo>
                  <a:cubicBezTo>
                    <a:pt x="2107" y="341"/>
                    <a:pt x="2094" y="347"/>
                    <a:pt x="2099" y="353"/>
                  </a:cubicBezTo>
                  <a:cubicBezTo>
                    <a:pt x="2104" y="359"/>
                    <a:pt x="2109" y="351"/>
                    <a:pt x="2113" y="353"/>
                  </a:cubicBezTo>
                  <a:cubicBezTo>
                    <a:pt x="2117" y="356"/>
                    <a:pt x="2102" y="360"/>
                    <a:pt x="2108" y="363"/>
                  </a:cubicBezTo>
                  <a:cubicBezTo>
                    <a:pt x="2115" y="366"/>
                    <a:pt x="2114" y="372"/>
                    <a:pt x="2114" y="375"/>
                  </a:cubicBezTo>
                  <a:cubicBezTo>
                    <a:pt x="2114" y="378"/>
                    <a:pt x="2103" y="380"/>
                    <a:pt x="2100" y="375"/>
                  </a:cubicBezTo>
                  <a:cubicBezTo>
                    <a:pt x="2096" y="370"/>
                    <a:pt x="2090" y="374"/>
                    <a:pt x="2083" y="374"/>
                  </a:cubicBezTo>
                  <a:cubicBezTo>
                    <a:pt x="2076" y="373"/>
                    <a:pt x="2070" y="377"/>
                    <a:pt x="2078" y="378"/>
                  </a:cubicBezTo>
                  <a:cubicBezTo>
                    <a:pt x="2086" y="379"/>
                    <a:pt x="2088" y="384"/>
                    <a:pt x="2078" y="385"/>
                  </a:cubicBezTo>
                  <a:cubicBezTo>
                    <a:pt x="2067" y="386"/>
                    <a:pt x="2070" y="375"/>
                    <a:pt x="2064" y="376"/>
                  </a:cubicBezTo>
                  <a:cubicBezTo>
                    <a:pt x="2058" y="378"/>
                    <a:pt x="2044" y="371"/>
                    <a:pt x="2037" y="372"/>
                  </a:cubicBezTo>
                  <a:cubicBezTo>
                    <a:pt x="2029" y="372"/>
                    <a:pt x="2026" y="378"/>
                    <a:pt x="2016" y="378"/>
                  </a:cubicBezTo>
                  <a:cubicBezTo>
                    <a:pt x="2007" y="379"/>
                    <a:pt x="1994" y="374"/>
                    <a:pt x="1990" y="368"/>
                  </a:cubicBezTo>
                  <a:cubicBezTo>
                    <a:pt x="1986" y="363"/>
                    <a:pt x="1985" y="362"/>
                    <a:pt x="1980" y="368"/>
                  </a:cubicBezTo>
                  <a:cubicBezTo>
                    <a:pt x="1975" y="374"/>
                    <a:pt x="1975" y="385"/>
                    <a:pt x="1970" y="386"/>
                  </a:cubicBezTo>
                  <a:cubicBezTo>
                    <a:pt x="1965" y="387"/>
                    <a:pt x="1964" y="397"/>
                    <a:pt x="1959" y="399"/>
                  </a:cubicBezTo>
                  <a:cubicBezTo>
                    <a:pt x="1954" y="402"/>
                    <a:pt x="1954" y="395"/>
                    <a:pt x="1948" y="396"/>
                  </a:cubicBezTo>
                  <a:cubicBezTo>
                    <a:pt x="1942" y="396"/>
                    <a:pt x="1923" y="378"/>
                    <a:pt x="1922" y="372"/>
                  </a:cubicBezTo>
                  <a:cubicBezTo>
                    <a:pt x="1921" y="367"/>
                    <a:pt x="1909" y="356"/>
                    <a:pt x="1906" y="354"/>
                  </a:cubicBezTo>
                  <a:cubicBezTo>
                    <a:pt x="1902" y="352"/>
                    <a:pt x="1909" y="351"/>
                    <a:pt x="1913" y="354"/>
                  </a:cubicBezTo>
                  <a:cubicBezTo>
                    <a:pt x="1916" y="358"/>
                    <a:pt x="1921" y="358"/>
                    <a:pt x="1925" y="356"/>
                  </a:cubicBezTo>
                  <a:cubicBezTo>
                    <a:pt x="1929" y="354"/>
                    <a:pt x="1929" y="344"/>
                    <a:pt x="1922" y="344"/>
                  </a:cubicBezTo>
                  <a:cubicBezTo>
                    <a:pt x="1915" y="344"/>
                    <a:pt x="1918" y="338"/>
                    <a:pt x="1921" y="337"/>
                  </a:cubicBezTo>
                  <a:cubicBezTo>
                    <a:pt x="1925" y="336"/>
                    <a:pt x="1913" y="326"/>
                    <a:pt x="1918" y="325"/>
                  </a:cubicBezTo>
                  <a:cubicBezTo>
                    <a:pt x="1922" y="323"/>
                    <a:pt x="1920" y="319"/>
                    <a:pt x="1914" y="318"/>
                  </a:cubicBezTo>
                  <a:cubicBezTo>
                    <a:pt x="1908" y="317"/>
                    <a:pt x="1902" y="313"/>
                    <a:pt x="1902" y="310"/>
                  </a:cubicBezTo>
                  <a:cubicBezTo>
                    <a:pt x="1902" y="307"/>
                    <a:pt x="1878" y="306"/>
                    <a:pt x="1879" y="310"/>
                  </a:cubicBezTo>
                  <a:cubicBezTo>
                    <a:pt x="1880" y="314"/>
                    <a:pt x="1871" y="313"/>
                    <a:pt x="1872" y="310"/>
                  </a:cubicBezTo>
                  <a:cubicBezTo>
                    <a:pt x="1873" y="306"/>
                    <a:pt x="1864" y="307"/>
                    <a:pt x="1852" y="304"/>
                  </a:cubicBezTo>
                  <a:cubicBezTo>
                    <a:pt x="1841" y="301"/>
                    <a:pt x="1840" y="293"/>
                    <a:pt x="1836" y="292"/>
                  </a:cubicBezTo>
                  <a:cubicBezTo>
                    <a:pt x="1833" y="292"/>
                    <a:pt x="1834" y="304"/>
                    <a:pt x="1828" y="301"/>
                  </a:cubicBezTo>
                  <a:cubicBezTo>
                    <a:pt x="1822" y="298"/>
                    <a:pt x="1816" y="303"/>
                    <a:pt x="1819" y="310"/>
                  </a:cubicBezTo>
                  <a:cubicBezTo>
                    <a:pt x="1822" y="317"/>
                    <a:pt x="1819" y="318"/>
                    <a:pt x="1819" y="323"/>
                  </a:cubicBezTo>
                  <a:cubicBezTo>
                    <a:pt x="1818" y="329"/>
                    <a:pt x="1815" y="327"/>
                    <a:pt x="1809" y="324"/>
                  </a:cubicBezTo>
                  <a:cubicBezTo>
                    <a:pt x="1802" y="322"/>
                    <a:pt x="1802" y="330"/>
                    <a:pt x="1787" y="326"/>
                  </a:cubicBezTo>
                  <a:cubicBezTo>
                    <a:pt x="1773" y="323"/>
                    <a:pt x="1766" y="327"/>
                    <a:pt x="1763" y="322"/>
                  </a:cubicBezTo>
                  <a:cubicBezTo>
                    <a:pt x="1761" y="317"/>
                    <a:pt x="1756" y="317"/>
                    <a:pt x="1756" y="321"/>
                  </a:cubicBezTo>
                  <a:cubicBezTo>
                    <a:pt x="1755" y="325"/>
                    <a:pt x="1733" y="323"/>
                    <a:pt x="1731" y="317"/>
                  </a:cubicBezTo>
                  <a:cubicBezTo>
                    <a:pt x="1729" y="311"/>
                    <a:pt x="1735" y="310"/>
                    <a:pt x="1738" y="309"/>
                  </a:cubicBezTo>
                  <a:cubicBezTo>
                    <a:pt x="1742" y="307"/>
                    <a:pt x="1735" y="305"/>
                    <a:pt x="1722" y="306"/>
                  </a:cubicBezTo>
                  <a:cubicBezTo>
                    <a:pt x="1710" y="307"/>
                    <a:pt x="1702" y="299"/>
                    <a:pt x="1690" y="301"/>
                  </a:cubicBezTo>
                  <a:cubicBezTo>
                    <a:pt x="1677" y="302"/>
                    <a:pt x="1649" y="305"/>
                    <a:pt x="1646" y="307"/>
                  </a:cubicBezTo>
                  <a:cubicBezTo>
                    <a:pt x="1642" y="308"/>
                    <a:pt x="1649" y="315"/>
                    <a:pt x="1643" y="316"/>
                  </a:cubicBezTo>
                  <a:cubicBezTo>
                    <a:pt x="1637" y="316"/>
                    <a:pt x="1641" y="304"/>
                    <a:pt x="1640" y="299"/>
                  </a:cubicBezTo>
                  <a:cubicBezTo>
                    <a:pt x="1639" y="293"/>
                    <a:pt x="1630" y="292"/>
                    <a:pt x="1631" y="297"/>
                  </a:cubicBezTo>
                  <a:cubicBezTo>
                    <a:pt x="1633" y="301"/>
                    <a:pt x="1617" y="303"/>
                    <a:pt x="1613" y="299"/>
                  </a:cubicBezTo>
                  <a:cubicBezTo>
                    <a:pt x="1609" y="296"/>
                    <a:pt x="1603" y="291"/>
                    <a:pt x="1593" y="289"/>
                  </a:cubicBezTo>
                  <a:cubicBezTo>
                    <a:pt x="1583" y="286"/>
                    <a:pt x="1570" y="297"/>
                    <a:pt x="1573" y="300"/>
                  </a:cubicBezTo>
                  <a:cubicBezTo>
                    <a:pt x="1576" y="303"/>
                    <a:pt x="1583" y="301"/>
                    <a:pt x="1584" y="303"/>
                  </a:cubicBezTo>
                  <a:cubicBezTo>
                    <a:pt x="1584" y="307"/>
                    <a:pt x="1562" y="306"/>
                    <a:pt x="1562" y="309"/>
                  </a:cubicBezTo>
                  <a:cubicBezTo>
                    <a:pt x="1562" y="313"/>
                    <a:pt x="1542" y="318"/>
                    <a:pt x="1535" y="319"/>
                  </a:cubicBezTo>
                  <a:cubicBezTo>
                    <a:pt x="1518" y="321"/>
                    <a:pt x="1514" y="321"/>
                    <a:pt x="1506" y="328"/>
                  </a:cubicBezTo>
                  <a:cubicBezTo>
                    <a:pt x="1498" y="334"/>
                    <a:pt x="1504" y="322"/>
                    <a:pt x="1511" y="315"/>
                  </a:cubicBezTo>
                  <a:cubicBezTo>
                    <a:pt x="1517" y="309"/>
                    <a:pt x="1524" y="312"/>
                    <a:pt x="1527" y="307"/>
                  </a:cubicBezTo>
                  <a:cubicBezTo>
                    <a:pt x="1531" y="302"/>
                    <a:pt x="1537" y="302"/>
                    <a:pt x="1546" y="301"/>
                  </a:cubicBezTo>
                  <a:cubicBezTo>
                    <a:pt x="1556" y="299"/>
                    <a:pt x="1556" y="293"/>
                    <a:pt x="1561" y="291"/>
                  </a:cubicBezTo>
                  <a:cubicBezTo>
                    <a:pt x="1565" y="289"/>
                    <a:pt x="1577" y="285"/>
                    <a:pt x="1579" y="280"/>
                  </a:cubicBezTo>
                  <a:cubicBezTo>
                    <a:pt x="1581" y="275"/>
                    <a:pt x="1604" y="268"/>
                    <a:pt x="1609" y="268"/>
                  </a:cubicBezTo>
                  <a:cubicBezTo>
                    <a:pt x="1614" y="268"/>
                    <a:pt x="1615" y="259"/>
                    <a:pt x="1617" y="259"/>
                  </a:cubicBezTo>
                  <a:cubicBezTo>
                    <a:pt x="1620" y="259"/>
                    <a:pt x="1634" y="253"/>
                    <a:pt x="1639" y="250"/>
                  </a:cubicBezTo>
                  <a:cubicBezTo>
                    <a:pt x="1644" y="248"/>
                    <a:pt x="1647" y="243"/>
                    <a:pt x="1647" y="239"/>
                  </a:cubicBezTo>
                  <a:cubicBezTo>
                    <a:pt x="1647" y="236"/>
                    <a:pt x="1640" y="237"/>
                    <a:pt x="1639" y="233"/>
                  </a:cubicBezTo>
                  <a:cubicBezTo>
                    <a:pt x="1638" y="230"/>
                    <a:pt x="1642" y="232"/>
                    <a:pt x="1648" y="230"/>
                  </a:cubicBezTo>
                  <a:cubicBezTo>
                    <a:pt x="1653" y="228"/>
                    <a:pt x="1648" y="221"/>
                    <a:pt x="1643" y="222"/>
                  </a:cubicBezTo>
                  <a:cubicBezTo>
                    <a:pt x="1639" y="224"/>
                    <a:pt x="1646" y="218"/>
                    <a:pt x="1642" y="214"/>
                  </a:cubicBezTo>
                  <a:cubicBezTo>
                    <a:pt x="1638" y="209"/>
                    <a:pt x="1630" y="217"/>
                    <a:pt x="1630" y="212"/>
                  </a:cubicBezTo>
                  <a:cubicBezTo>
                    <a:pt x="1631" y="207"/>
                    <a:pt x="1630" y="200"/>
                    <a:pt x="1627" y="197"/>
                  </a:cubicBezTo>
                  <a:cubicBezTo>
                    <a:pt x="1624" y="194"/>
                    <a:pt x="1618" y="203"/>
                    <a:pt x="1611" y="198"/>
                  </a:cubicBezTo>
                  <a:cubicBezTo>
                    <a:pt x="1605" y="193"/>
                    <a:pt x="1586" y="190"/>
                    <a:pt x="1586" y="192"/>
                  </a:cubicBezTo>
                  <a:cubicBezTo>
                    <a:pt x="1586" y="194"/>
                    <a:pt x="1577" y="189"/>
                    <a:pt x="1575" y="191"/>
                  </a:cubicBezTo>
                  <a:cubicBezTo>
                    <a:pt x="1573" y="193"/>
                    <a:pt x="1558" y="193"/>
                    <a:pt x="1553" y="191"/>
                  </a:cubicBezTo>
                  <a:cubicBezTo>
                    <a:pt x="1549" y="190"/>
                    <a:pt x="1542" y="193"/>
                    <a:pt x="1542" y="198"/>
                  </a:cubicBezTo>
                  <a:cubicBezTo>
                    <a:pt x="1542" y="202"/>
                    <a:pt x="1523" y="201"/>
                    <a:pt x="1520" y="200"/>
                  </a:cubicBezTo>
                  <a:cubicBezTo>
                    <a:pt x="1516" y="199"/>
                    <a:pt x="1532" y="186"/>
                    <a:pt x="1532" y="183"/>
                  </a:cubicBezTo>
                  <a:cubicBezTo>
                    <a:pt x="1532" y="181"/>
                    <a:pt x="1505" y="184"/>
                    <a:pt x="1503" y="181"/>
                  </a:cubicBezTo>
                  <a:cubicBezTo>
                    <a:pt x="1502" y="179"/>
                    <a:pt x="1489" y="178"/>
                    <a:pt x="1483" y="178"/>
                  </a:cubicBezTo>
                  <a:cubicBezTo>
                    <a:pt x="1477" y="178"/>
                    <a:pt x="1482" y="177"/>
                    <a:pt x="1488" y="176"/>
                  </a:cubicBezTo>
                  <a:cubicBezTo>
                    <a:pt x="1493" y="176"/>
                    <a:pt x="1498" y="171"/>
                    <a:pt x="1504" y="170"/>
                  </a:cubicBezTo>
                  <a:cubicBezTo>
                    <a:pt x="1510" y="169"/>
                    <a:pt x="1509" y="167"/>
                    <a:pt x="1506" y="163"/>
                  </a:cubicBezTo>
                  <a:cubicBezTo>
                    <a:pt x="1504" y="159"/>
                    <a:pt x="1497" y="161"/>
                    <a:pt x="1491" y="159"/>
                  </a:cubicBezTo>
                  <a:cubicBezTo>
                    <a:pt x="1485" y="158"/>
                    <a:pt x="1478" y="155"/>
                    <a:pt x="1473" y="155"/>
                  </a:cubicBezTo>
                  <a:cubicBezTo>
                    <a:pt x="1468" y="154"/>
                    <a:pt x="1462" y="157"/>
                    <a:pt x="1450" y="160"/>
                  </a:cubicBezTo>
                  <a:cubicBezTo>
                    <a:pt x="1437" y="162"/>
                    <a:pt x="1436" y="171"/>
                    <a:pt x="1430" y="174"/>
                  </a:cubicBezTo>
                  <a:cubicBezTo>
                    <a:pt x="1424" y="177"/>
                    <a:pt x="1413" y="189"/>
                    <a:pt x="1418" y="190"/>
                  </a:cubicBezTo>
                  <a:cubicBezTo>
                    <a:pt x="1423" y="191"/>
                    <a:pt x="1421" y="194"/>
                    <a:pt x="1422" y="197"/>
                  </a:cubicBezTo>
                  <a:cubicBezTo>
                    <a:pt x="1422" y="201"/>
                    <a:pt x="1418" y="201"/>
                    <a:pt x="1412" y="200"/>
                  </a:cubicBezTo>
                  <a:cubicBezTo>
                    <a:pt x="1406" y="199"/>
                    <a:pt x="1385" y="200"/>
                    <a:pt x="1385" y="204"/>
                  </a:cubicBezTo>
                  <a:cubicBezTo>
                    <a:pt x="1385" y="208"/>
                    <a:pt x="1397" y="211"/>
                    <a:pt x="1396" y="213"/>
                  </a:cubicBezTo>
                  <a:cubicBezTo>
                    <a:pt x="1395" y="215"/>
                    <a:pt x="1387" y="213"/>
                    <a:pt x="1383" y="210"/>
                  </a:cubicBezTo>
                  <a:cubicBezTo>
                    <a:pt x="1379" y="208"/>
                    <a:pt x="1369" y="209"/>
                    <a:pt x="1368" y="214"/>
                  </a:cubicBezTo>
                  <a:cubicBezTo>
                    <a:pt x="1366" y="218"/>
                    <a:pt x="1358" y="217"/>
                    <a:pt x="1356" y="216"/>
                  </a:cubicBezTo>
                  <a:cubicBezTo>
                    <a:pt x="1354" y="215"/>
                    <a:pt x="1349" y="218"/>
                    <a:pt x="1345" y="217"/>
                  </a:cubicBezTo>
                  <a:cubicBezTo>
                    <a:pt x="1341" y="216"/>
                    <a:pt x="1352" y="210"/>
                    <a:pt x="1350" y="207"/>
                  </a:cubicBezTo>
                  <a:cubicBezTo>
                    <a:pt x="1347" y="204"/>
                    <a:pt x="1334" y="207"/>
                    <a:pt x="1333" y="211"/>
                  </a:cubicBezTo>
                  <a:cubicBezTo>
                    <a:pt x="1332" y="216"/>
                    <a:pt x="1324" y="208"/>
                    <a:pt x="1321" y="210"/>
                  </a:cubicBezTo>
                  <a:cubicBezTo>
                    <a:pt x="1318" y="211"/>
                    <a:pt x="1315" y="213"/>
                    <a:pt x="1310" y="215"/>
                  </a:cubicBezTo>
                  <a:cubicBezTo>
                    <a:pt x="1304" y="218"/>
                    <a:pt x="1295" y="213"/>
                    <a:pt x="1293" y="217"/>
                  </a:cubicBezTo>
                  <a:cubicBezTo>
                    <a:pt x="1291" y="221"/>
                    <a:pt x="1303" y="222"/>
                    <a:pt x="1303" y="224"/>
                  </a:cubicBezTo>
                  <a:cubicBezTo>
                    <a:pt x="1304" y="226"/>
                    <a:pt x="1275" y="226"/>
                    <a:pt x="1274" y="229"/>
                  </a:cubicBezTo>
                  <a:cubicBezTo>
                    <a:pt x="1273" y="231"/>
                    <a:pt x="1264" y="231"/>
                    <a:pt x="1252" y="232"/>
                  </a:cubicBezTo>
                  <a:cubicBezTo>
                    <a:pt x="1240" y="232"/>
                    <a:pt x="1245" y="238"/>
                    <a:pt x="1236" y="239"/>
                  </a:cubicBezTo>
                  <a:cubicBezTo>
                    <a:pt x="1226" y="241"/>
                    <a:pt x="1222" y="242"/>
                    <a:pt x="1219" y="246"/>
                  </a:cubicBezTo>
                  <a:cubicBezTo>
                    <a:pt x="1216" y="251"/>
                    <a:pt x="1209" y="252"/>
                    <a:pt x="1205" y="248"/>
                  </a:cubicBezTo>
                  <a:cubicBezTo>
                    <a:pt x="1202" y="244"/>
                    <a:pt x="1194" y="250"/>
                    <a:pt x="1198" y="250"/>
                  </a:cubicBezTo>
                  <a:cubicBezTo>
                    <a:pt x="1203" y="251"/>
                    <a:pt x="1199" y="256"/>
                    <a:pt x="1196" y="255"/>
                  </a:cubicBezTo>
                  <a:cubicBezTo>
                    <a:pt x="1193" y="254"/>
                    <a:pt x="1185" y="260"/>
                    <a:pt x="1189" y="259"/>
                  </a:cubicBezTo>
                  <a:cubicBezTo>
                    <a:pt x="1194" y="259"/>
                    <a:pt x="1196" y="262"/>
                    <a:pt x="1194" y="265"/>
                  </a:cubicBezTo>
                  <a:cubicBezTo>
                    <a:pt x="1192" y="268"/>
                    <a:pt x="1181" y="262"/>
                    <a:pt x="1179" y="265"/>
                  </a:cubicBezTo>
                  <a:cubicBezTo>
                    <a:pt x="1176" y="267"/>
                    <a:pt x="1184" y="271"/>
                    <a:pt x="1188" y="270"/>
                  </a:cubicBezTo>
                  <a:cubicBezTo>
                    <a:pt x="1193" y="269"/>
                    <a:pt x="1196" y="273"/>
                    <a:pt x="1196" y="276"/>
                  </a:cubicBezTo>
                  <a:cubicBezTo>
                    <a:pt x="1197" y="279"/>
                    <a:pt x="1185" y="274"/>
                    <a:pt x="1183" y="277"/>
                  </a:cubicBezTo>
                  <a:cubicBezTo>
                    <a:pt x="1181" y="280"/>
                    <a:pt x="1185" y="281"/>
                    <a:pt x="1190" y="281"/>
                  </a:cubicBezTo>
                  <a:cubicBezTo>
                    <a:pt x="1195" y="282"/>
                    <a:pt x="1191" y="284"/>
                    <a:pt x="1195" y="288"/>
                  </a:cubicBezTo>
                  <a:cubicBezTo>
                    <a:pt x="1196" y="288"/>
                    <a:pt x="1196" y="288"/>
                    <a:pt x="1196" y="289"/>
                  </a:cubicBezTo>
                  <a:cubicBezTo>
                    <a:pt x="1199" y="292"/>
                    <a:pt x="1194" y="293"/>
                    <a:pt x="1194" y="296"/>
                  </a:cubicBezTo>
                  <a:cubicBezTo>
                    <a:pt x="1195" y="299"/>
                    <a:pt x="1189" y="301"/>
                    <a:pt x="1189" y="298"/>
                  </a:cubicBezTo>
                  <a:cubicBezTo>
                    <a:pt x="1189" y="295"/>
                    <a:pt x="1176" y="293"/>
                    <a:pt x="1173" y="297"/>
                  </a:cubicBezTo>
                  <a:cubicBezTo>
                    <a:pt x="1170" y="300"/>
                    <a:pt x="1168" y="303"/>
                    <a:pt x="1164" y="300"/>
                  </a:cubicBezTo>
                  <a:cubicBezTo>
                    <a:pt x="1161" y="297"/>
                    <a:pt x="1151" y="301"/>
                    <a:pt x="1138" y="301"/>
                  </a:cubicBezTo>
                  <a:cubicBezTo>
                    <a:pt x="1126" y="302"/>
                    <a:pt x="1099" y="303"/>
                    <a:pt x="1093" y="305"/>
                  </a:cubicBezTo>
                  <a:cubicBezTo>
                    <a:pt x="1086" y="307"/>
                    <a:pt x="1081" y="316"/>
                    <a:pt x="1087" y="322"/>
                  </a:cubicBezTo>
                  <a:cubicBezTo>
                    <a:pt x="1093" y="328"/>
                    <a:pt x="1087" y="331"/>
                    <a:pt x="1087" y="335"/>
                  </a:cubicBezTo>
                  <a:cubicBezTo>
                    <a:pt x="1087" y="339"/>
                    <a:pt x="1103" y="347"/>
                    <a:pt x="1111" y="348"/>
                  </a:cubicBezTo>
                  <a:cubicBezTo>
                    <a:pt x="1119" y="348"/>
                    <a:pt x="1126" y="359"/>
                    <a:pt x="1121" y="365"/>
                  </a:cubicBezTo>
                  <a:cubicBezTo>
                    <a:pt x="1116" y="371"/>
                    <a:pt x="1101" y="363"/>
                    <a:pt x="1091" y="355"/>
                  </a:cubicBezTo>
                  <a:cubicBezTo>
                    <a:pt x="1081" y="347"/>
                    <a:pt x="1058" y="344"/>
                    <a:pt x="1051" y="345"/>
                  </a:cubicBezTo>
                  <a:cubicBezTo>
                    <a:pt x="1043" y="345"/>
                    <a:pt x="1048" y="338"/>
                    <a:pt x="1038" y="338"/>
                  </a:cubicBezTo>
                  <a:cubicBezTo>
                    <a:pt x="1028" y="339"/>
                    <a:pt x="1020" y="347"/>
                    <a:pt x="1027" y="347"/>
                  </a:cubicBezTo>
                  <a:cubicBezTo>
                    <a:pt x="1033" y="347"/>
                    <a:pt x="1037" y="347"/>
                    <a:pt x="1034" y="350"/>
                  </a:cubicBezTo>
                  <a:cubicBezTo>
                    <a:pt x="1031" y="353"/>
                    <a:pt x="1036" y="352"/>
                    <a:pt x="1044" y="356"/>
                  </a:cubicBezTo>
                  <a:cubicBezTo>
                    <a:pt x="1052" y="359"/>
                    <a:pt x="1037" y="364"/>
                    <a:pt x="1029" y="358"/>
                  </a:cubicBezTo>
                  <a:cubicBezTo>
                    <a:pt x="1021" y="353"/>
                    <a:pt x="1012" y="358"/>
                    <a:pt x="1010" y="362"/>
                  </a:cubicBezTo>
                  <a:cubicBezTo>
                    <a:pt x="1008" y="366"/>
                    <a:pt x="1019" y="378"/>
                    <a:pt x="1034" y="380"/>
                  </a:cubicBezTo>
                  <a:cubicBezTo>
                    <a:pt x="1048" y="382"/>
                    <a:pt x="1043" y="387"/>
                    <a:pt x="1049" y="389"/>
                  </a:cubicBezTo>
                  <a:cubicBezTo>
                    <a:pt x="1056" y="392"/>
                    <a:pt x="1051" y="394"/>
                    <a:pt x="1047" y="394"/>
                  </a:cubicBezTo>
                  <a:cubicBezTo>
                    <a:pt x="1042" y="395"/>
                    <a:pt x="1034" y="388"/>
                    <a:pt x="1027" y="384"/>
                  </a:cubicBezTo>
                  <a:cubicBezTo>
                    <a:pt x="1019" y="380"/>
                    <a:pt x="1000" y="386"/>
                    <a:pt x="997" y="381"/>
                  </a:cubicBezTo>
                  <a:cubicBezTo>
                    <a:pt x="993" y="377"/>
                    <a:pt x="999" y="373"/>
                    <a:pt x="995" y="370"/>
                  </a:cubicBezTo>
                  <a:cubicBezTo>
                    <a:pt x="992" y="367"/>
                    <a:pt x="995" y="360"/>
                    <a:pt x="1000" y="352"/>
                  </a:cubicBezTo>
                  <a:cubicBezTo>
                    <a:pt x="1004" y="345"/>
                    <a:pt x="999" y="333"/>
                    <a:pt x="992" y="330"/>
                  </a:cubicBezTo>
                  <a:cubicBezTo>
                    <a:pt x="985" y="328"/>
                    <a:pt x="986" y="335"/>
                    <a:pt x="987" y="338"/>
                  </a:cubicBezTo>
                  <a:cubicBezTo>
                    <a:pt x="989" y="340"/>
                    <a:pt x="988" y="350"/>
                    <a:pt x="983" y="356"/>
                  </a:cubicBezTo>
                  <a:cubicBezTo>
                    <a:pt x="978" y="363"/>
                    <a:pt x="962" y="363"/>
                    <a:pt x="962" y="367"/>
                  </a:cubicBezTo>
                  <a:cubicBezTo>
                    <a:pt x="962" y="371"/>
                    <a:pt x="951" y="375"/>
                    <a:pt x="955" y="378"/>
                  </a:cubicBezTo>
                  <a:cubicBezTo>
                    <a:pt x="958" y="381"/>
                    <a:pt x="973" y="397"/>
                    <a:pt x="975" y="402"/>
                  </a:cubicBezTo>
                  <a:cubicBezTo>
                    <a:pt x="977" y="407"/>
                    <a:pt x="962" y="423"/>
                    <a:pt x="964" y="432"/>
                  </a:cubicBezTo>
                  <a:cubicBezTo>
                    <a:pt x="967" y="441"/>
                    <a:pt x="962" y="445"/>
                    <a:pt x="965" y="450"/>
                  </a:cubicBezTo>
                  <a:cubicBezTo>
                    <a:pt x="968" y="454"/>
                    <a:pt x="975" y="450"/>
                    <a:pt x="979" y="452"/>
                  </a:cubicBezTo>
                  <a:cubicBezTo>
                    <a:pt x="983" y="454"/>
                    <a:pt x="990" y="449"/>
                    <a:pt x="999" y="448"/>
                  </a:cubicBezTo>
                  <a:cubicBezTo>
                    <a:pt x="1009" y="446"/>
                    <a:pt x="1027" y="456"/>
                    <a:pt x="1033" y="459"/>
                  </a:cubicBezTo>
                  <a:cubicBezTo>
                    <a:pt x="1040" y="462"/>
                    <a:pt x="1036" y="467"/>
                    <a:pt x="1040" y="473"/>
                  </a:cubicBezTo>
                  <a:cubicBezTo>
                    <a:pt x="1043" y="478"/>
                    <a:pt x="1032" y="478"/>
                    <a:pt x="1032" y="486"/>
                  </a:cubicBezTo>
                  <a:cubicBezTo>
                    <a:pt x="1031" y="493"/>
                    <a:pt x="1051" y="497"/>
                    <a:pt x="1052" y="499"/>
                  </a:cubicBezTo>
                  <a:cubicBezTo>
                    <a:pt x="1053" y="502"/>
                    <a:pt x="1038" y="500"/>
                    <a:pt x="1032" y="498"/>
                  </a:cubicBezTo>
                  <a:cubicBezTo>
                    <a:pt x="1027" y="496"/>
                    <a:pt x="1026" y="488"/>
                    <a:pt x="1024" y="486"/>
                  </a:cubicBezTo>
                  <a:cubicBezTo>
                    <a:pt x="1022" y="485"/>
                    <a:pt x="1028" y="479"/>
                    <a:pt x="1029" y="474"/>
                  </a:cubicBezTo>
                  <a:cubicBezTo>
                    <a:pt x="1029" y="469"/>
                    <a:pt x="1022" y="466"/>
                    <a:pt x="1020" y="462"/>
                  </a:cubicBezTo>
                  <a:cubicBezTo>
                    <a:pt x="1017" y="459"/>
                    <a:pt x="1013" y="454"/>
                    <a:pt x="1009" y="455"/>
                  </a:cubicBezTo>
                  <a:cubicBezTo>
                    <a:pt x="1004" y="456"/>
                    <a:pt x="987" y="458"/>
                    <a:pt x="981" y="462"/>
                  </a:cubicBezTo>
                  <a:cubicBezTo>
                    <a:pt x="976" y="467"/>
                    <a:pt x="982" y="480"/>
                    <a:pt x="985" y="487"/>
                  </a:cubicBezTo>
                  <a:cubicBezTo>
                    <a:pt x="988" y="493"/>
                    <a:pt x="970" y="503"/>
                    <a:pt x="970" y="508"/>
                  </a:cubicBezTo>
                  <a:cubicBezTo>
                    <a:pt x="971" y="513"/>
                    <a:pt x="965" y="515"/>
                    <a:pt x="957" y="520"/>
                  </a:cubicBezTo>
                  <a:cubicBezTo>
                    <a:pt x="949" y="524"/>
                    <a:pt x="941" y="527"/>
                    <a:pt x="941" y="534"/>
                  </a:cubicBezTo>
                  <a:cubicBezTo>
                    <a:pt x="941" y="540"/>
                    <a:pt x="931" y="537"/>
                    <a:pt x="925" y="534"/>
                  </a:cubicBezTo>
                  <a:cubicBezTo>
                    <a:pt x="920" y="530"/>
                    <a:pt x="913" y="535"/>
                    <a:pt x="905" y="535"/>
                  </a:cubicBezTo>
                  <a:cubicBezTo>
                    <a:pt x="897" y="535"/>
                    <a:pt x="897" y="528"/>
                    <a:pt x="891" y="531"/>
                  </a:cubicBezTo>
                  <a:cubicBezTo>
                    <a:pt x="884" y="533"/>
                    <a:pt x="880" y="528"/>
                    <a:pt x="882" y="523"/>
                  </a:cubicBezTo>
                  <a:cubicBezTo>
                    <a:pt x="884" y="519"/>
                    <a:pt x="891" y="522"/>
                    <a:pt x="891" y="526"/>
                  </a:cubicBezTo>
                  <a:cubicBezTo>
                    <a:pt x="892" y="529"/>
                    <a:pt x="896" y="527"/>
                    <a:pt x="902" y="524"/>
                  </a:cubicBezTo>
                  <a:cubicBezTo>
                    <a:pt x="907" y="522"/>
                    <a:pt x="904" y="528"/>
                    <a:pt x="912" y="529"/>
                  </a:cubicBezTo>
                  <a:cubicBezTo>
                    <a:pt x="919" y="529"/>
                    <a:pt x="915" y="525"/>
                    <a:pt x="921" y="525"/>
                  </a:cubicBezTo>
                  <a:cubicBezTo>
                    <a:pt x="927" y="526"/>
                    <a:pt x="927" y="524"/>
                    <a:pt x="925" y="521"/>
                  </a:cubicBezTo>
                  <a:cubicBezTo>
                    <a:pt x="923" y="518"/>
                    <a:pt x="929" y="516"/>
                    <a:pt x="933" y="515"/>
                  </a:cubicBezTo>
                  <a:cubicBezTo>
                    <a:pt x="937" y="513"/>
                    <a:pt x="935" y="507"/>
                    <a:pt x="938" y="505"/>
                  </a:cubicBezTo>
                  <a:cubicBezTo>
                    <a:pt x="942" y="503"/>
                    <a:pt x="939" y="500"/>
                    <a:pt x="943" y="499"/>
                  </a:cubicBezTo>
                  <a:cubicBezTo>
                    <a:pt x="947" y="499"/>
                    <a:pt x="948" y="494"/>
                    <a:pt x="952" y="494"/>
                  </a:cubicBezTo>
                  <a:cubicBezTo>
                    <a:pt x="955" y="494"/>
                    <a:pt x="957" y="488"/>
                    <a:pt x="955" y="485"/>
                  </a:cubicBezTo>
                  <a:cubicBezTo>
                    <a:pt x="953" y="483"/>
                    <a:pt x="956" y="475"/>
                    <a:pt x="960" y="474"/>
                  </a:cubicBezTo>
                  <a:cubicBezTo>
                    <a:pt x="963" y="473"/>
                    <a:pt x="963" y="469"/>
                    <a:pt x="960" y="467"/>
                  </a:cubicBezTo>
                  <a:cubicBezTo>
                    <a:pt x="957" y="465"/>
                    <a:pt x="945" y="457"/>
                    <a:pt x="946" y="452"/>
                  </a:cubicBezTo>
                  <a:cubicBezTo>
                    <a:pt x="947" y="447"/>
                    <a:pt x="944" y="438"/>
                    <a:pt x="946" y="434"/>
                  </a:cubicBezTo>
                  <a:cubicBezTo>
                    <a:pt x="947" y="430"/>
                    <a:pt x="946" y="422"/>
                    <a:pt x="945" y="417"/>
                  </a:cubicBezTo>
                  <a:cubicBezTo>
                    <a:pt x="945" y="413"/>
                    <a:pt x="948" y="407"/>
                    <a:pt x="950" y="399"/>
                  </a:cubicBezTo>
                  <a:cubicBezTo>
                    <a:pt x="951" y="390"/>
                    <a:pt x="941" y="381"/>
                    <a:pt x="936" y="379"/>
                  </a:cubicBezTo>
                  <a:cubicBezTo>
                    <a:pt x="930" y="376"/>
                    <a:pt x="934" y="372"/>
                    <a:pt x="941" y="365"/>
                  </a:cubicBezTo>
                  <a:cubicBezTo>
                    <a:pt x="949" y="359"/>
                    <a:pt x="949" y="340"/>
                    <a:pt x="949" y="335"/>
                  </a:cubicBezTo>
                  <a:cubicBezTo>
                    <a:pt x="948" y="331"/>
                    <a:pt x="933" y="328"/>
                    <a:pt x="927" y="328"/>
                  </a:cubicBezTo>
                  <a:cubicBezTo>
                    <a:pt x="921" y="329"/>
                    <a:pt x="899" y="328"/>
                    <a:pt x="893" y="327"/>
                  </a:cubicBezTo>
                  <a:cubicBezTo>
                    <a:pt x="888" y="326"/>
                    <a:pt x="886" y="331"/>
                    <a:pt x="883" y="336"/>
                  </a:cubicBezTo>
                  <a:cubicBezTo>
                    <a:pt x="881" y="342"/>
                    <a:pt x="875" y="350"/>
                    <a:pt x="872" y="362"/>
                  </a:cubicBezTo>
                  <a:cubicBezTo>
                    <a:pt x="868" y="373"/>
                    <a:pt x="854" y="377"/>
                    <a:pt x="848" y="380"/>
                  </a:cubicBezTo>
                  <a:cubicBezTo>
                    <a:pt x="842" y="382"/>
                    <a:pt x="838" y="391"/>
                    <a:pt x="841" y="395"/>
                  </a:cubicBezTo>
                  <a:cubicBezTo>
                    <a:pt x="844" y="399"/>
                    <a:pt x="848" y="396"/>
                    <a:pt x="851" y="397"/>
                  </a:cubicBezTo>
                  <a:cubicBezTo>
                    <a:pt x="854" y="399"/>
                    <a:pt x="851" y="410"/>
                    <a:pt x="849" y="411"/>
                  </a:cubicBezTo>
                  <a:cubicBezTo>
                    <a:pt x="847" y="413"/>
                    <a:pt x="852" y="417"/>
                    <a:pt x="848" y="420"/>
                  </a:cubicBezTo>
                  <a:cubicBezTo>
                    <a:pt x="843" y="423"/>
                    <a:pt x="839" y="429"/>
                    <a:pt x="842" y="432"/>
                  </a:cubicBezTo>
                  <a:cubicBezTo>
                    <a:pt x="844" y="435"/>
                    <a:pt x="857" y="436"/>
                    <a:pt x="863" y="439"/>
                  </a:cubicBezTo>
                  <a:cubicBezTo>
                    <a:pt x="868" y="443"/>
                    <a:pt x="866" y="448"/>
                    <a:pt x="870" y="454"/>
                  </a:cubicBezTo>
                  <a:cubicBezTo>
                    <a:pt x="874" y="459"/>
                    <a:pt x="879" y="456"/>
                    <a:pt x="881" y="459"/>
                  </a:cubicBezTo>
                  <a:cubicBezTo>
                    <a:pt x="883" y="463"/>
                    <a:pt x="873" y="476"/>
                    <a:pt x="870" y="477"/>
                  </a:cubicBezTo>
                  <a:cubicBezTo>
                    <a:pt x="866" y="477"/>
                    <a:pt x="853" y="463"/>
                    <a:pt x="848" y="460"/>
                  </a:cubicBezTo>
                  <a:cubicBezTo>
                    <a:pt x="844" y="457"/>
                    <a:pt x="828" y="452"/>
                    <a:pt x="820" y="448"/>
                  </a:cubicBezTo>
                  <a:cubicBezTo>
                    <a:pt x="812" y="443"/>
                    <a:pt x="805" y="444"/>
                    <a:pt x="797" y="438"/>
                  </a:cubicBezTo>
                  <a:cubicBezTo>
                    <a:pt x="788" y="432"/>
                    <a:pt x="780" y="429"/>
                    <a:pt x="764" y="429"/>
                  </a:cubicBezTo>
                  <a:cubicBezTo>
                    <a:pt x="748" y="430"/>
                    <a:pt x="737" y="426"/>
                    <a:pt x="732" y="426"/>
                  </a:cubicBezTo>
                  <a:cubicBezTo>
                    <a:pt x="726" y="427"/>
                    <a:pt x="728" y="421"/>
                    <a:pt x="719" y="417"/>
                  </a:cubicBezTo>
                  <a:cubicBezTo>
                    <a:pt x="709" y="413"/>
                    <a:pt x="703" y="407"/>
                    <a:pt x="697" y="410"/>
                  </a:cubicBezTo>
                  <a:cubicBezTo>
                    <a:pt x="692" y="413"/>
                    <a:pt x="694" y="423"/>
                    <a:pt x="702" y="424"/>
                  </a:cubicBezTo>
                  <a:cubicBezTo>
                    <a:pt x="711" y="426"/>
                    <a:pt x="707" y="430"/>
                    <a:pt x="715" y="430"/>
                  </a:cubicBezTo>
                  <a:cubicBezTo>
                    <a:pt x="724" y="429"/>
                    <a:pt x="727" y="432"/>
                    <a:pt x="727" y="438"/>
                  </a:cubicBezTo>
                  <a:cubicBezTo>
                    <a:pt x="726" y="443"/>
                    <a:pt x="731" y="449"/>
                    <a:pt x="735" y="452"/>
                  </a:cubicBezTo>
                  <a:cubicBezTo>
                    <a:pt x="739" y="456"/>
                    <a:pt x="736" y="462"/>
                    <a:pt x="729" y="462"/>
                  </a:cubicBezTo>
                  <a:cubicBezTo>
                    <a:pt x="722" y="462"/>
                    <a:pt x="714" y="463"/>
                    <a:pt x="717" y="468"/>
                  </a:cubicBezTo>
                  <a:cubicBezTo>
                    <a:pt x="720" y="473"/>
                    <a:pt x="715" y="474"/>
                    <a:pt x="708" y="472"/>
                  </a:cubicBezTo>
                  <a:cubicBezTo>
                    <a:pt x="701" y="469"/>
                    <a:pt x="705" y="464"/>
                    <a:pt x="708" y="461"/>
                  </a:cubicBezTo>
                  <a:cubicBezTo>
                    <a:pt x="711" y="458"/>
                    <a:pt x="702" y="455"/>
                    <a:pt x="697" y="453"/>
                  </a:cubicBezTo>
                  <a:cubicBezTo>
                    <a:pt x="693" y="451"/>
                    <a:pt x="675" y="465"/>
                    <a:pt x="670" y="467"/>
                  </a:cubicBezTo>
                  <a:cubicBezTo>
                    <a:pt x="665" y="469"/>
                    <a:pt x="653" y="463"/>
                    <a:pt x="641" y="467"/>
                  </a:cubicBezTo>
                  <a:cubicBezTo>
                    <a:pt x="628" y="470"/>
                    <a:pt x="629" y="480"/>
                    <a:pt x="624" y="479"/>
                  </a:cubicBezTo>
                  <a:cubicBezTo>
                    <a:pt x="619" y="478"/>
                    <a:pt x="606" y="480"/>
                    <a:pt x="600" y="477"/>
                  </a:cubicBezTo>
                  <a:cubicBezTo>
                    <a:pt x="595" y="474"/>
                    <a:pt x="599" y="472"/>
                    <a:pt x="605" y="472"/>
                  </a:cubicBezTo>
                  <a:cubicBezTo>
                    <a:pt x="610" y="472"/>
                    <a:pt x="612" y="471"/>
                    <a:pt x="609" y="467"/>
                  </a:cubicBezTo>
                  <a:cubicBezTo>
                    <a:pt x="606" y="463"/>
                    <a:pt x="613" y="457"/>
                    <a:pt x="613" y="455"/>
                  </a:cubicBezTo>
                  <a:cubicBezTo>
                    <a:pt x="613" y="452"/>
                    <a:pt x="592" y="459"/>
                    <a:pt x="589" y="462"/>
                  </a:cubicBezTo>
                  <a:cubicBezTo>
                    <a:pt x="586" y="465"/>
                    <a:pt x="589" y="470"/>
                    <a:pt x="586" y="472"/>
                  </a:cubicBezTo>
                  <a:cubicBezTo>
                    <a:pt x="582" y="474"/>
                    <a:pt x="582" y="469"/>
                    <a:pt x="578" y="467"/>
                  </a:cubicBezTo>
                  <a:cubicBezTo>
                    <a:pt x="574" y="466"/>
                    <a:pt x="543" y="473"/>
                    <a:pt x="537" y="479"/>
                  </a:cubicBezTo>
                  <a:cubicBezTo>
                    <a:pt x="532" y="486"/>
                    <a:pt x="520" y="486"/>
                    <a:pt x="520" y="490"/>
                  </a:cubicBezTo>
                  <a:cubicBezTo>
                    <a:pt x="520" y="493"/>
                    <a:pt x="507" y="493"/>
                    <a:pt x="501" y="496"/>
                  </a:cubicBezTo>
                  <a:cubicBezTo>
                    <a:pt x="496" y="498"/>
                    <a:pt x="499" y="509"/>
                    <a:pt x="497" y="514"/>
                  </a:cubicBezTo>
                  <a:cubicBezTo>
                    <a:pt x="495" y="519"/>
                    <a:pt x="474" y="518"/>
                    <a:pt x="467" y="518"/>
                  </a:cubicBezTo>
                  <a:cubicBezTo>
                    <a:pt x="461" y="518"/>
                    <a:pt x="458" y="505"/>
                    <a:pt x="453" y="505"/>
                  </a:cubicBezTo>
                  <a:cubicBezTo>
                    <a:pt x="448" y="504"/>
                    <a:pt x="451" y="497"/>
                    <a:pt x="453" y="493"/>
                  </a:cubicBezTo>
                  <a:cubicBezTo>
                    <a:pt x="454" y="490"/>
                    <a:pt x="458" y="493"/>
                    <a:pt x="465" y="489"/>
                  </a:cubicBezTo>
                  <a:cubicBezTo>
                    <a:pt x="471" y="485"/>
                    <a:pt x="478" y="491"/>
                    <a:pt x="480" y="488"/>
                  </a:cubicBezTo>
                  <a:cubicBezTo>
                    <a:pt x="483" y="485"/>
                    <a:pt x="471" y="478"/>
                    <a:pt x="470" y="471"/>
                  </a:cubicBezTo>
                  <a:cubicBezTo>
                    <a:pt x="469" y="465"/>
                    <a:pt x="455" y="463"/>
                    <a:pt x="447" y="465"/>
                  </a:cubicBezTo>
                  <a:cubicBezTo>
                    <a:pt x="440" y="467"/>
                    <a:pt x="431" y="465"/>
                    <a:pt x="425" y="462"/>
                  </a:cubicBezTo>
                  <a:cubicBezTo>
                    <a:pt x="420" y="460"/>
                    <a:pt x="421" y="467"/>
                    <a:pt x="429" y="469"/>
                  </a:cubicBezTo>
                  <a:cubicBezTo>
                    <a:pt x="437" y="471"/>
                    <a:pt x="433" y="478"/>
                    <a:pt x="434" y="481"/>
                  </a:cubicBezTo>
                  <a:cubicBezTo>
                    <a:pt x="435" y="485"/>
                    <a:pt x="432" y="494"/>
                    <a:pt x="427" y="501"/>
                  </a:cubicBezTo>
                  <a:cubicBezTo>
                    <a:pt x="422" y="508"/>
                    <a:pt x="426" y="508"/>
                    <a:pt x="433" y="507"/>
                  </a:cubicBezTo>
                  <a:cubicBezTo>
                    <a:pt x="440" y="507"/>
                    <a:pt x="439" y="516"/>
                    <a:pt x="439" y="523"/>
                  </a:cubicBezTo>
                  <a:cubicBezTo>
                    <a:pt x="439" y="530"/>
                    <a:pt x="434" y="532"/>
                    <a:pt x="434" y="536"/>
                  </a:cubicBezTo>
                  <a:cubicBezTo>
                    <a:pt x="434" y="541"/>
                    <a:pt x="428" y="534"/>
                    <a:pt x="426" y="536"/>
                  </a:cubicBezTo>
                  <a:cubicBezTo>
                    <a:pt x="424" y="538"/>
                    <a:pt x="422" y="535"/>
                    <a:pt x="421" y="531"/>
                  </a:cubicBezTo>
                  <a:cubicBezTo>
                    <a:pt x="420" y="527"/>
                    <a:pt x="409" y="529"/>
                    <a:pt x="403" y="528"/>
                  </a:cubicBezTo>
                  <a:cubicBezTo>
                    <a:pt x="397" y="526"/>
                    <a:pt x="395" y="529"/>
                    <a:pt x="392" y="533"/>
                  </a:cubicBezTo>
                  <a:cubicBezTo>
                    <a:pt x="389" y="538"/>
                    <a:pt x="381" y="539"/>
                    <a:pt x="376" y="540"/>
                  </a:cubicBezTo>
                  <a:cubicBezTo>
                    <a:pt x="372" y="540"/>
                    <a:pt x="364" y="549"/>
                    <a:pt x="360" y="552"/>
                  </a:cubicBezTo>
                  <a:cubicBezTo>
                    <a:pt x="355" y="555"/>
                    <a:pt x="354" y="561"/>
                    <a:pt x="361" y="568"/>
                  </a:cubicBezTo>
                  <a:cubicBezTo>
                    <a:pt x="367" y="574"/>
                    <a:pt x="368" y="578"/>
                    <a:pt x="368" y="581"/>
                  </a:cubicBezTo>
                  <a:cubicBezTo>
                    <a:pt x="367" y="585"/>
                    <a:pt x="350" y="584"/>
                    <a:pt x="347" y="580"/>
                  </a:cubicBezTo>
                  <a:cubicBezTo>
                    <a:pt x="344" y="576"/>
                    <a:pt x="332" y="575"/>
                    <a:pt x="328" y="576"/>
                  </a:cubicBezTo>
                  <a:cubicBezTo>
                    <a:pt x="325" y="577"/>
                    <a:pt x="314" y="564"/>
                    <a:pt x="308" y="564"/>
                  </a:cubicBezTo>
                  <a:cubicBezTo>
                    <a:pt x="303" y="564"/>
                    <a:pt x="300" y="570"/>
                    <a:pt x="298" y="574"/>
                  </a:cubicBezTo>
                  <a:cubicBezTo>
                    <a:pt x="296" y="577"/>
                    <a:pt x="300" y="578"/>
                    <a:pt x="303" y="584"/>
                  </a:cubicBezTo>
                  <a:cubicBezTo>
                    <a:pt x="306" y="590"/>
                    <a:pt x="315" y="590"/>
                    <a:pt x="320" y="590"/>
                  </a:cubicBezTo>
                  <a:cubicBezTo>
                    <a:pt x="325" y="590"/>
                    <a:pt x="323" y="598"/>
                    <a:pt x="322" y="601"/>
                  </a:cubicBezTo>
                  <a:cubicBezTo>
                    <a:pt x="320" y="604"/>
                    <a:pt x="311" y="606"/>
                    <a:pt x="308" y="603"/>
                  </a:cubicBezTo>
                  <a:cubicBezTo>
                    <a:pt x="306" y="599"/>
                    <a:pt x="295" y="603"/>
                    <a:pt x="295" y="599"/>
                  </a:cubicBezTo>
                  <a:cubicBezTo>
                    <a:pt x="294" y="594"/>
                    <a:pt x="287" y="588"/>
                    <a:pt x="278" y="589"/>
                  </a:cubicBezTo>
                  <a:cubicBezTo>
                    <a:pt x="270" y="591"/>
                    <a:pt x="269" y="586"/>
                    <a:pt x="269" y="579"/>
                  </a:cubicBezTo>
                  <a:cubicBezTo>
                    <a:pt x="270" y="573"/>
                    <a:pt x="265" y="569"/>
                    <a:pt x="265" y="566"/>
                  </a:cubicBezTo>
                  <a:cubicBezTo>
                    <a:pt x="265" y="564"/>
                    <a:pt x="261" y="558"/>
                    <a:pt x="266" y="555"/>
                  </a:cubicBezTo>
                  <a:cubicBezTo>
                    <a:pt x="270" y="552"/>
                    <a:pt x="267" y="548"/>
                    <a:pt x="267" y="544"/>
                  </a:cubicBezTo>
                  <a:cubicBezTo>
                    <a:pt x="267" y="540"/>
                    <a:pt x="260" y="534"/>
                    <a:pt x="253" y="534"/>
                  </a:cubicBezTo>
                  <a:cubicBezTo>
                    <a:pt x="247" y="534"/>
                    <a:pt x="248" y="527"/>
                    <a:pt x="243" y="526"/>
                  </a:cubicBezTo>
                  <a:cubicBezTo>
                    <a:pt x="237" y="525"/>
                    <a:pt x="226" y="516"/>
                    <a:pt x="225" y="512"/>
                  </a:cubicBezTo>
                  <a:cubicBezTo>
                    <a:pt x="225" y="508"/>
                    <a:pt x="216" y="507"/>
                    <a:pt x="219" y="506"/>
                  </a:cubicBezTo>
                  <a:cubicBezTo>
                    <a:pt x="222" y="505"/>
                    <a:pt x="229" y="507"/>
                    <a:pt x="233" y="511"/>
                  </a:cubicBezTo>
                  <a:cubicBezTo>
                    <a:pt x="238" y="516"/>
                    <a:pt x="246" y="520"/>
                    <a:pt x="258" y="522"/>
                  </a:cubicBezTo>
                  <a:cubicBezTo>
                    <a:pt x="270" y="523"/>
                    <a:pt x="275" y="529"/>
                    <a:pt x="289" y="531"/>
                  </a:cubicBezTo>
                  <a:cubicBezTo>
                    <a:pt x="302" y="534"/>
                    <a:pt x="310" y="535"/>
                    <a:pt x="330" y="538"/>
                  </a:cubicBezTo>
                  <a:cubicBezTo>
                    <a:pt x="349" y="541"/>
                    <a:pt x="375" y="521"/>
                    <a:pt x="381" y="516"/>
                  </a:cubicBezTo>
                  <a:cubicBezTo>
                    <a:pt x="386" y="510"/>
                    <a:pt x="379" y="499"/>
                    <a:pt x="379" y="495"/>
                  </a:cubicBezTo>
                  <a:cubicBezTo>
                    <a:pt x="379" y="491"/>
                    <a:pt x="370" y="490"/>
                    <a:pt x="369" y="487"/>
                  </a:cubicBezTo>
                  <a:cubicBezTo>
                    <a:pt x="368" y="484"/>
                    <a:pt x="362" y="478"/>
                    <a:pt x="355" y="478"/>
                  </a:cubicBezTo>
                  <a:cubicBezTo>
                    <a:pt x="347" y="478"/>
                    <a:pt x="346" y="469"/>
                    <a:pt x="340" y="470"/>
                  </a:cubicBezTo>
                  <a:cubicBezTo>
                    <a:pt x="334" y="471"/>
                    <a:pt x="330" y="467"/>
                    <a:pt x="314" y="457"/>
                  </a:cubicBezTo>
                  <a:cubicBezTo>
                    <a:pt x="298" y="447"/>
                    <a:pt x="277" y="439"/>
                    <a:pt x="273" y="441"/>
                  </a:cubicBezTo>
                  <a:cubicBezTo>
                    <a:pt x="269" y="443"/>
                    <a:pt x="266" y="444"/>
                    <a:pt x="264" y="440"/>
                  </a:cubicBezTo>
                  <a:cubicBezTo>
                    <a:pt x="261" y="436"/>
                    <a:pt x="255" y="436"/>
                    <a:pt x="251" y="439"/>
                  </a:cubicBezTo>
                  <a:cubicBezTo>
                    <a:pt x="247" y="443"/>
                    <a:pt x="243" y="437"/>
                    <a:pt x="235" y="438"/>
                  </a:cubicBezTo>
                  <a:cubicBezTo>
                    <a:pt x="227" y="440"/>
                    <a:pt x="223" y="435"/>
                    <a:pt x="225" y="433"/>
                  </a:cubicBezTo>
                  <a:cubicBezTo>
                    <a:pt x="227" y="430"/>
                    <a:pt x="239" y="432"/>
                    <a:pt x="238" y="429"/>
                  </a:cubicBezTo>
                  <a:cubicBezTo>
                    <a:pt x="237" y="425"/>
                    <a:pt x="233" y="429"/>
                    <a:pt x="226" y="424"/>
                  </a:cubicBezTo>
                  <a:cubicBezTo>
                    <a:pt x="219" y="419"/>
                    <a:pt x="215" y="422"/>
                    <a:pt x="214" y="426"/>
                  </a:cubicBezTo>
                  <a:cubicBezTo>
                    <a:pt x="212" y="430"/>
                    <a:pt x="207" y="429"/>
                    <a:pt x="203" y="426"/>
                  </a:cubicBezTo>
                  <a:cubicBezTo>
                    <a:pt x="203" y="425"/>
                    <a:pt x="202" y="425"/>
                    <a:pt x="202" y="425"/>
                  </a:cubicBezTo>
                  <a:cubicBezTo>
                    <a:pt x="201" y="431"/>
                    <a:pt x="197" y="432"/>
                    <a:pt x="193" y="431"/>
                  </a:cubicBezTo>
                  <a:cubicBezTo>
                    <a:pt x="188" y="430"/>
                    <a:pt x="184" y="438"/>
                    <a:pt x="178" y="438"/>
                  </a:cubicBezTo>
                  <a:cubicBezTo>
                    <a:pt x="173" y="438"/>
                    <a:pt x="167" y="444"/>
                    <a:pt x="166" y="448"/>
                  </a:cubicBezTo>
                  <a:cubicBezTo>
                    <a:pt x="165" y="453"/>
                    <a:pt x="160" y="450"/>
                    <a:pt x="160" y="454"/>
                  </a:cubicBezTo>
                  <a:cubicBezTo>
                    <a:pt x="160" y="457"/>
                    <a:pt x="160" y="460"/>
                    <a:pt x="157" y="463"/>
                  </a:cubicBezTo>
                  <a:cubicBezTo>
                    <a:pt x="154" y="466"/>
                    <a:pt x="157" y="468"/>
                    <a:pt x="160" y="473"/>
                  </a:cubicBezTo>
                  <a:cubicBezTo>
                    <a:pt x="162" y="478"/>
                    <a:pt x="168" y="478"/>
                    <a:pt x="170" y="479"/>
                  </a:cubicBezTo>
                  <a:cubicBezTo>
                    <a:pt x="173" y="481"/>
                    <a:pt x="183" y="489"/>
                    <a:pt x="183" y="492"/>
                  </a:cubicBezTo>
                  <a:cubicBezTo>
                    <a:pt x="183" y="495"/>
                    <a:pt x="175" y="503"/>
                    <a:pt x="172" y="505"/>
                  </a:cubicBezTo>
                  <a:cubicBezTo>
                    <a:pt x="169" y="507"/>
                    <a:pt x="165" y="513"/>
                    <a:pt x="167" y="516"/>
                  </a:cubicBezTo>
                  <a:cubicBezTo>
                    <a:pt x="169" y="519"/>
                    <a:pt x="178" y="532"/>
                    <a:pt x="184" y="542"/>
                  </a:cubicBezTo>
                  <a:cubicBezTo>
                    <a:pt x="189" y="553"/>
                    <a:pt x="181" y="548"/>
                    <a:pt x="178" y="553"/>
                  </a:cubicBezTo>
                  <a:cubicBezTo>
                    <a:pt x="174" y="557"/>
                    <a:pt x="179" y="563"/>
                    <a:pt x="180" y="566"/>
                  </a:cubicBezTo>
                  <a:cubicBezTo>
                    <a:pt x="181" y="569"/>
                    <a:pt x="176" y="569"/>
                    <a:pt x="176" y="571"/>
                  </a:cubicBezTo>
                  <a:cubicBezTo>
                    <a:pt x="177" y="574"/>
                    <a:pt x="185" y="575"/>
                    <a:pt x="185" y="577"/>
                  </a:cubicBezTo>
                  <a:cubicBezTo>
                    <a:pt x="186" y="579"/>
                    <a:pt x="180" y="582"/>
                    <a:pt x="182" y="586"/>
                  </a:cubicBezTo>
                  <a:cubicBezTo>
                    <a:pt x="185" y="590"/>
                    <a:pt x="191" y="590"/>
                    <a:pt x="192" y="595"/>
                  </a:cubicBezTo>
                  <a:cubicBezTo>
                    <a:pt x="192" y="601"/>
                    <a:pt x="180" y="601"/>
                    <a:pt x="181" y="605"/>
                  </a:cubicBezTo>
                  <a:cubicBezTo>
                    <a:pt x="181" y="609"/>
                    <a:pt x="197" y="615"/>
                    <a:pt x="203" y="623"/>
                  </a:cubicBezTo>
                  <a:cubicBezTo>
                    <a:pt x="210" y="630"/>
                    <a:pt x="210" y="632"/>
                    <a:pt x="208" y="637"/>
                  </a:cubicBezTo>
                  <a:cubicBezTo>
                    <a:pt x="205" y="645"/>
                    <a:pt x="186" y="652"/>
                    <a:pt x="182" y="662"/>
                  </a:cubicBezTo>
                  <a:cubicBezTo>
                    <a:pt x="178" y="671"/>
                    <a:pt x="162" y="676"/>
                    <a:pt x="155" y="684"/>
                  </a:cubicBezTo>
                  <a:cubicBezTo>
                    <a:pt x="152" y="687"/>
                    <a:pt x="149" y="691"/>
                    <a:pt x="146" y="694"/>
                  </a:cubicBezTo>
                  <a:cubicBezTo>
                    <a:pt x="150" y="693"/>
                    <a:pt x="152" y="693"/>
                    <a:pt x="154" y="692"/>
                  </a:cubicBezTo>
                  <a:cubicBezTo>
                    <a:pt x="158" y="690"/>
                    <a:pt x="161" y="700"/>
                    <a:pt x="165" y="703"/>
                  </a:cubicBezTo>
                  <a:cubicBezTo>
                    <a:pt x="169" y="707"/>
                    <a:pt x="178" y="703"/>
                    <a:pt x="180" y="707"/>
                  </a:cubicBezTo>
                  <a:cubicBezTo>
                    <a:pt x="183" y="710"/>
                    <a:pt x="178" y="710"/>
                    <a:pt x="172" y="709"/>
                  </a:cubicBezTo>
                  <a:cubicBezTo>
                    <a:pt x="166" y="708"/>
                    <a:pt x="164" y="711"/>
                    <a:pt x="155" y="715"/>
                  </a:cubicBezTo>
                  <a:cubicBezTo>
                    <a:pt x="148" y="717"/>
                    <a:pt x="149" y="719"/>
                    <a:pt x="146" y="721"/>
                  </a:cubicBezTo>
                  <a:cubicBezTo>
                    <a:pt x="151" y="728"/>
                    <a:pt x="145" y="728"/>
                    <a:pt x="143" y="733"/>
                  </a:cubicBezTo>
                  <a:cubicBezTo>
                    <a:pt x="140" y="738"/>
                    <a:pt x="137" y="739"/>
                    <a:pt x="137" y="742"/>
                  </a:cubicBezTo>
                  <a:cubicBezTo>
                    <a:pt x="137" y="745"/>
                    <a:pt x="138" y="747"/>
                    <a:pt x="138" y="752"/>
                  </a:cubicBezTo>
                  <a:cubicBezTo>
                    <a:pt x="139" y="757"/>
                    <a:pt x="139" y="758"/>
                    <a:pt x="142" y="762"/>
                  </a:cubicBezTo>
                  <a:cubicBezTo>
                    <a:pt x="145" y="765"/>
                    <a:pt x="140" y="765"/>
                    <a:pt x="137" y="767"/>
                  </a:cubicBezTo>
                  <a:cubicBezTo>
                    <a:pt x="135" y="769"/>
                    <a:pt x="137" y="774"/>
                    <a:pt x="140" y="777"/>
                  </a:cubicBezTo>
                  <a:cubicBezTo>
                    <a:pt x="143" y="780"/>
                    <a:pt x="143" y="784"/>
                    <a:pt x="142" y="787"/>
                  </a:cubicBezTo>
                  <a:cubicBezTo>
                    <a:pt x="140" y="789"/>
                    <a:pt x="144" y="794"/>
                    <a:pt x="147" y="797"/>
                  </a:cubicBezTo>
                  <a:cubicBezTo>
                    <a:pt x="150" y="799"/>
                    <a:pt x="149" y="807"/>
                    <a:pt x="152" y="809"/>
                  </a:cubicBezTo>
                  <a:cubicBezTo>
                    <a:pt x="154" y="811"/>
                    <a:pt x="157" y="813"/>
                    <a:pt x="161" y="812"/>
                  </a:cubicBezTo>
                  <a:cubicBezTo>
                    <a:pt x="166" y="810"/>
                    <a:pt x="168" y="812"/>
                    <a:pt x="170" y="816"/>
                  </a:cubicBezTo>
                  <a:cubicBezTo>
                    <a:pt x="172" y="819"/>
                    <a:pt x="175" y="818"/>
                    <a:pt x="180" y="816"/>
                  </a:cubicBezTo>
                  <a:cubicBezTo>
                    <a:pt x="184" y="814"/>
                    <a:pt x="194" y="819"/>
                    <a:pt x="196" y="821"/>
                  </a:cubicBezTo>
                  <a:cubicBezTo>
                    <a:pt x="198" y="822"/>
                    <a:pt x="197" y="828"/>
                    <a:pt x="198" y="833"/>
                  </a:cubicBezTo>
                  <a:cubicBezTo>
                    <a:pt x="198" y="837"/>
                    <a:pt x="195" y="842"/>
                    <a:pt x="200" y="845"/>
                  </a:cubicBezTo>
                  <a:cubicBezTo>
                    <a:pt x="204" y="848"/>
                    <a:pt x="203" y="854"/>
                    <a:pt x="208" y="856"/>
                  </a:cubicBezTo>
                  <a:cubicBezTo>
                    <a:pt x="213" y="858"/>
                    <a:pt x="215" y="865"/>
                    <a:pt x="218" y="866"/>
                  </a:cubicBezTo>
                  <a:cubicBezTo>
                    <a:pt x="221" y="867"/>
                    <a:pt x="227" y="871"/>
                    <a:pt x="228" y="875"/>
                  </a:cubicBezTo>
                  <a:cubicBezTo>
                    <a:pt x="228" y="878"/>
                    <a:pt x="222" y="882"/>
                    <a:pt x="219" y="883"/>
                  </a:cubicBezTo>
                  <a:cubicBezTo>
                    <a:pt x="215" y="885"/>
                    <a:pt x="209" y="878"/>
                    <a:pt x="206" y="881"/>
                  </a:cubicBezTo>
                  <a:cubicBezTo>
                    <a:pt x="204" y="884"/>
                    <a:pt x="207" y="889"/>
                    <a:pt x="209" y="898"/>
                  </a:cubicBezTo>
                  <a:cubicBezTo>
                    <a:pt x="211" y="906"/>
                    <a:pt x="212" y="907"/>
                    <a:pt x="216" y="907"/>
                  </a:cubicBezTo>
                  <a:cubicBezTo>
                    <a:pt x="220" y="907"/>
                    <a:pt x="222" y="904"/>
                    <a:pt x="225" y="903"/>
                  </a:cubicBezTo>
                  <a:cubicBezTo>
                    <a:pt x="227" y="901"/>
                    <a:pt x="234" y="903"/>
                    <a:pt x="236" y="902"/>
                  </a:cubicBezTo>
                  <a:cubicBezTo>
                    <a:pt x="239" y="901"/>
                    <a:pt x="249" y="901"/>
                    <a:pt x="251" y="904"/>
                  </a:cubicBezTo>
                  <a:cubicBezTo>
                    <a:pt x="253" y="907"/>
                    <a:pt x="255" y="914"/>
                    <a:pt x="253" y="917"/>
                  </a:cubicBezTo>
                  <a:cubicBezTo>
                    <a:pt x="252" y="920"/>
                    <a:pt x="255" y="923"/>
                    <a:pt x="257" y="927"/>
                  </a:cubicBezTo>
                  <a:cubicBezTo>
                    <a:pt x="259" y="931"/>
                    <a:pt x="267" y="929"/>
                    <a:pt x="270" y="930"/>
                  </a:cubicBezTo>
                  <a:cubicBezTo>
                    <a:pt x="273" y="931"/>
                    <a:pt x="279" y="940"/>
                    <a:pt x="278" y="944"/>
                  </a:cubicBezTo>
                  <a:cubicBezTo>
                    <a:pt x="277" y="948"/>
                    <a:pt x="282" y="948"/>
                    <a:pt x="284" y="947"/>
                  </a:cubicBezTo>
                  <a:cubicBezTo>
                    <a:pt x="287" y="946"/>
                    <a:pt x="290" y="949"/>
                    <a:pt x="293" y="951"/>
                  </a:cubicBezTo>
                  <a:cubicBezTo>
                    <a:pt x="296" y="953"/>
                    <a:pt x="299" y="952"/>
                    <a:pt x="302" y="950"/>
                  </a:cubicBezTo>
                  <a:cubicBezTo>
                    <a:pt x="305" y="948"/>
                    <a:pt x="310" y="947"/>
                    <a:pt x="312" y="950"/>
                  </a:cubicBezTo>
                  <a:cubicBezTo>
                    <a:pt x="313" y="952"/>
                    <a:pt x="320" y="957"/>
                    <a:pt x="320" y="959"/>
                  </a:cubicBezTo>
                  <a:cubicBezTo>
                    <a:pt x="320" y="961"/>
                    <a:pt x="329" y="959"/>
                    <a:pt x="334" y="961"/>
                  </a:cubicBezTo>
                  <a:cubicBezTo>
                    <a:pt x="339" y="964"/>
                    <a:pt x="344" y="963"/>
                    <a:pt x="349" y="965"/>
                  </a:cubicBezTo>
                  <a:cubicBezTo>
                    <a:pt x="354" y="968"/>
                    <a:pt x="359" y="968"/>
                    <a:pt x="359" y="972"/>
                  </a:cubicBezTo>
                  <a:cubicBezTo>
                    <a:pt x="360" y="975"/>
                    <a:pt x="354" y="977"/>
                    <a:pt x="354" y="979"/>
                  </a:cubicBezTo>
                  <a:cubicBezTo>
                    <a:pt x="354" y="981"/>
                    <a:pt x="358" y="982"/>
                    <a:pt x="358" y="984"/>
                  </a:cubicBezTo>
                  <a:cubicBezTo>
                    <a:pt x="358" y="986"/>
                    <a:pt x="353" y="986"/>
                    <a:pt x="352" y="988"/>
                  </a:cubicBezTo>
                  <a:cubicBezTo>
                    <a:pt x="351" y="990"/>
                    <a:pt x="355" y="993"/>
                    <a:pt x="356" y="995"/>
                  </a:cubicBezTo>
                  <a:cubicBezTo>
                    <a:pt x="357" y="997"/>
                    <a:pt x="353" y="1004"/>
                    <a:pt x="353" y="1006"/>
                  </a:cubicBezTo>
                  <a:cubicBezTo>
                    <a:pt x="353" y="1008"/>
                    <a:pt x="341" y="1005"/>
                    <a:pt x="338" y="1005"/>
                  </a:cubicBezTo>
                  <a:cubicBezTo>
                    <a:pt x="336" y="1005"/>
                    <a:pt x="327" y="1014"/>
                    <a:pt x="325" y="1015"/>
                  </a:cubicBezTo>
                  <a:cubicBezTo>
                    <a:pt x="322" y="1015"/>
                    <a:pt x="323" y="1019"/>
                    <a:pt x="324" y="1023"/>
                  </a:cubicBezTo>
                  <a:cubicBezTo>
                    <a:pt x="333" y="1021"/>
                    <a:pt x="341" y="1021"/>
                    <a:pt x="342" y="1023"/>
                  </a:cubicBezTo>
                  <a:cubicBezTo>
                    <a:pt x="344" y="1026"/>
                    <a:pt x="324" y="1034"/>
                    <a:pt x="320" y="1035"/>
                  </a:cubicBezTo>
                  <a:cubicBezTo>
                    <a:pt x="317" y="1037"/>
                    <a:pt x="327" y="1042"/>
                    <a:pt x="327" y="1045"/>
                  </a:cubicBezTo>
                  <a:cubicBezTo>
                    <a:pt x="327" y="1048"/>
                    <a:pt x="316" y="1049"/>
                    <a:pt x="317" y="1055"/>
                  </a:cubicBezTo>
                  <a:cubicBezTo>
                    <a:pt x="318" y="1062"/>
                    <a:pt x="313" y="1063"/>
                    <a:pt x="307" y="1063"/>
                  </a:cubicBezTo>
                  <a:cubicBezTo>
                    <a:pt x="301" y="1063"/>
                    <a:pt x="300" y="1067"/>
                    <a:pt x="302" y="1067"/>
                  </a:cubicBezTo>
                  <a:cubicBezTo>
                    <a:pt x="305" y="1068"/>
                    <a:pt x="305" y="1075"/>
                    <a:pt x="316" y="1078"/>
                  </a:cubicBezTo>
                  <a:cubicBezTo>
                    <a:pt x="327" y="1081"/>
                    <a:pt x="339" y="1092"/>
                    <a:pt x="349" y="1102"/>
                  </a:cubicBezTo>
                  <a:cubicBezTo>
                    <a:pt x="350" y="1104"/>
                    <a:pt x="352" y="1105"/>
                    <a:pt x="354" y="1106"/>
                  </a:cubicBezTo>
                  <a:cubicBezTo>
                    <a:pt x="356" y="1104"/>
                    <a:pt x="359" y="1103"/>
                    <a:pt x="360" y="1103"/>
                  </a:cubicBezTo>
                  <a:cubicBezTo>
                    <a:pt x="366" y="1102"/>
                    <a:pt x="376" y="1105"/>
                    <a:pt x="381" y="1109"/>
                  </a:cubicBezTo>
                  <a:cubicBezTo>
                    <a:pt x="387" y="1113"/>
                    <a:pt x="406" y="1108"/>
                    <a:pt x="409" y="1111"/>
                  </a:cubicBezTo>
                  <a:cubicBezTo>
                    <a:pt x="411" y="1114"/>
                    <a:pt x="416" y="1118"/>
                    <a:pt x="420" y="1118"/>
                  </a:cubicBezTo>
                  <a:cubicBezTo>
                    <a:pt x="424" y="1118"/>
                    <a:pt x="428" y="1126"/>
                    <a:pt x="431" y="1124"/>
                  </a:cubicBezTo>
                  <a:cubicBezTo>
                    <a:pt x="434" y="1121"/>
                    <a:pt x="446" y="1121"/>
                    <a:pt x="449" y="1121"/>
                  </a:cubicBezTo>
                  <a:cubicBezTo>
                    <a:pt x="452" y="1121"/>
                    <a:pt x="452" y="1124"/>
                    <a:pt x="455" y="1124"/>
                  </a:cubicBezTo>
                  <a:cubicBezTo>
                    <a:pt x="458" y="1124"/>
                    <a:pt x="458" y="1135"/>
                    <a:pt x="460" y="1135"/>
                  </a:cubicBezTo>
                  <a:cubicBezTo>
                    <a:pt x="463" y="1134"/>
                    <a:pt x="471" y="1142"/>
                    <a:pt x="477" y="1142"/>
                  </a:cubicBezTo>
                  <a:cubicBezTo>
                    <a:pt x="482" y="1143"/>
                    <a:pt x="488" y="1153"/>
                    <a:pt x="490" y="1152"/>
                  </a:cubicBezTo>
                  <a:cubicBezTo>
                    <a:pt x="492" y="1151"/>
                    <a:pt x="496" y="1156"/>
                    <a:pt x="498" y="1152"/>
                  </a:cubicBezTo>
                  <a:cubicBezTo>
                    <a:pt x="499" y="1148"/>
                    <a:pt x="507" y="1150"/>
                    <a:pt x="509" y="1144"/>
                  </a:cubicBezTo>
                  <a:cubicBezTo>
                    <a:pt x="499" y="1131"/>
                    <a:pt x="489" y="1118"/>
                    <a:pt x="489" y="1113"/>
                  </a:cubicBezTo>
                  <a:cubicBezTo>
                    <a:pt x="490" y="1104"/>
                    <a:pt x="493" y="1098"/>
                    <a:pt x="482" y="1089"/>
                  </a:cubicBezTo>
                  <a:cubicBezTo>
                    <a:pt x="471" y="1079"/>
                    <a:pt x="483" y="1073"/>
                    <a:pt x="491" y="1063"/>
                  </a:cubicBezTo>
                  <a:cubicBezTo>
                    <a:pt x="498" y="1054"/>
                    <a:pt x="513" y="1050"/>
                    <a:pt x="522" y="1044"/>
                  </a:cubicBezTo>
                  <a:cubicBezTo>
                    <a:pt x="521" y="1043"/>
                    <a:pt x="519" y="1042"/>
                    <a:pt x="517" y="1041"/>
                  </a:cubicBezTo>
                  <a:cubicBezTo>
                    <a:pt x="510" y="1038"/>
                    <a:pt x="507" y="1035"/>
                    <a:pt x="513" y="1033"/>
                  </a:cubicBezTo>
                  <a:cubicBezTo>
                    <a:pt x="518" y="1031"/>
                    <a:pt x="516" y="1028"/>
                    <a:pt x="510" y="1022"/>
                  </a:cubicBezTo>
                  <a:cubicBezTo>
                    <a:pt x="505" y="1016"/>
                    <a:pt x="503" y="1009"/>
                    <a:pt x="500" y="1009"/>
                  </a:cubicBezTo>
                  <a:cubicBezTo>
                    <a:pt x="496" y="1009"/>
                    <a:pt x="492" y="1009"/>
                    <a:pt x="487" y="1010"/>
                  </a:cubicBezTo>
                  <a:cubicBezTo>
                    <a:pt x="482" y="1012"/>
                    <a:pt x="483" y="1006"/>
                    <a:pt x="484" y="1001"/>
                  </a:cubicBezTo>
                  <a:cubicBezTo>
                    <a:pt x="485" y="995"/>
                    <a:pt x="475" y="996"/>
                    <a:pt x="474" y="994"/>
                  </a:cubicBezTo>
                  <a:cubicBezTo>
                    <a:pt x="472" y="992"/>
                    <a:pt x="476" y="984"/>
                    <a:pt x="478" y="983"/>
                  </a:cubicBezTo>
                  <a:cubicBezTo>
                    <a:pt x="479" y="982"/>
                    <a:pt x="484" y="980"/>
                    <a:pt x="484" y="977"/>
                  </a:cubicBezTo>
                  <a:cubicBezTo>
                    <a:pt x="484" y="975"/>
                    <a:pt x="475" y="974"/>
                    <a:pt x="478" y="969"/>
                  </a:cubicBezTo>
                  <a:cubicBezTo>
                    <a:pt x="482" y="963"/>
                    <a:pt x="488" y="963"/>
                    <a:pt x="488" y="958"/>
                  </a:cubicBezTo>
                  <a:cubicBezTo>
                    <a:pt x="488" y="952"/>
                    <a:pt x="492" y="948"/>
                    <a:pt x="498" y="952"/>
                  </a:cubicBezTo>
                  <a:cubicBezTo>
                    <a:pt x="503" y="956"/>
                    <a:pt x="506" y="966"/>
                    <a:pt x="512" y="963"/>
                  </a:cubicBezTo>
                  <a:cubicBezTo>
                    <a:pt x="518" y="961"/>
                    <a:pt x="514" y="956"/>
                    <a:pt x="514" y="952"/>
                  </a:cubicBezTo>
                  <a:cubicBezTo>
                    <a:pt x="513" y="949"/>
                    <a:pt x="511" y="945"/>
                    <a:pt x="518" y="943"/>
                  </a:cubicBezTo>
                  <a:cubicBezTo>
                    <a:pt x="525" y="941"/>
                    <a:pt x="522" y="934"/>
                    <a:pt x="528" y="934"/>
                  </a:cubicBezTo>
                  <a:cubicBezTo>
                    <a:pt x="533" y="934"/>
                    <a:pt x="543" y="927"/>
                    <a:pt x="546" y="926"/>
                  </a:cubicBezTo>
                  <a:cubicBezTo>
                    <a:pt x="550" y="924"/>
                    <a:pt x="557" y="920"/>
                    <a:pt x="560" y="922"/>
                  </a:cubicBezTo>
                  <a:cubicBezTo>
                    <a:pt x="563" y="923"/>
                    <a:pt x="567" y="927"/>
                    <a:pt x="569" y="922"/>
                  </a:cubicBezTo>
                  <a:cubicBezTo>
                    <a:pt x="572" y="916"/>
                    <a:pt x="581" y="919"/>
                    <a:pt x="582" y="922"/>
                  </a:cubicBezTo>
                  <a:cubicBezTo>
                    <a:pt x="582" y="925"/>
                    <a:pt x="597" y="925"/>
                    <a:pt x="602" y="928"/>
                  </a:cubicBezTo>
                  <a:cubicBezTo>
                    <a:pt x="607" y="931"/>
                    <a:pt x="617" y="938"/>
                    <a:pt x="617" y="941"/>
                  </a:cubicBezTo>
                  <a:cubicBezTo>
                    <a:pt x="617" y="944"/>
                    <a:pt x="622" y="948"/>
                    <a:pt x="622" y="943"/>
                  </a:cubicBezTo>
                  <a:cubicBezTo>
                    <a:pt x="622" y="938"/>
                    <a:pt x="625" y="939"/>
                    <a:pt x="632" y="943"/>
                  </a:cubicBezTo>
                  <a:cubicBezTo>
                    <a:pt x="638" y="947"/>
                    <a:pt x="647" y="945"/>
                    <a:pt x="648" y="941"/>
                  </a:cubicBezTo>
                  <a:cubicBezTo>
                    <a:pt x="650" y="938"/>
                    <a:pt x="661" y="933"/>
                    <a:pt x="665" y="936"/>
                  </a:cubicBezTo>
                  <a:cubicBezTo>
                    <a:pt x="669" y="939"/>
                    <a:pt x="671" y="941"/>
                    <a:pt x="676" y="937"/>
                  </a:cubicBezTo>
                  <a:cubicBezTo>
                    <a:pt x="680" y="932"/>
                    <a:pt x="691" y="933"/>
                    <a:pt x="693" y="938"/>
                  </a:cubicBezTo>
                  <a:cubicBezTo>
                    <a:pt x="694" y="942"/>
                    <a:pt x="700" y="943"/>
                    <a:pt x="704" y="943"/>
                  </a:cubicBezTo>
                  <a:cubicBezTo>
                    <a:pt x="709" y="943"/>
                    <a:pt x="710" y="950"/>
                    <a:pt x="713" y="948"/>
                  </a:cubicBezTo>
                  <a:cubicBezTo>
                    <a:pt x="716" y="947"/>
                    <a:pt x="715" y="939"/>
                    <a:pt x="719" y="940"/>
                  </a:cubicBezTo>
                  <a:cubicBezTo>
                    <a:pt x="723" y="941"/>
                    <a:pt x="726" y="945"/>
                    <a:pt x="733" y="945"/>
                  </a:cubicBezTo>
                  <a:cubicBezTo>
                    <a:pt x="739" y="945"/>
                    <a:pt x="744" y="944"/>
                    <a:pt x="744" y="939"/>
                  </a:cubicBezTo>
                  <a:cubicBezTo>
                    <a:pt x="744" y="934"/>
                    <a:pt x="743" y="927"/>
                    <a:pt x="739" y="927"/>
                  </a:cubicBezTo>
                  <a:cubicBezTo>
                    <a:pt x="735" y="927"/>
                    <a:pt x="731" y="923"/>
                    <a:pt x="726" y="923"/>
                  </a:cubicBezTo>
                  <a:cubicBezTo>
                    <a:pt x="722" y="923"/>
                    <a:pt x="717" y="915"/>
                    <a:pt x="722" y="913"/>
                  </a:cubicBezTo>
                  <a:cubicBezTo>
                    <a:pt x="726" y="912"/>
                    <a:pt x="734" y="908"/>
                    <a:pt x="733" y="904"/>
                  </a:cubicBezTo>
                  <a:cubicBezTo>
                    <a:pt x="731" y="900"/>
                    <a:pt x="730" y="892"/>
                    <a:pt x="736" y="891"/>
                  </a:cubicBezTo>
                  <a:cubicBezTo>
                    <a:pt x="742" y="891"/>
                    <a:pt x="755" y="891"/>
                    <a:pt x="755" y="888"/>
                  </a:cubicBezTo>
                  <a:cubicBezTo>
                    <a:pt x="754" y="886"/>
                    <a:pt x="741" y="884"/>
                    <a:pt x="739" y="880"/>
                  </a:cubicBezTo>
                  <a:cubicBezTo>
                    <a:pt x="737" y="877"/>
                    <a:pt x="736" y="867"/>
                    <a:pt x="738" y="866"/>
                  </a:cubicBezTo>
                  <a:cubicBezTo>
                    <a:pt x="740" y="864"/>
                    <a:pt x="748" y="866"/>
                    <a:pt x="753" y="865"/>
                  </a:cubicBezTo>
                  <a:cubicBezTo>
                    <a:pt x="758" y="863"/>
                    <a:pt x="768" y="867"/>
                    <a:pt x="774" y="862"/>
                  </a:cubicBezTo>
                  <a:cubicBezTo>
                    <a:pt x="780" y="858"/>
                    <a:pt x="794" y="857"/>
                    <a:pt x="801" y="857"/>
                  </a:cubicBezTo>
                  <a:cubicBezTo>
                    <a:pt x="808" y="857"/>
                    <a:pt x="813" y="852"/>
                    <a:pt x="819" y="851"/>
                  </a:cubicBezTo>
                  <a:cubicBezTo>
                    <a:pt x="824" y="851"/>
                    <a:pt x="840" y="848"/>
                    <a:pt x="844" y="847"/>
                  </a:cubicBezTo>
                  <a:cubicBezTo>
                    <a:pt x="848" y="845"/>
                    <a:pt x="869" y="842"/>
                    <a:pt x="870" y="838"/>
                  </a:cubicBezTo>
                  <a:cubicBezTo>
                    <a:pt x="870" y="834"/>
                    <a:pt x="887" y="831"/>
                    <a:pt x="891" y="833"/>
                  </a:cubicBezTo>
                  <a:cubicBezTo>
                    <a:pt x="896" y="835"/>
                    <a:pt x="901" y="837"/>
                    <a:pt x="905" y="835"/>
                  </a:cubicBezTo>
                  <a:cubicBezTo>
                    <a:pt x="909" y="833"/>
                    <a:pt x="917" y="838"/>
                    <a:pt x="916" y="842"/>
                  </a:cubicBezTo>
                  <a:cubicBezTo>
                    <a:pt x="916" y="846"/>
                    <a:pt x="920" y="851"/>
                    <a:pt x="920" y="855"/>
                  </a:cubicBezTo>
                  <a:cubicBezTo>
                    <a:pt x="919" y="858"/>
                    <a:pt x="915" y="859"/>
                    <a:pt x="918" y="862"/>
                  </a:cubicBezTo>
                  <a:cubicBezTo>
                    <a:pt x="920" y="865"/>
                    <a:pt x="931" y="863"/>
                    <a:pt x="934" y="859"/>
                  </a:cubicBezTo>
                  <a:cubicBezTo>
                    <a:pt x="937" y="856"/>
                    <a:pt x="940" y="861"/>
                    <a:pt x="940" y="864"/>
                  </a:cubicBezTo>
                  <a:cubicBezTo>
                    <a:pt x="940" y="866"/>
                    <a:pt x="945" y="868"/>
                    <a:pt x="945" y="865"/>
                  </a:cubicBezTo>
                  <a:cubicBezTo>
                    <a:pt x="945" y="861"/>
                    <a:pt x="952" y="864"/>
                    <a:pt x="954" y="866"/>
                  </a:cubicBezTo>
                  <a:cubicBezTo>
                    <a:pt x="956" y="868"/>
                    <a:pt x="963" y="863"/>
                    <a:pt x="963" y="867"/>
                  </a:cubicBezTo>
                  <a:cubicBezTo>
                    <a:pt x="963" y="871"/>
                    <a:pt x="952" y="874"/>
                    <a:pt x="957" y="878"/>
                  </a:cubicBezTo>
                  <a:cubicBezTo>
                    <a:pt x="961" y="883"/>
                    <a:pt x="964" y="873"/>
                    <a:pt x="970" y="875"/>
                  </a:cubicBezTo>
                  <a:cubicBezTo>
                    <a:pt x="976" y="877"/>
                    <a:pt x="984" y="869"/>
                    <a:pt x="989" y="868"/>
                  </a:cubicBezTo>
                  <a:cubicBezTo>
                    <a:pt x="995" y="866"/>
                    <a:pt x="1001" y="861"/>
                    <a:pt x="1005" y="859"/>
                  </a:cubicBezTo>
                  <a:cubicBezTo>
                    <a:pt x="1010" y="856"/>
                    <a:pt x="1020" y="857"/>
                    <a:pt x="1017" y="860"/>
                  </a:cubicBezTo>
                  <a:cubicBezTo>
                    <a:pt x="1014" y="863"/>
                    <a:pt x="1010" y="869"/>
                    <a:pt x="1022" y="873"/>
                  </a:cubicBezTo>
                  <a:cubicBezTo>
                    <a:pt x="1034" y="877"/>
                    <a:pt x="1047" y="900"/>
                    <a:pt x="1055" y="911"/>
                  </a:cubicBezTo>
                  <a:cubicBezTo>
                    <a:pt x="1062" y="923"/>
                    <a:pt x="1069" y="943"/>
                    <a:pt x="1073" y="943"/>
                  </a:cubicBezTo>
                  <a:cubicBezTo>
                    <a:pt x="1077" y="943"/>
                    <a:pt x="1078" y="933"/>
                    <a:pt x="1083" y="932"/>
                  </a:cubicBezTo>
                  <a:cubicBezTo>
                    <a:pt x="1088" y="930"/>
                    <a:pt x="1091" y="940"/>
                    <a:pt x="1097" y="941"/>
                  </a:cubicBezTo>
                  <a:cubicBezTo>
                    <a:pt x="1102" y="943"/>
                    <a:pt x="1110" y="946"/>
                    <a:pt x="1114" y="944"/>
                  </a:cubicBezTo>
                  <a:cubicBezTo>
                    <a:pt x="1118" y="943"/>
                    <a:pt x="1128" y="937"/>
                    <a:pt x="1132" y="939"/>
                  </a:cubicBezTo>
                  <a:cubicBezTo>
                    <a:pt x="1135" y="941"/>
                    <a:pt x="1140" y="941"/>
                    <a:pt x="1143" y="948"/>
                  </a:cubicBezTo>
                  <a:cubicBezTo>
                    <a:pt x="1146" y="956"/>
                    <a:pt x="1151" y="957"/>
                    <a:pt x="1154" y="957"/>
                  </a:cubicBezTo>
                  <a:cubicBezTo>
                    <a:pt x="1157" y="957"/>
                    <a:pt x="1158" y="961"/>
                    <a:pt x="1158" y="964"/>
                  </a:cubicBezTo>
                  <a:cubicBezTo>
                    <a:pt x="1158" y="967"/>
                    <a:pt x="1163" y="971"/>
                    <a:pt x="1167" y="971"/>
                  </a:cubicBezTo>
                  <a:cubicBezTo>
                    <a:pt x="1170" y="971"/>
                    <a:pt x="1178" y="970"/>
                    <a:pt x="1181" y="969"/>
                  </a:cubicBezTo>
                  <a:cubicBezTo>
                    <a:pt x="1183" y="967"/>
                    <a:pt x="1186" y="966"/>
                    <a:pt x="1187" y="969"/>
                  </a:cubicBezTo>
                  <a:cubicBezTo>
                    <a:pt x="1187" y="973"/>
                    <a:pt x="1192" y="979"/>
                    <a:pt x="1195" y="979"/>
                  </a:cubicBezTo>
                  <a:cubicBezTo>
                    <a:pt x="1198" y="979"/>
                    <a:pt x="1205" y="981"/>
                    <a:pt x="1205" y="979"/>
                  </a:cubicBezTo>
                  <a:cubicBezTo>
                    <a:pt x="1206" y="976"/>
                    <a:pt x="1214" y="975"/>
                    <a:pt x="1217" y="974"/>
                  </a:cubicBezTo>
                  <a:cubicBezTo>
                    <a:pt x="1220" y="974"/>
                    <a:pt x="1231" y="971"/>
                    <a:pt x="1233" y="967"/>
                  </a:cubicBezTo>
                  <a:cubicBezTo>
                    <a:pt x="1235" y="962"/>
                    <a:pt x="1244" y="962"/>
                    <a:pt x="1247" y="959"/>
                  </a:cubicBezTo>
                  <a:cubicBezTo>
                    <a:pt x="1249" y="956"/>
                    <a:pt x="1257" y="954"/>
                    <a:pt x="1258" y="951"/>
                  </a:cubicBezTo>
                  <a:cubicBezTo>
                    <a:pt x="1260" y="948"/>
                    <a:pt x="1269" y="948"/>
                    <a:pt x="1270" y="946"/>
                  </a:cubicBezTo>
                  <a:cubicBezTo>
                    <a:pt x="1271" y="943"/>
                    <a:pt x="1279" y="943"/>
                    <a:pt x="1283" y="944"/>
                  </a:cubicBezTo>
                  <a:cubicBezTo>
                    <a:pt x="1286" y="945"/>
                    <a:pt x="1305" y="948"/>
                    <a:pt x="1307" y="948"/>
                  </a:cubicBezTo>
                  <a:cubicBezTo>
                    <a:pt x="1310" y="947"/>
                    <a:pt x="1310" y="957"/>
                    <a:pt x="1313" y="958"/>
                  </a:cubicBezTo>
                  <a:cubicBezTo>
                    <a:pt x="1316" y="958"/>
                    <a:pt x="1325" y="966"/>
                    <a:pt x="1328" y="964"/>
                  </a:cubicBezTo>
                  <a:cubicBezTo>
                    <a:pt x="1330" y="962"/>
                    <a:pt x="1337" y="959"/>
                    <a:pt x="1342" y="963"/>
                  </a:cubicBezTo>
                  <a:cubicBezTo>
                    <a:pt x="1347" y="966"/>
                    <a:pt x="1352" y="970"/>
                    <a:pt x="1354" y="966"/>
                  </a:cubicBezTo>
                  <a:cubicBezTo>
                    <a:pt x="1356" y="963"/>
                    <a:pt x="1367" y="961"/>
                    <a:pt x="1369" y="959"/>
                  </a:cubicBezTo>
                  <a:cubicBezTo>
                    <a:pt x="1370" y="957"/>
                    <a:pt x="1372" y="951"/>
                    <a:pt x="1369" y="948"/>
                  </a:cubicBezTo>
                  <a:cubicBezTo>
                    <a:pt x="1367" y="946"/>
                    <a:pt x="1364" y="938"/>
                    <a:pt x="1363" y="934"/>
                  </a:cubicBezTo>
                  <a:cubicBezTo>
                    <a:pt x="1362" y="930"/>
                    <a:pt x="1369" y="929"/>
                    <a:pt x="1370" y="925"/>
                  </a:cubicBezTo>
                  <a:cubicBezTo>
                    <a:pt x="1371" y="921"/>
                    <a:pt x="1378" y="921"/>
                    <a:pt x="1380" y="919"/>
                  </a:cubicBezTo>
                  <a:cubicBezTo>
                    <a:pt x="1382" y="917"/>
                    <a:pt x="1382" y="912"/>
                    <a:pt x="1386" y="913"/>
                  </a:cubicBezTo>
                  <a:cubicBezTo>
                    <a:pt x="1390" y="914"/>
                    <a:pt x="1398" y="917"/>
                    <a:pt x="1399" y="918"/>
                  </a:cubicBezTo>
                  <a:cubicBezTo>
                    <a:pt x="1401" y="920"/>
                    <a:pt x="1406" y="921"/>
                    <a:pt x="1410" y="921"/>
                  </a:cubicBezTo>
                  <a:cubicBezTo>
                    <a:pt x="1414" y="921"/>
                    <a:pt x="1419" y="924"/>
                    <a:pt x="1423" y="926"/>
                  </a:cubicBezTo>
                  <a:cubicBezTo>
                    <a:pt x="1427" y="928"/>
                    <a:pt x="1438" y="928"/>
                    <a:pt x="1440" y="931"/>
                  </a:cubicBezTo>
                  <a:cubicBezTo>
                    <a:pt x="1442" y="934"/>
                    <a:pt x="1440" y="943"/>
                    <a:pt x="1442" y="946"/>
                  </a:cubicBezTo>
                  <a:cubicBezTo>
                    <a:pt x="1445" y="950"/>
                    <a:pt x="1451" y="956"/>
                    <a:pt x="1453" y="955"/>
                  </a:cubicBezTo>
                  <a:cubicBezTo>
                    <a:pt x="1455" y="953"/>
                    <a:pt x="1465" y="960"/>
                    <a:pt x="1469" y="959"/>
                  </a:cubicBezTo>
                  <a:cubicBezTo>
                    <a:pt x="1473" y="959"/>
                    <a:pt x="1478" y="953"/>
                    <a:pt x="1482" y="953"/>
                  </a:cubicBezTo>
                  <a:cubicBezTo>
                    <a:pt x="1485" y="953"/>
                    <a:pt x="1495" y="951"/>
                    <a:pt x="1498" y="951"/>
                  </a:cubicBezTo>
                  <a:cubicBezTo>
                    <a:pt x="1501" y="952"/>
                    <a:pt x="1512" y="956"/>
                    <a:pt x="1514" y="955"/>
                  </a:cubicBezTo>
                  <a:cubicBezTo>
                    <a:pt x="1515" y="954"/>
                    <a:pt x="1526" y="955"/>
                    <a:pt x="1527" y="958"/>
                  </a:cubicBezTo>
                  <a:cubicBezTo>
                    <a:pt x="1529" y="962"/>
                    <a:pt x="1542" y="962"/>
                    <a:pt x="1542" y="965"/>
                  </a:cubicBezTo>
                  <a:cubicBezTo>
                    <a:pt x="1542" y="969"/>
                    <a:pt x="1549" y="971"/>
                    <a:pt x="1551" y="975"/>
                  </a:cubicBezTo>
                  <a:cubicBezTo>
                    <a:pt x="1553" y="979"/>
                    <a:pt x="1571" y="977"/>
                    <a:pt x="1574" y="979"/>
                  </a:cubicBezTo>
                  <a:cubicBezTo>
                    <a:pt x="1577" y="982"/>
                    <a:pt x="1597" y="981"/>
                    <a:pt x="1597" y="979"/>
                  </a:cubicBezTo>
                  <a:cubicBezTo>
                    <a:pt x="1598" y="977"/>
                    <a:pt x="1617" y="976"/>
                    <a:pt x="1620" y="974"/>
                  </a:cubicBezTo>
                  <a:cubicBezTo>
                    <a:pt x="1624" y="971"/>
                    <a:pt x="1634" y="972"/>
                    <a:pt x="1634" y="968"/>
                  </a:cubicBezTo>
                  <a:cubicBezTo>
                    <a:pt x="1635" y="965"/>
                    <a:pt x="1644" y="962"/>
                    <a:pt x="1648" y="959"/>
                  </a:cubicBezTo>
                  <a:cubicBezTo>
                    <a:pt x="1653" y="956"/>
                    <a:pt x="1669" y="956"/>
                    <a:pt x="1670" y="960"/>
                  </a:cubicBezTo>
                  <a:cubicBezTo>
                    <a:pt x="1671" y="964"/>
                    <a:pt x="1681" y="965"/>
                    <a:pt x="1685" y="963"/>
                  </a:cubicBezTo>
                  <a:cubicBezTo>
                    <a:pt x="1690" y="962"/>
                    <a:pt x="1701" y="964"/>
                    <a:pt x="1702" y="967"/>
                  </a:cubicBezTo>
                  <a:cubicBezTo>
                    <a:pt x="1704" y="971"/>
                    <a:pt x="1716" y="973"/>
                    <a:pt x="1719" y="972"/>
                  </a:cubicBezTo>
                  <a:cubicBezTo>
                    <a:pt x="1722" y="971"/>
                    <a:pt x="1732" y="964"/>
                    <a:pt x="1736" y="963"/>
                  </a:cubicBezTo>
                  <a:cubicBezTo>
                    <a:pt x="1740" y="963"/>
                    <a:pt x="1745" y="959"/>
                    <a:pt x="1744" y="955"/>
                  </a:cubicBezTo>
                  <a:cubicBezTo>
                    <a:pt x="1743" y="952"/>
                    <a:pt x="1751" y="941"/>
                    <a:pt x="1752" y="937"/>
                  </a:cubicBezTo>
                  <a:cubicBezTo>
                    <a:pt x="1753" y="933"/>
                    <a:pt x="1761" y="921"/>
                    <a:pt x="1763" y="920"/>
                  </a:cubicBezTo>
                  <a:cubicBezTo>
                    <a:pt x="1766" y="919"/>
                    <a:pt x="1772" y="915"/>
                    <a:pt x="1771" y="911"/>
                  </a:cubicBezTo>
                  <a:cubicBezTo>
                    <a:pt x="1770" y="908"/>
                    <a:pt x="1769" y="899"/>
                    <a:pt x="1766" y="899"/>
                  </a:cubicBezTo>
                  <a:cubicBezTo>
                    <a:pt x="1763" y="899"/>
                    <a:pt x="1757" y="899"/>
                    <a:pt x="1764" y="890"/>
                  </a:cubicBezTo>
                  <a:cubicBezTo>
                    <a:pt x="1771" y="880"/>
                    <a:pt x="1785" y="882"/>
                    <a:pt x="1787" y="882"/>
                  </a:cubicBezTo>
                  <a:cubicBezTo>
                    <a:pt x="1789" y="882"/>
                    <a:pt x="1805" y="878"/>
                    <a:pt x="1813" y="880"/>
                  </a:cubicBezTo>
                  <a:cubicBezTo>
                    <a:pt x="1820" y="882"/>
                    <a:pt x="1825" y="879"/>
                    <a:pt x="1833" y="883"/>
                  </a:cubicBezTo>
                  <a:cubicBezTo>
                    <a:pt x="1840" y="887"/>
                    <a:pt x="1851" y="886"/>
                    <a:pt x="1854" y="890"/>
                  </a:cubicBezTo>
                  <a:cubicBezTo>
                    <a:pt x="1856" y="893"/>
                    <a:pt x="1867" y="896"/>
                    <a:pt x="1865" y="903"/>
                  </a:cubicBezTo>
                  <a:cubicBezTo>
                    <a:pt x="1864" y="909"/>
                    <a:pt x="1871" y="905"/>
                    <a:pt x="1874" y="919"/>
                  </a:cubicBezTo>
                  <a:cubicBezTo>
                    <a:pt x="1876" y="932"/>
                    <a:pt x="1883" y="933"/>
                    <a:pt x="1884" y="940"/>
                  </a:cubicBezTo>
                  <a:cubicBezTo>
                    <a:pt x="1886" y="946"/>
                    <a:pt x="1894" y="957"/>
                    <a:pt x="1893" y="961"/>
                  </a:cubicBezTo>
                  <a:cubicBezTo>
                    <a:pt x="1892" y="965"/>
                    <a:pt x="1891" y="970"/>
                    <a:pt x="1900" y="971"/>
                  </a:cubicBezTo>
                  <a:cubicBezTo>
                    <a:pt x="1909" y="971"/>
                    <a:pt x="1915" y="978"/>
                    <a:pt x="1917" y="977"/>
                  </a:cubicBezTo>
                  <a:cubicBezTo>
                    <a:pt x="1919" y="976"/>
                    <a:pt x="1930" y="980"/>
                    <a:pt x="1935" y="985"/>
                  </a:cubicBezTo>
                  <a:cubicBezTo>
                    <a:pt x="1940" y="990"/>
                    <a:pt x="1948" y="988"/>
                    <a:pt x="1947" y="993"/>
                  </a:cubicBezTo>
                  <a:cubicBezTo>
                    <a:pt x="1947" y="999"/>
                    <a:pt x="1951" y="1004"/>
                    <a:pt x="1951" y="1008"/>
                  </a:cubicBezTo>
                  <a:cubicBezTo>
                    <a:pt x="1950" y="1013"/>
                    <a:pt x="1961" y="1016"/>
                    <a:pt x="1968" y="1015"/>
                  </a:cubicBezTo>
                  <a:cubicBezTo>
                    <a:pt x="1975" y="1014"/>
                    <a:pt x="1981" y="1018"/>
                    <a:pt x="1984" y="1012"/>
                  </a:cubicBezTo>
                  <a:cubicBezTo>
                    <a:pt x="1987" y="1005"/>
                    <a:pt x="1997" y="1008"/>
                    <a:pt x="2001" y="1005"/>
                  </a:cubicBezTo>
                  <a:cubicBezTo>
                    <a:pt x="2005" y="1003"/>
                    <a:pt x="2016" y="1000"/>
                    <a:pt x="2015" y="1009"/>
                  </a:cubicBezTo>
                  <a:cubicBezTo>
                    <a:pt x="2015" y="1018"/>
                    <a:pt x="2021" y="1020"/>
                    <a:pt x="2016" y="1024"/>
                  </a:cubicBezTo>
                  <a:cubicBezTo>
                    <a:pt x="2010" y="1027"/>
                    <a:pt x="2008" y="1040"/>
                    <a:pt x="2006" y="1046"/>
                  </a:cubicBezTo>
                  <a:cubicBezTo>
                    <a:pt x="2005" y="1052"/>
                    <a:pt x="1997" y="1053"/>
                    <a:pt x="1996" y="1060"/>
                  </a:cubicBezTo>
                  <a:cubicBezTo>
                    <a:pt x="1995" y="1066"/>
                    <a:pt x="1987" y="1066"/>
                    <a:pt x="1987" y="1071"/>
                  </a:cubicBezTo>
                  <a:cubicBezTo>
                    <a:pt x="1987" y="1076"/>
                    <a:pt x="1977" y="1075"/>
                    <a:pt x="1972" y="1071"/>
                  </a:cubicBezTo>
                  <a:cubicBezTo>
                    <a:pt x="1967" y="1067"/>
                    <a:pt x="1961" y="1078"/>
                    <a:pt x="1957" y="1078"/>
                  </a:cubicBezTo>
                  <a:cubicBezTo>
                    <a:pt x="1953" y="1078"/>
                    <a:pt x="1954" y="1087"/>
                    <a:pt x="1955" y="1090"/>
                  </a:cubicBezTo>
                  <a:cubicBezTo>
                    <a:pt x="1956" y="1094"/>
                    <a:pt x="1953" y="1099"/>
                    <a:pt x="1956" y="1105"/>
                  </a:cubicBezTo>
                  <a:cubicBezTo>
                    <a:pt x="1957" y="1108"/>
                    <a:pt x="1956" y="1115"/>
                    <a:pt x="1957" y="1122"/>
                  </a:cubicBezTo>
                  <a:cubicBezTo>
                    <a:pt x="1963" y="1117"/>
                    <a:pt x="1969" y="1114"/>
                    <a:pt x="1971" y="1114"/>
                  </a:cubicBezTo>
                  <a:cubicBezTo>
                    <a:pt x="1978" y="1114"/>
                    <a:pt x="1985" y="1125"/>
                    <a:pt x="1992" y="1125"/>
                  </a:cubicBezTo>
                  <a:cubicBezTo>
                    <a:pt x="1999" y="1126"/>
                    <a:pt x="2032" y="1103"/>
                    <a:pt x="2033" y="1100"/>
                  </a:cubicBezTo>
                  <a:cubicBezTo>
                    <a:pt x="2033" y="1096"/>
                    <a:pt x="2052" y="1078"/>
                    <a:pt x="2061" y="1068"/>
                  </a:cubicBezTo>
                  <a:cubicBezTo>
                    <a:pt x="2070" y="1058"/>
                    <a:pt x="2082" y="1044"/>
                    <a:pt x="2087" y="1033"/>
                  </a:cubicBezTo>
                  <a:cubicBezTo>
                    <a:pt x="2090" y="1026"/>
                    <a:pt x="2103" y="1013"/>
                    <a:pt x="2106" y="1008"/>
                  </a:cubicBezTo>
                  <a:cubicBezTo>
                    <a:pt x="2109" y="1003"/>
                    <a:pt x="2111" y="1002"/>
                    <a:pt x="2117" y="990"/>
                  </a:cubicBezTo>
                  <a:cubicBezTo>
                    <a:pt x="2122" y="978"/>
                    <a:pt x="2122" y="946"/>
                    <a:pt x="2124" y="944"/>
                  </a:cubicBezTo>
                  <a:cubicBezTo>
                    <a:pt x="2126" y="942"/>
                    <a:pt x="2125" y="936"/>
                    <a:pt x="2128" y="933"/>
                  </a:cubicBezTo>
                  <a:cubicBezTo>
                    <a:pt x="2130" y="929"/>
                    <a:pt x="2129" y="925"/>
                    <a:pt x="2134" y="920"/>
                  </a:cubicBezTo>
                  <a:cubicBezTo>
                    <a:pt x="2139" y="916"/>
                    <a:pt x="2138" y="912"/>
                    <a:pt x="2137" y="909"/>
                  </a:cubicBezTo>
                  <a:cubicBezTo>
                    <a:pt x="2136" y="905"/>
                    <a:pt x="2137" y="898"/>
                    <a:pt x="2136" y="895"/>
                  </a:cubicBezTo>
                  <a:cubicBezTo>
                    <a:pt x="2135" y="893"/>
                    <a:pt x="2135" y="892"/>
                    <a:pt x="2138" y="890"/>
                  </a:cubicBezTo>
                  <a:cubicBezTo>
                    <a:pt x="2141" y="888"/>
                    <a:pt x="2136" y="884"/>
                    <a:pt x="2132" y="881"/>
                  </a:cubicBezTo>
                  <a:cubicBezTo>
                    <a:pt x="2127" y="879"/>
                    <a:pt x="2121" y="878"/>
                    <a:pt x="2121" y="873"/>
                  </a:cubicBezTo>
                  <a:cubicBezTo>
                    <a:pt x="2120" y="868"/>
                    <a:pt x="2113" y="862"/>
                    <a:pt x="2107" y="862"/>
                  </a:cubicBezTo>
                  <a:cubicBezTo>
                    <a:pt x="2101" y="863"/>
                    <a:pt x="2091" y="859"/>
                    <a:pt x="2092" y="863"/>
                  </a:cubicBezTo>
                  <a:cubicBezTo>
                    <a:pt x="2093" y="866"/>
                    <a:pt x="2091" y="869"/>
                    <a:pt x="2089" y="869"/>
                  </a:cubicBezTo>
                  <a:cubicBezTo>
                    <a:pt x="2086" y="868"/>
                    <a:pt x="2084" y="870"/>
                    <a:pt x="2081" y="875"/>
                  </a:cubicBezTo>
                  <a:cubicBezTo>
                    <a:pt x="2078" y="881"/>
                    <a:pt x="2066" y="881"/>
                    <a:pt x="2071" y="876"/>
                  </a:cubicBezTo>
                  <a:cubicBezTo>
                    <a:pt x="2077" y="871"/>
                    <a:pt x="2069" y="871"/>
                    <a:pt x="2070" y="866"/>
                  </a:cubicBezTo>
                  <a:cubicBezTo>
                    <a:pt x="2071" y="861"/>
                    <a:pt x="2076" y="855"/>
                    <a:pt x="2070" y="859"/>
                  </a:cubicBezTo>
                  <a:cubicBezTo>
                    <a:pt x="2064" y="862"/>
                    <a:pt x="2064" y="870"/>
                    <a:pt x="2059" y="871"/>
                  </a:cubicBezTo>
                  <a:cubicBezTo>
                    <a:pt x="2054" y="872"/>
                    <a:pt x="2055" y="857"/>
                    <a:pt x="2057" y="853"/>
                  </a:cubicBezTo>
                  <a:cubicBezTo>
                    <a:pt x="2058" y="849"/>
                    <a:pt x="2048" y="854"/>
                    <a:pt x="2037" y="853"/>
                  </a:cubicBezTo>
                  <a:cubicBezTo>
                    <a:pt x="2026" y="852"/>
                    <a:pt x="2029" y="844"/>
                    <a:pt x="2037" y="840"/>
                  </a:cubicBezTo>
                  <a:cubicBezTo>
                    <a:pt x="2046" y="835"/>
                    <a:pt x="2045" y="831"/>
                    <a:pt x="2049" y="829"/>
                  </a:cubicBezTo>
                  <a:cubicBezTo>
                    <a:pt x="2054" y="827"/>
                    <a:pt x="2065" y="819"/>
                    <a:pt x="2072" y="815"/>
                  </a:cubicBezTo>
                  <a:cubicBezTo>
                    <a:pt x="2079" y="812"/>
                    <a:pt x="2080" y="807"/>
                    <a:pt x="2082" y="803"/>
                  </a:cubicBezTo>
                  <a:cubicBezTo>
                    <a:pt x="2083" y="798"/>
                    <a:pt x="2096" y="793"/>
                    <a:pt x="2107" y="784"/>
                  </a:cubicBezTo>
                  <a:cubicBezTo>
                    <a:pt x="2118" y="775"/>
                    <a:pt x="2124" y="769"/>
                    <a:pt x="2126" y="764"/>
                  </a:cubicBezTo>
                  <a:cubicBezTo>
                    <a:pt x="2129" y="758"/>
                    <a:pt x="2145" y="752"/>
                    <a:pt x="2146" y="747"/>
                  </a:cubicBezTo>
                  <a:cubicBezTo>
                    <a:pt x="2146" y="743"/>
                    <a:pt x="2165" y="733"/>
                    <a:pt x="2179" y="730"/>
                  </a:cubicBezTo>
                  <a:cubicBezTo>
                    <a:pt x="2192" y="728"/>
                    <a:pt x="2213" y="731"/>
                    <a:pt x="2217" y="735"/>
                  </a:cubicBezTo>
                  <a:cubicBezTo>
                    <a:pt x="2221" y="739"/>
                    <a:pt x="2224" y="737"/>
                    <a:pt x="2226" y="735"/>
                  </a:cubicBezTo>
                  <a:cubicBezTo>
                    <a:pt x="2229" y="732"/>
                    <a:pt x="2234" y="733"/>
                    <a:pt x="2243" y="734"/>
                  </a:cubicBezTo>
                  <a:cubicBezTo>
                    <a:pt x="2252" y="735"/>
                    <a:pt x="2254" y="730"/>
                    <a:pt x="2260" y="732"/>
                  </a:cubicBezTo>
                  <a:cubicBezTo>
                    <a:pt x="2266" y="734"/>
                    <a:pt x="2271" y="735"/>
                    <a:pt x="2274" y="728"/>
                  </a:cubicBezTo>
                  <a:cubicBezTo>
                    <a:pt x="2278" y="721"/>
                    <a:pt x="2295" y="722"/>
                    <a:pt x="2299" y="725"/>
                  </a:cubicBezTo>
                  <a:cubicBezTo>
                    <a:pt x="2303" y="728"/>
                    <a:pt x="2306" y="732"/>
                    <a:pt x="2312" y="728"/>
                  </a:cubicBezTo>
                  <a:cubicBezTo>
                    <a:pt x="2319" y="723"/>
                    <a:pt x="2319" y="733"/>
                    <a:pt x="2325" y="734"/>
                  </a:cubicBezTo>
                  <a:cubicBezTo>
                    <a:pt x="2331" y="735"/>
                    <a:pt x="2327" y="740"/>
                    <a:pt x="2321" y="739"/>
                  </a:cubicBezTo>
                  <a:cubicBezTo>
                    <a:pt x="2316" y="739"/>
                    <a:pt x="2310" y="742"/>
                    <a:pt x="2316" y="745"/>
                  </a:cubicBezTo>
                  <a:cubicBezTo>
                    <a:pt x="2322" y="749"/>
                    <a:pt x="2329" y="742"/>
                    <a:pt x="2333" y="743"/>
                  </a:cubicBezTo>
                  <a:cubicBezTo>
                    <a:pt x="2338" y="743"/>
                    <a:pt x="2345" y="744"/>
                    <a:pt x="2352" y="740"/>
                  </a:cubicBezTo>
                  <a:cubicBezTo>
                    <a:pt x="2358" y="735"/>
                    <a:pt x="2360" y="743"/>
                    <a:pt x="2364" y="739"/>
                  </a:cubicBezTo>
                  <a:cubicBezTo>
                    <a:pt x="2369" y="736"/>
                    <a:pt x="2378" y="735"/>
                    <a:pt x="2383" y="735"/>
                  </a:cubicBezTo>
                  <a:cubicBezTo>
                    <a:pt x="2387" y="735"/>
                    <a:pt x="2383" y="729"/>
                    <a:pt x="2376" y="729"/>
                  </a:cubicBezTo>
                  <a:cubicBezTo>
                    <a:pt x="2368" y="729"/>
                    <a:pt x="2368" y="725"/>
                    <a:pt x="2374" y="715"/>
                  </a:cubicBezTo>
                  <a:cubicBezTo>
                    <a:pt x="2381" y="704"/>
                    <a:pt x="2393" y="698"/>
                    <a:pt x="2400" y="692"/>
                  </a:cubicBezTo>
                  <a:cubicBezTo>
                    <a:pt x="2408" y="685"/>
                    <a:pt x="2413" y="688"/>
                    <a:pt x="2413" y="684"/>
                  </a:cubicBezTo>
                  <a:cubicBezTo>
                    <a:pt x="2413" y="680"/>
                    <a:pt x="2417" y="668"/>
                    <a:pt x="2423" y="668"/>
                  </a:cubicBezTo>
                  <a:cubicBezTo>
                    <a:pt x="2428" y="668"/>
                    <a:pt x="2443" y="670"/>
                    <a:pt x="2452" y="665"/>
                  </a:cubicBezTo>
                  <a:cubicBezTo>
                    <a:pt x="2460" y="660"/>
                    <a:pt x="2460" y="669"/>
                    <a:pt x="2463" y="670"/>
                  </a:cubicBezTo>
                  <a:cubicBezTo>
                    <a:pt x="2467" y="672"/>
                    <a:pt x="2472" y="663"/>
                    <a:pt x="2476" y="665"/>
                  </a:cubicBezTo>
                  <a:cubicBezTo>
                    <a:pt x="2480" y="668"/>
                    <a:pt x="2470" y="674"/>
                    <a:pt x="2467" y="682"/>
                  </a:cubicBezTo>
                  <a:cubicBezTo>
                    <a:pt x="2465" y="689"/>
                    <a:pt x="2473" y="686"/>
                    <a:pt x="2477" y="689"/>
                  </a:cubicBezTo>
                  <a:cubicBezTo>
                    <a:pt x="2482" y="691"/>
                    <a:pt x="2472" y="694"/>
                    <a:pt x="2473" y="696"/>
                  </a:cubicBezTo>
                  <a:cubicBezTo>
                    <a:pt x="2474" y="698"/>
                    <a:pt x="2483" y="698"/>
                    <a:pt x="2494" y="686"/>
                  </a:cubicBezTo>
                  <a:cubicBezTo>
                    <a:pt x="2506" y="675"/>
                    <a:pt x="2516" y="672"/>
                    <a:pt x="2523" y="673"/>
                  </a:cubicBezTo>
                  <a:cubicBezTo>
                    <a:pt x="2531" y="673"/>
                    <a:pt x="2526" y="666"/>
                    <a:pt x="2527" y="655"/>
                  </a:cubicBezTo>
                  <a:cubicBezTo>
                    <a:pt x="2527" y="645"/>
                    <a:pt x="2550" y="642"/>
                    <a:pt x="2557" y="645"/>
                  </a:cubicBezTo>
                  <a:cubicBezTo>
                    <a:pt x="2564" y="648"/>
                    <a:pt x="2564" y="651"/>
                    <a:pt x="2557" y="649"/>
                  </a:cubicBezTo>
                  <a:cubicBezTo>
                    <a:pt x="2550" y="647"/>
                    <a:pt x="2543" y="653"/>
                    <a:pt x="2544" y="662"/>
                  </a:cubicBezTo>
                  <a:cubicBezTo>
                    <a:pt x="2544" y="671"/>
                    <a:pt x="2537" y="674"/>
                    <a:pt x="2541" y="677"/>
                  </a:cubicBezTo>
                  <a:cubicBezTo>
                    <a:pt x="2544" y="681"/>
                    <a:pt x="2536" y="681"/>
                    <a:pt x="2535" y="685"/>
                  </a:cubicBezTo>
                  <a:cubicBezTo>
                    <a:pt x="2535" y="689"/>
                    <a:pt x="2535" y="692"/>
                    <a:pt x="2530" y="693"/>
                  </a:cubicBezTo>
                  <a:cubicBezTo>
                    <a:pt x="2525" y="695"/>
                    <a:pt x="2508" y="697"/>
                    <a:pt x="2507" y="703"/>
                  </a:cubicBezTo>
                  <a:cubicBezTo>
                    <a:pt x="2507" y="710"/>
                    <a:pt x="2497" y="711"/>
                    <a:pt x="2493" y="719"/>
                  </a:cubicBezTo>
                  <a:cubicBezTo>
                    <a:pt x="2488" y="728"/>
                    <a:pt x="2471" y="733"/>
                    <a:pt x="2460" y="749"/>
                  </a:cubicBezTo>
                  <a:cubicBezTo>
                    <a:pt x="2449" y="766"/>
                    <a:pt x="2431" y="766"/>
                    <a:pt x="2431" y="769"/>
                  </a:cubicBezTo>
                  <a:cubicBezTo>
                    <a:pt x="2431" y="772"/>
                    <a:pt x="2419" y="772"/>
                    <a:pt x="2415" y="772"/>
                  </a:cubicBezTo>
                  <a:cubicBezTo>
                    <a:pt x="2411" y="773"/>
                    <a:pt x="2419" y="783"/>
                    <a:pt x="2409" y="794"/>
                  </a:cubicBezTo>
                  <a:cubicBezTo>
                    <a:pt x="2399" y="805"/>
                    <a:pt x="2392" y="819"/>
                    <a:pt x="2393" y="834"/>
                  </a:cubicBezTo>
                  <a:cubicBezTo>
                    <a:pt x="2393" y="849"/>
                    <a:pt x="2398" y="892"/>
                    <a:pt x="2402" y="899"/>
                  </a:cubicBezTo>
                  <a:cubicBezTo>
                    <a:pt x="2407" y="907"/>
                    <a:pt x="2404" y="926"/>
                    <a:pt x="2408" y="929"/>
                  </a:cubicBezTo>
                  <a:cubicBezTo>
                    <a:pt x="2411" y="933"/>
                    <a:pt x="2410" y="940"/>
                    <a:pt x="2412" y="942"/>
                  </a:cubicBezTo>
                  <a:cubicBezTo>
                    <a:pt x="2415" y="945"/>
                    <a:pt x="2424" y="932"/>
                    <a:pt x="2431" y="926"/>
                  </a:cubicBezTo>
                  <a:cubicBezTo>
                    <a:pt x="2437" y="921"/>
                    <a:pt x="2435" y="919"/>
                    <a:pt x="2440" y="916"/>
                  </a:cubicBezTo>
                  <a:cubicBezTo>
                    <a:pt x="2444" y="913"/>
                    <a:pt x="2442" y="901"/>
                    <a:pt x="2444" y="898"/>
                  </a:cubicBezTo>
                  <a:cubicBezTo>
                    <a:pt x="2445" y="895"/>
                    <a:pt x="2453" y="893"/>
                    <a:pt x="2456" y="890"/>
                  </a:cubicBezTo>
                  <a:cubicBezTo>
                    <a:pt x="2458" y="887"/>
                    <a:pt x="2465" y="889"/>
                    <a:pt x="2469" y="887"/>
                  </a:cubicBezTo>
                  <a:cubicBezTo>
                    <a:pt x="2472" y="886"/>
                    <a:pt x="2468" y="878"/>
                    <a:pt x="2467" y="873"/>
                  </a:cubicBezTo>
                  <a:cubicBezTo>
                    <a:pt x="2466" y="868"/>
                    <a:pt x="2478" y="861"/>
                    <a:pt x="2484" y="856"/>
                  </a:cubicBezTo>
                  <a:cubicBezTo>
                    <a:pt x="2490" y="852"/>
                    <a:pt x="2498" y="859"/>
                    <a:pt x="2505" y="853"/>
                  </a:cubicBezTo>
                  <a:cubicBezTo>
                    <a:pt x="2512" y="846"/>
                    <a:pt x="2505" y="839"/>
                    <a:pt x="2502" y="835"/>
                  </a:cubicBezTo>
                  <a:cubicBezTo>
                    <a:pt x="2500" y="832"/>
                    <a:pt x="2509" y="815"/>
                    <a:pt x="2515" y="814"/>
                  </a:cubicBezTo>
                  <a:cubicBezTo>
                    <a:pt x="2520" y="812"/>
                    <a:pt x="2523" y="818"/>
                    <a:pt x="2528" y="813"/>
                  </a:cubicBezTo>
                  <a:cubicBezTo>
                    <a:pt x="2533" y="808"/>
                    <a:pt x="2524" y="801"/>
                    <a:pt x="2520" y="801"/>
                  </a:cubicBezTo>
                  <a:cubicBezTo>
                    <a:pt x="2516" y="802"/>
                    <a:pt x="2515" y="788"/>
                    <a:pt x="2524" y="782"/>
                  </a:cubicBezTo>
                  <a:cubicBezTo>
                    <a:pt x="2532" y="775"/>
                    <a:pt x="2529" y="774"/>
                    <a:pt x="2523" y="772"/>
                  </a:cubicBezTo>
                  <a:cubicBezTo>
                    <a:pt x="2517" y="771"/>
                    <a:pt x="2516" y="773"/>
                    <a:pt x="2512" y="773"/>
                  </a:cubicBezTo>
                  <a:cubicBezTo>
                    <a:pt x="2507" y="773"/>
                    <a:pt x="2503" y="764"/>
                    <a:pt x="2510" y="755"/>
                  </a:cubicBezTo>
                  <a:cubicBezTo>
                    <a:pt x="2516" y="746"/>
                    <a:pt x="2523" y="747"/>
                    <a:pt x="2525" y="739"/>
                  </a:cubicBezTo>
                  <a:cubicBezTo>
                    <a:pt x="2526" y="732"/>
                    <a:pt x="2535" y="721"/>
                    <a:pt x="2538" y="717"/>
                  </a:cubicBezTo>
                  <a:cubicBezTo>
                    <a:pt x="2540" y="713"/>
                    <a:pt x="2550" y="717"/>
                    <a:pt x="2553" y="716"/>
                  </a:cubicBezTo>
                  <a:cubicBezTo>
                    <a:pt x="2557" y="715"/>
                    <a:pt x="2556" y="723"/>
                    <a:pt x="2560" y="719"/>
                  </a:cubicBezTo>
                  <a:cubicBezTo>
                    <a:pt x="2564" y="715"/>
                    <a:pt x="2572" y="702"/>
                    <a:pt x="2578" y="702"/>
                  </a:cubicBezTo>
                  <a:cubicBezTo>
                    <a:pt x="2584" y="702"/>
                    <a:pt x="2580" y="712"/>
                    <a:pt x="2581" y="718"/>
                  </a:cubicBezTo>
                  <a:cubicBezTo>
                    <a:pt x="2583" y="723"/>
                    <a:pt x="2586" y="716"/>
                    <a:pt x="2598" y="708"/>
                  </a:cubicBezTo>
                  <a:cubicBezTo>
                    <a:pt x="2609" y="700"/>
                    <a:pt x="2634" y="701"/>
                    <a:pt x="2642" y="705"/>
                  </a:cubicBezTo>
                  <a:cubicBezTo>
                    <a:pt x="2649" y="709"/>
                    <a:pt x="2651" y="717"/>
                    <a:pt x="2655" y="716"/>
                  </a:cubicBezTo>
                  <a:cubicBezTo>
                    <a:pt x="2661" y="715"/>
                    <a:pt x="2656" y="708"/>
                    <a:pt x="2662" y="706"/>
                  </a:cubicBezTo>
                  <a:cubicBezTo>
                    <a:pt x="2668" y="704"/>
                    <a:pt x="2679" y="697"/>
                    <a:pt x="2688" y="691"/>
                  </a:cubicBezTo>
                  <a:cubicBezTo>
                    <a:pt x="2696" y="685"/>
                    <a:pt x="2694" y="690"/>
                    <a:pt x="2698" y="684"/>
                  </a:cubicBezTo>
                  <a:cubicBezTo>
                    <a:pt x="2703" y="679"/>
                    <a:pt x="2707" y="681"/>
                    <a:pt x="2708" y="678"/>
                  </a:cubicBezTo>
                  <a:cubicBezTo>
                    <a:pt x="2710" y="674"/>
                    <a:pt x="2722" y="668"/>
                    <a:pt x="2738" y="664"/>
                  </a:cubicBezTo>
                  <a:cubicBezTo>
                    <a:pt x="2755" y="661"/>
                    <a:pt x="2776" y="650"/>
                    <a:pt x="2775" y="646"/>
                  </a:cubicBezTo>
                  <a:cubicBezTo>
                    <a:pt x="2774" y="643"/>
                    <a:pt x="2781" y="641"/>
                    <a:pt x="2782" y="645"/>
                  </a:cubicBezTo>
                  <a:cubicBezTo>
                    <a:pt x="2783" y="648"/>
                    <a:pt x="2789" y="647"/>
                    <a:pt x="2798" y="649"/>
                  </a:cubicBezTo>
                  <a:cubicBezTo>
                    <a:pt x="2806" y="650"/>
                    <a:pt x="2810" y="654"/>
                    <a:pt x="2817" y="647"/>
                  </a:cubicBezTo>
                  <a:cubicBezTo>
                    <a:pt x="2824" y="640"/>
                    <a:pt x="2816" y="638"/>
                    <a:pt x="2816" y="633"/>
                  </a:cubicBezTo>
                  <a:cubicBezTo>
                    <a:pt x="2817" y="628"/>
                    <a:pt x="2805" y="622"/>
                    <a:pt x="2806" y="617"/>
                  </a:cubicBezTo>
                  <a:cubicBezTo>
                    <a:pt x="2808" y="611"/>
                    <a:pt x="2797" y="596"/>
                    <a:pt x="2794" y="599"/>
                  </a:cubicBezTo>
                  <a:cubicBezTo>
                    <a:pt x="2791" y="602"/>
                    <a:pt x="2784" y="597"/>
                    <a:pt x="2784" y="593"/>
                  </a:cubicBezTo>
                  <a:cubicBezTo>
                    <a:pt x="2784" y="589"/>
                    <a:pt x="2783" y="584"/>
                    <a:pt x="2778" y="587"/>
                  </a:cubicBezTo>
                  <a:cubicBezTo>
                    <a:pt x="2773" y="590"/>
                    <a:pt x="2765" y="588"/>
                    <a:pt x="2763" y="584"/>
                  </a:cubicBezTo>
                  <a:cubicBezTo>
                    <a:pt x="2762" y="579"/>
                    <a:pt x="2773" y="576"/>
                    <a:pt x="2781" y="579"/>
                  </a:cubicBezTo>
                  <a:cubicBezTo>
                    <a:pt x="2789" y="582"/>
                    <a:pt x="2786" y="585"/>
                    <a:pt x="2790" y="587"/>
                  </a:cubicBezTo>
                  <a:cubicBezTo>
                    <a:pt x="2794" y="590"/>
                    <a:pt x="2805" y="589"/>
                    <a:pt x="2810" y="586"/>
                  </a:cubicBezTo>
                  <a:cubicBezTo>
                    <a:pt x="2816" y="583"/>
                    <a:pt x="2831" y="578"/>
                    <a:pt x="2834" y="574"/>
                  </a:cubicBezTo>
                  <a:cubicBezTo>
                    <a:pt x="2836" y="570"/>
                    <a:pt x="2834" y="568"/>
                    <a:pt x="2839" y="565"/>
                  </a:cubicBezTo>
                  <a:cubicBezTo>
                    <a:pt x="2844" y="562"/>
                    <a:pt x="2840" y="557"/>
                    <a:pt x="2836" y="554"/>
                  </a:cubicBezTo>
                  <a:cubicBezTo>
                    <a:pt x="2831" y="552"/>
                    <a:pt x="2832" y="546"/>
                    <a:pt x="2837" y="546"/>
                  </a:cubicBezTo>
                  <a:cubicBezTo>
                    <a:pt x="2842" y="546"/>
                    <a:pt x="2840" y="540"/>
                    <a:pt x="2843" y="540"/>
                  </a:cubicBezTo>
                  <a:cubicBezTo>
                    <a:pt x="2847" y="540"/>
                    <a:pt x="2847" y="542"/>
                    <a:pt x="2853" y="540"/>
                  </a:cubicBezTo>
                  <a:cubicBezTo>
                    <a:pt x="2859" y="537"/>
                    <a:pt x="2853" y="544"/>
                    <a:pt x="2850" y="549"/>
                  </a:cubicBezTo>
                  <a:cubicBezTo>
                    <a:pt x="2848" y="554"/>
                    <a:pt x="2856" y="558"/>
                    <a:pt x="2857" y="561"/>
                  </a:cubicBezTo>
                  <a:cubicBezTo>
                    <a:pt x="2858" y="564"/>
                    <a:pt x="2869" y="565"/>
                    <a:pt x="2875" y="562"/>
                  </a:cubicBezTo>
                  <a:cubicBezTo>
                    <a:pt x="2881" y="558"/>
                    <a:pt x="2901" y="566"/>
                    <a:pt x="2903" y="571"/>
                  </a:cubicBezTo>
                  <a:cubicBezTo>
                    <a:pt x="2904" y="576"/>
                    <a:pt x="2907" y="582"/>
                    <a:pt x="2915" y="586"/>
                  </a:cubicBezTo>
                  <a:cubicBezTo>
                    <a:pt x="2924" y="590"/>
                    <a:pt x="2931" y="588"/>
                    <a:pt x="2933" y="592"/>
                  </a:cubicBezTo>
                  <a:cubicBezTo>
                    <a:pt x="2934" y="596"/>
                    <a:pt x="2937" y="598"/>
                    <a:pt x="2942" y="597"/>
                  </a:cubicBezTo>
                  <a:cubicBezTo>
                    <a:pt x="2947" y="596"/>
                    <a:pt x="2949" y="601"/>
                    <a:pt x="2953" y="598"/>
                  </a:cubicBezTo>
                  <a:cubicBezTo>
                    <a:pt x="2956" y="595"/>
                    <a:pt x="2958" y="600"/>
                    <a:pt x="2962" y="596"/>
                  </a:cubicBezTo>
                  <a:cubicBezTo>
                    <a:pt x="2967" y="592"/>
                    <a:pt x="2953" y="589"/>
                    <a:pt x="2955" y="586"/>
                  </a:cubicBezTo>
                  <a:cubicBezTo>
                    <a:pt x="2956" y="583"/>
                    <a:pt x="2959" y="589"/>
                    <a:pt x="2963" y="588"/>
                  </a:cubicBezTo>
                  <a:cubicBezTo>
                    <a:pt x="2967" y="588"/>
                    <a:pt x="2962" y="581"/>
                    <a:pt x="2965" y="580"/>
                  </a:cubicBezTo>
                  <a:cubicBezTo>
                    <a:pt x="2968" y="579"/>
                    <a:pt x="2965" y="563"/>
                    <a:pt x="2962" y="562"/>
                  </a:cubicBezTo>
                  <a:cubicBezTo>
                    <a:pt x="2959" y="561"/>
                    <a:pt x="2962" y="556"/>
                    <a:pt x="2968" y="560"/>
                  </a:cubicBezTo>
                  <a:cubicBezTo>
                    <a:pt x="2974" y="565"/>
                    <a:pt x="2983" y="564"/>
                    <a:pt x="2988" y="564"/>
                  </a:cubicBezTo>
                  <a:cubicBezTo>
                    <a:pt x="2992" y="564"/>
                    <a:pt x="2988" y="560"/>
                    <a:pt x="2983" y="559"/>
                  </a:cubicBezTo>
                  <a:cubicBezTo>
                    <a:pt x="2979" y="559"/>
                    <a:pt x="2984" y="555"/>
                    <a:pt x="2987" y="558"/>
                  </a:cubicBezTo>
                  <a:cubicBezTo>
                    <a:pt x="2991" y="561"/>
                    <a:pt x="2997" y="562"/>
                    <a:pt x="2997" y="559"/>
                  </a:cubicBezTo>
                  <a:cubicBezTo>
                    <a:pt x="2998" y="556"/>
                    <a:pt x="3001" y="549"/>
                    <a:pt x="3006" y="549"/>
                  </a:cubicBezTo>
                  <a:cubicBezTo>
                    <a:pt x="3012" y="550"/>
                    <a:pt x="3013" y="546"/>
                    <a:pt x="3008" y="545"/>
                  </a:cubicBezTo>
                  <a:close/>
                  <a:moveTo>
                    <a:pt x="1554" y="887"/>
                  </a:moveTo>
                  <a:cubicBezTo>
                    <a:pt x="1539" y="900"/>
                    <a:pt x="1509" y="903"/>
                    <a:pt x="1509" y="914"/>
                  </a:cubicBezTo>
                  <a:cubicBezTo>
                    <a:pt x="1509" y="925"/>
                    <a:pt x="1473" y="930"/>
                    <a:pt x="1470" y="926"/>
                  </a:cubicBezTo>
                  <a:cubicBezTo>
                    <a:pt x="1468" y="922"/>
                    <a:pt x="1497" y="920"/>
                    <a:pt x="1504" y="905"/>
                  </a:cubicBezTo>
                  <a:cubicBezTo>
                    <a:pt x="1511" y="889"/>
                    <a:pt x="1538" y="881"/>
                    <a:pt x="1551" y="860"/>
                  </a:cubicBezTo>
                  <a:cubicBezTo>
                    <a:pt x="1560" y="845"/>
                    <a:pt x="1568" y="823"/>
                    <a:pt x="1574" y="824"/>
                  </a:cubicBezTo>
                  <a:cubicBezTo>
                    <a:pt x="1579" y="826"/>
                    <a:pt x="1569" y="873"/>
                    <a:pt x="1554" y="887"/>
                  </a:cubicBezTo>
                  <a:close/>
                  <a:moveTo>
                    <a:pt x="602" y="316"/>
                  </a:moveTo>
                  <a:cubicBezTo>
                    <a:pt x="602" y="321"/>
                    <a:pt x="599" y="325"/>
                    <a:pt x="589" y="325"/>
                  </a:cubicBezTo>
                  <a:cubicBezTo>
                    <a:pt x="579" y="325"/>
                    <a:pt x="594" y="331"/>
                    <a:pt x="595" y="337"/>
                  </a:cubicBezTo>
                  <a:cubicBezTo>
                    <a:pt x="596" y="342"/>
                    <a:pt x="585" y="338"/>
                    <a:pt x="585" y="347"/>
                  </a:cubicBezTo>
                  <a:cubicBezTo>
                    <a:pt x="584" y="356"/>
                    <a:pt x="565" y="347"/>
                    <a:pt x="563" y="359"/>
                  </a:cubicBezTo>
                  <a:cubicBezTo>
                    <a:pt x="560" y="370"/>
                    <a:pt x="572" y="369"/>
                    <a:pt x="580" y="369"/>
                  </a:cubicBezTo>
                  <a:cubicBezTo>
                    <a:pt x="589" y="370"/>
                    <a:pt x="577" y="377"/>
                    <a:pt x="583" y="382"/>
                  </a:cubicBezTo>
                  <a:cubicBezTo>
                    <a:pt x="590" y="387"/>
                    <a:pt x="594" y="385"/>
                    <a:pt x="590" y="376"/>
                  </a:cubicBezTo>
                  <a:cubicBezTo>
                    <a:pt x="586" y="368"/>
                    <a:pt x="612" y="380"/>
                    <a:pt x="604" y="386"/>
                  </a:cubicBezTo>
                  <a:cubicBezTo>
                    <a:pt x="597" y="393"/>
                    <a:pt x="617" y="398"/>
                    <a:pt x="627" y="399"/>
                  </a:cubicBezTo>
                  <a:cubicBezTo>
                    <a:pt x="637" y="399"/>
                    <a:pt x="672" y="407"/>
                    <a:pt x="673" y="399"/>
                  </a:cubicBezTo>
                  <a:cubicBezTo>
                    <a:pt x="673" y="394"/>
                    <a:pt x="660" y="389"/>
                    <a:pt x="649" y="377"/>
                  </a:cubicBezTo>
                  <a:cubicBezTo>
                    <a:pt x="638" y="366"/>
                    <a:pt x="630" y="347"/>
                    <a:pt x="642" y="339"/>
                  </a:cubicBezTo>
                  <a:cubicBezTo>
                    <a:pt x="655" y="332"/>
                    <a:pt x="644" y="328"/>
                    <a:pt x="657" y="319"/>
                  </a:cubicBezTo>
                  <a:cubicBezTo>
                    <a:pt x="669" y="310"/>
                    <a:pt x="662" y="302"/>
                    <a:pt x="672" y="301"/>
                  </a:cubicBezTo>
                  <a:cubicBezTo>
                    <a:pt x="683" y="300"/>
                    <a:pt x="671" y="290"/>
                    <a:pt x="682" y="289"/>
                  </a:cubicBezTo>
                  <a:cubicBezTo>
                    <a:pt x="692" y="287"/>
                    <a:pt x="694" y="276"/>
                    <a:pt x="692" y="272"/>
                  </a:cubicBezTo>
                  <a:cubicBezTo>
                    <a:pt x="691" y="267"/>
                    <a:pt x="703" y="272"/>
                    <a:pt x="709" y="266"/>
                  </a:cubicBezTo>
                  <a:cubicBezTo>
                    <a:pt x="715" y="260"/>
                    <a:pt x="728" y="264"/>
                    <a:pt x="733" y="255"/>
                  </a:cubicBezTo>
                  <a:cubicBezTo>
                    <a:pt x="737" y="246"/>
                    <a:pt x="797" y="226"/>
                    <a:pt x="831" y="218"/>
                  </a:cubicBezTo>
                  <a:cubicBezTo>
                    <a:pt x="865" y="210"/>
                    <a:pt x="888" y="196"/>
                    <a:pt x="876" y="187"/>
                  </a:cubicBezTo>
                  <a:cubicBezTo>
                    <a:pt x="864" y="177"/>
                    <a:pt x="830" y="190"/>
                    <a:pt x="822" y="197"/>
                  </a:cubicBezTo>
                  <a:cubicBezTo>
                    <a:pt x="813" y="204"/>
                    <a:pt x="801" y="199"/>
                    <a:pt x="793" y="204"/>
                  </a:cubicBezTo>
                  <a:cubicBezTo>
                    <a:pt x="785" y="208"/>
                    <a:pt x="767" y="213"/>
                    <a:pt x="758" y="207"/>
                  </a:cubicBezTo>
                  <a:cubicBezTo>
                    <a:pt x="749" y="201"/>
                    <a:pt x="739" y="214"/>
                    <a:pt x="732" y="213"/>
                  </a:cubicBezTo>
                  <a:cubicBezTo>
                    <a:pt x="725" y="213"/>
                    <a:pt x="718" y="220"/>
                    <a:pt x="710" y="219"/>
                  </a:cubicBezTo>
                  <a:cubicBezTo>
                    <a:pt x="703" y="219"/>
                    <a:pt x="688" y="225"/>
                    <a:pt x="687" y="229"/>
                  </a:cubicBezTo>
                  <a:cubicBezTo>
                    <a:pt x="686" y="233"/>
                    <a:pt x="674" y="232"/>
                    <a:pt x="674" y="238"/>
                  </a:cubicBezTo>
                  <a:cubicBezTo>
                    <a:pt x="674" y="243"/>
                    <a:pt x="664" y="248"/>
                    <a:pt x="659" y="243"/>
                  </a:cubicBezTo>
                  <a:cubicBezTo>
                    <a:pt x="653" y="238"/>
                    <a:pt x="647" y="248"/>
                    <a:pt x="654" y="255"/>
                  </a:cubicBezTo>
                  <a:cubicBezTo>
                    <a:pt x="662" y="262"/>
                    <a:pt x="641" y="262"/>
                    <a:pt x="645" y="266"/>
                  </a:cubicBezTo>
                  <a:cubicBezTo>
                    <a:pt x="648" y="271"/>
                    <a:pt x="637" y="273"/>
                    <a:pt x="639" y="278"/>
                  </a:cubicBezTo>
                  <a:cubicBezTo>
                    <a:pt x="642" y="283"/>
                    <a:pt x="632" y="284"/>
                    <a:pt x="624" y="286"/>
                  </a:cubicBezTo>
                  <a:cubicBezTo>
                    <a:pt x="616" y="287"/>
                    <a:pt x="612" y="298"/>
                    <a:pt x="622" y="298"/>
                  </a:cubicBezTo>
                  <a:cubicBezTo>
                    <a:pt x="632" y="299"/>
                    <a:pt x="616" y="300"/>
                    <a:pt x="617" y="308"/>
                  </a:cubicBezTo>
                  <a:cubicBezTo>
                    <a:pt x="618" y="316"/>
                    <a:pt x="601" y="311"/>
                    <a:pt x="602" y="316"/>
                  </a:cubicBezTo>
                  <a:close/>
                  <a:moveTo>
                    <a:pt x="673" y="45"/>
                  </a:moveTo>
                  <a:cubicBezTo>
                    <a:pt x="675" y="49"/>
                    <a:pt x="671" y="49"/>
                    <a:pt x="660" y="49"/>
                  </a:cubicBezTo>
                  <a:cubicBezTo>
                    <a:pt x="650" y="49"/>
                    <a:pt x="644" y="55"/>
                    <a:pt x="650" y="60"/>
                  </a:cubicBezTo>
                  <a:cubicBezTo>
                    <a:pt x="656" y="65"/>
                    <a:pt x="684" y="63"/>
                    <a:pt x="688" y="57"/>
                  </a:cubicBezTo>
                  <a:cubicBezTo>
                    <a:pt x="693" y="50"/>
                    <a:pt x="705" y="56"/>
                    <a:pt x="707" y="49"/>
                  </a:cubicBezTo>
                  <a:cubicBezTo>
                    <a:pt x="709" y="43"/>
                    <a:pt x="672" y="41"/>
                    <a:pt x="673" y="45"/>
                  </a:cubicBezTo>
                  <a:close/>
                  <a:moveTo>
                    <a:pt x="606" y="51"/>
                  </a:moveTo>
                  <a:cubicBezTo>
                    <a:pt x="606" y="43"/>
                    <a:pt x="579" y="52"/>
                    <a:pt x="584" y="54"/>
                  </a:cubicBezTo>
                  <a:cubicBezTo>
                    <a:pt x="589" y="56"/>
                    <a:pt x="606" y="60"/>
                    <a:pt x="606" y="51"/>
                  </a:cubicBezTo>
                  <a:close/>
                  <a:moveTo>
                    <a:pt x="671" y="17"/>
                  </a:moveTo>
                  <a:cubicBezTo>
                    <a:pt x="683" y="17"/>
                    <a:pt x="679" y="9"/>
                    <a:pt x="688" y="10"/>
                  </a:cubicBezTo>
                  <a:cubicBezTo>
                    <a:pt x="696" y="11"/>
                    <a:pt x="707" y="10"/>
                    <a:pt x="703" y="5"/>
                  </a:cubicBezTo>
                  <a:cubicBezTo>
                    <a:pt x="699" y="0"/>
                    <a:pt x="669" y="2"/>
                    <a:pt x="672" y="6"/>
                  </a:cubicBezTo>
                  <a:cubicBezTo>
                    <a:pt x="675" y="10"/>
                    <a:pt x="647" y="9"/>
                    <a:pt x="648" y="10"/>
                  </a:cubicBezTo>
                  <a:cubicBezTo>
                    <a:pt x="649" y="13"/>
                    <a:pt x="658" y="17"/>
                    <a:pt x="671" y="17"/>
                  </a:cubicBezTo>
                  <a:close/>
                  <a:moveTo>
                    <a:pt x="762" y="35"/>
                  </a:moveTo>
                  <a:cubicBezTo>
                    <a:pt x="766" y="30"/>
                    <a:pt x="756" y="30"/>
                    <a:pt x="755" y="25"/>
                  </a:cubicBezTo>
                  <a:cubicBezTo>
                    <a:pt x="754" y="21"/>
                    <a:pt x="724" y="20"/>
                    <a:pt x="726" y="25"/>
                  </a:cubicBezTo>
                  <a:cubicBezTo>
                    <a:pt x="727" y="30"/>
                    <a:pt x="706" y="36"/>
                    <a:pt x="712" y="41"/>
                  </a:cubicBezTo>
                  <a:cubicBezTo>
                    <a:pt x="725" y="51"/>
                    <a:pt x="759" y="39"/>
                    <a:pt x="762" y="35"/>
                  </a:cubicBezTo>
                  <a:close/>
                  <a:moveTo>
                    <a:pt x="679" y="26"/>
                  </a:moveTo>
                  <a:cubicBezTo>
                    <a:pt x="681" y="16"/>
                    <a:pt x="663" y="24"/>
                    <a:pt x="649" y="19"/>
                  </a:cubicBezTo>
                  <a:cubicBezTo>
                    <a:pt x="636" y="13"/>
                    <a:pt x="628" y="13"/>
                    <a:pt x="637" y="21"/>
                  </a:cubicBezTo>
                  <a:cubicBezTo>
                    <a:pt x="641" y="25"/>
                    <a:pt x="613" y="28"/>
                    <a:pt x="618" y="32"/>
                  </a:cubicBezTo>
                  <a:cubicBezTo>
                    <a:pt x="628" y="42"/>
                    <a:pt x="678" y="37"/>
                    <a:pt x="679" y="26"/>
                  </a:cubicBezTo>
                  <a:close/>
                </a:path>
              </a:pathLst>
            </a:custGeom>
            <a:solidFill>
              <a:srgbClr val="4472C4">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5" name="Freeform 1727">
              <a:extLst>
                <a:ext uri="{FF2B5EF4-FFF2-40B4-BE49-F238E27FC236}">
                  <a16:creationId xmlns:a16="http://schemas.microsoft.com/office/drawing/2014/main" id="{B4374897-7726-41E6-B47B-798F8E4D257B}"/>
                </a:ext>
              </a:extLst>
            </p:cNvPr>
            <p:cNvSpPr>
              <a:spLocks/>
            </p:cNvSpPr>
            <p:nvPr/>
          </p:nvSpPr>
          <p:spPr bwMode="auto">
            <a:xfrm>
              <a:off x="5713615" y="2313064"/>
              <a:ext cx="76203" cy="63502"/>
            </a:xfrm>
            <a:custGeom>
              <a:avLst/>
              <a:gdLst>
                <a:gd name="T0" fmla="*/ 56 w 59"/>
                <a:gd name="T1" fmla="*/ 40 h 51"/>
                <a:gd name="T2" fmla="*/ 45 w 59"/>
                <a:gd name="T3" fmla="*/ 27 h 51"/>
                <a:gd name="T4" fmla="*/ 39 w 59"/>
                <a:gd name="T5" fmla="*/ 13 h 51"/>
                <a:gd name="T6" fmla="*/ 34 w 59"/>
                <a:gd name="T7" fmla="*/ 3 h 51"/>
                <a:gd name="T8" fmla="*/ 18 w 59"/>
                <a:gd name="T9" fmla="*/ 1 h 51"/>
                <a:gd name="T10" fmla="*/ 0 w 59"/>
                <a:gd name="T11" fmla="*/ 5 h 51"/>
                <a:gd name="T12" fmla="*/ 4 w 59"/>
                <a:gd name="T13" fmla="*/ 19 h 51"/>
                <a:gd name="T14" fmla="*/ 18 w 59"/>
                <a:gd name="T15" fmla="*/ 24 h 51"/>
                <a:gd name="T16" fmla="*/ 21 w 59"/>
                <a:gd name="T17" fmla="*/ 31 h 51"/>
                <a:gd name="T18" fmla="*/ 23 w 59"/>
                <a:gd name="T19" fmla="*/ 31 h 51"/>
                <a:gd name="T20" fmla="*/ 27 w 59"/>
                <a:gd name="T21" fmla="*/ 35 h 51"/>
                <a:gd name="T22" fmla="*/ 36 w 59"/>
                <a:gd name="T23" fmla="*/ 39 h 51"/>
                <a:gd name="T24" fmla="*/ 44 w 59"/>
                <a:gd name="T25" fmla="*/ 42 h 51"/>
                <a:gd name="T26" fmla="*/ 48 w 59"/>
                <a:gd name="T27" fmla="*/ 51 h 51"/>
                <a:gd name="T28" fmla="*/ 59 w 59"/>
                <a:gd name="T29" fmla="*/ 49 h 51"/>
                <a:gd name="T30" fmla="*/ 56 w 59"/>
                <a:gd name="T3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51">
                  <a:moveTo>
                    <a:pt x="56" y="40"/>
                  </a:moveTo>
                  <a:cubicBezTo>
                    <a:pt x="56" y="36"/>
                    <a:pt x="45" y="32"/>
                    <a:pt x="45" y="27"/>
                  </a:cubicBezTo>
                  <a:cubicBezTo>
                    <a:pt x="45" y="22"/>
                    <a:pt x="38" y="17"/>
                    <a:pt x="39" y="13"/>
                  </a:cubicBezTo>
                  <a:cubicBezTo>
                    <a:pt x="39" y="10"/>
                    <a:pt x="36" y="6"/>
                    <a:pt x="34" y="3"/>
                  </a:cubicBezTo>
                  <a:cubicBezTo>
                    <a:pt x="29" y="2"/>
                    <a:pt x="23" y="0"/>
                    <a:pt x="18" y="1"/>
                  </a:cubicBezTo>
                  <a:cubicBezTo>
                    <a:pt x="12" y="2"/>
                    <a:pt x="7" y="4"/>
                    <a:pt x="0" y="5"/>
                  </a:cubicBezTo>
                  <a:cubicBezTo>
                    <a:pt x="4" y="10"/>
                    <a:pt x="1" y="11"/>
                    <a:pt x="4" y="19"/>
                  </a:cubicBezTo>
                  <a:cubicBezTo>
                    <a:pt x="7" y="26"/>
                    <a:pt x="15" y="22"/>
                    <a:pt x="18" y="24"/>
                  </a:cubicBezTo>
                  <a:cubicBezTo>
                    <a:pt x="19" y="25"/>
                    <a:pt x="20" y="28"/>
                    <a:pt x="21" y="31"/>
                  </a:cubicBezTo>
                  <a:cubicBezTo>
                    <a:pt x="22" y="31"/>
                    <a:pt x="22" y="31"/>
                    <a:pt x="23" y="31"/>
                  </a:cubicBezTo>
                  <a:cubicBezTo>
                    <a:pt x="26" y="31"/>
                    <a:pt x="27" y="33"/>
                    <a:pt x="27" y="35"/>
                  </a:cubicBezTo>
                  <a:cubicBezTo>
                    <a:pt x="31" y="36"/>
                    <a:pt x="34" y="38"/>
                    <a:pt x="36" y="39"/>
                  </a:cubicBezTo>
                  <a:cubicBezTo>
                    <a:pt x="38" y="40"/>
                    <a:pt x="40" y="37"/>
                    <a:pt x="44" y="42"/>
                  </a:cubicBezTo>
                  <a:cubicBezTo>
                    <a:pt x="48" y="46"/>
                    <a:pt x="48" y="47"/>
                    <a:pt x="48" y="51"/>
                  </a:cubicBezTo>
                  <a:cubicBezTo>
                    <a:pt x="52" y="51"/>
                    <a:pt x="56" y="50"/>
                    <a:pt x="59" y="49"/>
                  </a:cubicBezTo>
                  <a:cubicBezTo>
                    <a:pt x="58" y="46"/>
                    <a:pt x="56" y="42"/>
                    <a:pt x="56" y="4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6" name="Freeform 1728">
              <a:extLst>
                <a:ext uri="{FF2B5EF4-FFF2-40B4-BE49-F238E27FC236}">
                  <a16:creationId xmlns:a16="http://schemas.microsoft.com/office/drawing/2014/main" id="{E97C3C94-EED4-464D-A57D-F51F23F8C175}"/>
                </a:ext>
              </a:extLst>
            </p:cNvPr>
            <p:cNvSpPr>
              <a:spLocks noEditPoints="1"/>
            </p:cNvSpPr>
            <p:nvPr/>
          </p:nvSpPr>
          <p:spPr bwMode="auto">
            <a:xfrm>
              <a:off x="5748541" y="2298776"/>
              <a:ext cx="112717" cy="90491"/>
            </a:xfrm>
            <a:custGeom>
              <a:avLst/>
              <a:gdLst>
                <a:gd name="T0" fmla="*/ 83 w 88"/>
                <a:gd name="T1" fmla="*/ 24 h 72"/>
                <a:gd name="T2" fmla="*/ 67 w 88"/>
                <a:gd name="T3" fmla="*/ 4 h 72"/>
                <a:gd name="T4" fmla="*/ 56 w 88"/>
                <a:gd name="T5" fmla="*/ 12 h 72"/>
                <a:gd name="T6" fmla="*/ 48 w 88"/>
                <a:gd name="T7" fmla="*/ 12 h 72"/>
                <a:gd name="T8" fmla="*/ 35 w 88"/>
                <a:gd name="T9" fmla="*/ 2 h 72"/>
                <a:gd name="T10" fmla="*/ 29 w 88"/>
                <a:gd name="T11" fmla="*/ 0 h 72"/>
                <a:gd name="T12" fmla="*/ 26 w 88"/>
                <a:gd name="T13" fmla="*/ 7 h 72"/>
                <a:gd name="T14" fmla="*/ 31 w 88"/>
                <a:gd name="T15" fmla="*/ 14 h 72"/>
                <a:gd name="T16" fmla="*/ 18 w 88"/>
                <a:gd name="T17" fmla="*/ 13 h 72"/>
                <a:gd name="T18" fmla="*/ 6 w 88"/>
                <a:gd name="T19" fmla="*/ 10 h 72"/>
                <a:gd name="T20" fmla="*/ 12 w 88"/>
                <a:gd name="T21" fmla="*/ 24 h 72"/>
                <a:gd name="T22" fmla="*/ 18 w 88"/>
                <a:gd name="T23" fmla="*/ 38 h 72"/>
                <a:gd name="T24" fmla="*/ 29 w 88"/>
                <a:gd name="T25" fmla="*/ 51 h 72"/>
                <a:gd name="T26" fmla="*/ 32 w 88"/>
                <a:gd name="T27" fmla="*/ 60 h 72"/>
                <a:gd name="T28" fmla="*/ 53 w 88"/>
                <a:gd name="T29" fmla="*/ 47 h 72"/>
                <a:gd name="T30" fmla="*/ 57 w 88"/>
                <a:gd name="T31" fmla="*/ 63 h 72"/>
                <a:gd name="T32" fmla="*/ 70 w 88"/>
                <a:gd name="T33" fmla="*/ 72 h 72"/>
                <a:gd name="T34" fmla="*/ 73 w 88"/>
                <a:gd name="T35" fmla="*/ 61 h 72"/>
                <a:gd name="T36" fmla="*/ 83 w 88"/>
                <a:gd name="T37" fmla="*/ 24 h 72"/>
                <a:gd name="T38" fmla="*/ 9 w 88"/>
                <a:gd name="T39" fmla="*/ 50 h 72"/>
                <a:gd name="T40" fmla="*/ 0 w 88"/>
                <a:gd name="T41" fmla="*/ 46 h 72"/>
                <a:gd name="T42" fmla="*/ 6 w 88"/>
                <a:gd name="T43" fmla="*/ 55 h 72"/>
                <a:gd name="T44" fmla="*/ 18 w 88"/>
                <a:gd name="T45" fmla="*/ 62 h 72"/>
                <a:gd name="T46" fmla="*/ 21 w 88"/>
                <a:gd name="T47" fmla="*/ 62 h 72"/>
                <a:gd name="T48" fmla="*/ 17 w 88"/>
                <a:gd name="T49" fmla="*/ 53 h 72"/>
                <a:gd name="T50" fmla="*/ 9 w 88"/>
                <a:gd name="T5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2">
                  <a:moveTo>
                    <a:pt x="83" y="24"/>
                  </a:moveTo>
                  <a:cubicBezTo>
                    <a:pt x="81" y="20"/>
                    <a:pt x="74" y="12"/>
                    <a:pt x="67" y="4"/>
                  </a:cubicBezTo>
                  <a:cubicBezTo>
                    <a:pt x="65" y="10"/>
                    <a:pt x="57" y="8"/>
                    <a:pt x="56" y="12"/>
                  </a:cubicBezTo>
                  <a:cubicBezTo>
                    <a:pt x="54" y="16"/>
                    <a:pt x="50" y="11"/>
                    <a:pt x="48" y="12"/>
                  </a:cubicBezTo>
                  <a:cubicBezTo>
                    <a:pt x="46" y="13"/>
                    <a:pt x="40" y="3"/>
                    <a:pt x="35" y="2"/>
                  </a:cubicBezTo>
                  <a:cubicBezTo>
                    <a:pt x="33" y="2"/>
                    <a:pt x="31" y="1"/>
                    <a:pt x="29" y="0"/>
                  </a:cubicBezTo>
                  <a:cubicBezTo>
                    <a:pt x="27" y="3"/>
                    <a:pt x="25" y="5"/>
                    <a:pt x="26" y="7"/>
                  </a:cubicBezTo>
                  <a:cubicBezTo>
                    <a:pt x="27" y="9"/>
                    <a:pt x="34" y="12"/>
                    <a:pt x="31" y="14"/>
                  </a:cubicBezTo>
                  <a:cubicBezTo>
                    <a:pt x="29" y="17"/>
                    <a:pt x="21" y="16"/>
                    <a:pt x="18" y="13"/>
                  </a:cubicBezTo>
                  <a:cubicBezTo>
                    <a:pt x="15" y="11"/>
                    <a:pt x="7" y="7"/>
                    <a:pt x="6" y="10"/>
                  </a:cubicBezTo>
                  <a:cubicBezTo>
                    <a:pt x="4" y="13"/>
                    <a:pt x="13" y="20"/>
                    <a:pt x="12" y="24"/>
                  </a:cubicBezTo>
                  <a:cubicBezTo>
                    <a:pt x="11" y="28"/>
                    <a:pt x="18" y="33"/>
                    <a:pt x="18" y="38"/>
                  </a:cubicBezTo>
                  <a:cubicBezTo>
                    <a:pt x="18" y="43"/>
                    <a:pt x="29" y="47"/>
                    <a:pt x="29" y="51"/>
                  </a:cubicBezTo>
                  <a:cubicBezTo>
                    <a:pt x="29" y="53"/>
                    <a:pt x="31" y="57"/>
                    <a:pt x="32" y="60"/>
                  </a:cubicBezTo>
                  <a:cubicBezTo>
                    <a:pt x="41" y="56"/>
                    <a:pt x="48" y="49"/>
                    <a:pt x="53" y="47"/>
                  </a:cubicBezTo>
                  <a:cubicBezTo>
                    <a:pt x="62" y="43"/>
                    <a:pt x="58" y="60"/>
                    <a:pt x="57" y="63"/>
                  </a:cubicBezTo>
                  <a:cubicBezTo>
                    <a:pt x="56" y="65"/>
                    <a:pt x="63" y="69"/>
                    <a:pt x="70" y="72"/>
                  </a:cubicBezTo>
                  <a:cubicBezTo>
                    <a:pt x="69" y="68"/>
                    <a:pt x="70" y="64"/>
                    <a:pt x="73" y="61"/>
                  </a:cubicBezTo>
                  <a:cubicBezTo>
                    <a:pt x="82" y="50"/>
                    <a:pt x="88" y="33"/>
                    <a:pt x="83" y="24"/>
                  </a:cubicBezTo>
                  <a:close/>
                  <a:moveTo>
                    <a:pt x="9" y="50"/>
                  </a:moveTo>
                  <a:cubicBezTo>
                    <a:pt x="7" y="49"/>
                    <a:pt x="4" y="47"/>
                    <a:pt x="0" y="46"/>
                  </a:cubicBezTo>
                  <a:cubicBezTo>
                    <a:pt x="1" y="49"/>
                    <a:pt x="1" y="53"/>
                    <a:pt x="6" y="55"/>
                  </a:cubicBezTo>
                  <a:cubicBezTo>
                    <a:pt x="14" y="59"/>
                    <a:pt x="3" y="60"/>
                    <a:pt x="18" y="62"/>
                  </a:cubicBezTo>
                  <a:cubicBezTo>
                    <a:pt x="19" y="62"/>
                    <a:pt x="20" y="62"/>
                    <a:pt x="21" y="62"/>
                  </a:cubicBezTo>
                  <a:cubicBezTo>
                    <a:pt x="21" y="58"/>
                    <a:pt x="21" y="57"/>
                    <a:pt x="17" y="53"/>
                  </a:cubicBezTo>
                  <a:cubicBezTo>
                    <a:pt x="13" y="48"/>
                    <a:pt x="11" y="51"/>
                    <a:pt x="9" y="5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7" name="Freeform 1730">
              <a:extLst>
                <a:ext uri="{FF2B5EF4-FFF2-40B4-BE49-F238E27FC236}">
                  <a16:creationId xmlns:a16="http://schemas.microsoft.com/office/drawing/2014/main" id="{D6567E75-B5A8-4F26-8902-DC0D48817976}"/>
                </a:ext>
              </a:extLst>
            </p:cNvPr>
            <p:cNvSpPr>
              <a:spLocks noEditPoints="1"/>
            </p:cNvSpPr>
            <p:nvPr/>
          </p:nvSpPr>
          <p:spPr bwMode="auto">
            <a:xfrm>
              <a:off x="6867768" y="3162405"/>
              <a:ext cx="1041437" cy="368312"/>
            </a:xfrm>
            <a:custGeom>
              <a:avLst/>
              <a:gdLst>
                <a:gd name="T0" fmla="*/ 60 w 812"/>
                <a:gd name="T1" fmla="*/ 125 h 295"/>
                <a:gd name="T2" fmla="*/ 231 w 812"/>
                <a:gd name="T3" fmla="*/ 157 h 295"/>
                <a:gd name="T4" fmla="*/ 35 w 812"/>
                <a:gd name="T5" fmla="*/ 80 h 295"/>
                <a:gd name="T6" fmla="*/ 436 w 812"/>
                <a:gd name="T7" fmla="*/ 208 h 295"/>
                <a:gd name="T8" fmla="*/ 454 w 812"/>
                <a:gd name="T9" fmla="*/ 166 h 295"/>
                <a:gd name="T10" fmla="*/ 480 w 812"/>
                <a:gd name="T11" fmla="*/ 172 h 295"/>
                <a:gd name="T12" fmla="*/ 497 w 812"/>
                <a:gd name="T13" fmla="*/ 118 h 295"/>
                <a:gd name="T14" fmla="*/ 498 w 812"/>
                <a:gd name="T15" fmla="*/ 98 h 295"/>
                <a:gd name="T16" fmla="*/ 465 w 812"/>
                <a:gd name="T17" fmla="*/ 83 h 295"/>
                <a:gd name="T18" fmla="*/ 417 w 812"/>
                <a:gd name="T19" fmla="*/ 152 h 295"/>
                <a:gd name="T20" fmla="*/ 193 w 812"/>
                <a:gd name="T21" fmla="*/ 165 h 295"/>
                <a:gd name="T22" fmla="*/ 186 w 812"/>
                <a:gd name="T23" fmla="*/ 135 h 295"/>
                <a:gd name="T24" fmla="*/ 180 w 812"/>
                <a:gd name="T25" fmla="*/ 148 h 295"/>
                <a:gd name="T26" fmla="*/ 149 w 812"/>
                <a:gd name="T27" fmla="*/ 111 h 295"/>
                <a:gd name="T28" fmla="*/ 122 w 812"/>
                <a:gd name="T29" fmla="*/ 78 h 295"/>
                <a:gd name="T30" fmla="*/ 83 w 812"/>
                <a:gd name="T31" fmla="*/ 52 h 295"/>
                <a:gd name="T32" fmla="*/ 4 w 812"/>
                <a:gd name="T33" fmla="*/ 7 h 295"/>
                <a:gd name="T34" fmla="*/ 72 w 812"/>
                <a:gd name="T35" fmla="*/ 101 h 295"/>
                <a:gd name="T36" fmla="*/ 156 w 812"/>
                <a:gd name="T37" fmla="*/ 200 h 295"/>
                <a:gd name="T38" fmla="*/ 190 w 812"/>
                <a:gd name="T39" fmla="*/ 183 h 295"/>
                <a:gd name="T40" fmla="*/ 584 w 812"/>
                <a:gd name="T41" fmla="*/ 82 h 295"/>
                <a:gd name="T42" fmla="*/ 588 w 812"/>
                <a:gd name="T43" fmla="*/ 99 h 295"/>
                <a:gd name="T44" fmla="*/ 546 w 812"/>
                <a:gd name="T45" fmla="*/ 165 h 295"/>
                <a:gd name="T46" fmla="*/ 434 w 812"/>
                <a:gd name="T47" fmla="*/ 261 h 295"/>
                <a:gd name="T48" fmla="*/ 504 w 812"/>
                <a:gd name="T49" fmla="*/ 253 h 295"/>
                <a:gd name="T50" fmla="*/ 606 w 812"/>
                <a:gd name="T51" fmla="*/ 167 h 295"/>
                <a:gd name="T52" fmla="*/ 341 w 812"/>
                <a:gd name="T53" fmla="*/ 247 h 295"/>
                <a:gd name="T54" fmla="*/ 307 w 812"/>
                <a:gd name="T55" fmla="*/ 230 h 295"/>
                <a:gd name="T56" fmla="*/ 192 w 812"/>
                <a:gd name="T57" fmla="*/ 215 h 295"/>
                <a:gd name="T58" fmla="*/ 206 w 812"/>
                <a:gd name="T59" fmla="*/ 238 h 295"/>
                <a:gd name="T60" fmla="*/ 315 w 812"/>
                <a:gd name="T61" fmla="*/ 256 h 295"/>
                <a:gd name="T62" fmla="*/ 341 w 812"/>
                <a:gd name="T63" fmla="*/ 247 h 295"/>
                <a:gd name="T64" fmla="*/ 707 w 812"/>
                <a:gd name="T65" fmla="*/ 166 h 295"/>
                <a:gd name="T66" fmla="*/ 633 w 812"/>
                <a:gd name="T67" fmla="*/ 128 h 295"/>
                <a:gd name="T68" fmla="*/ 681 w 812"/>
                <a:gd name="T69" fmla="*/ 146 h 295"/>
                <a:gd name="T70" fmla="*/ 654 w 812"/>
                <a:gd name="T71" fmla="*/ 157 h 295"/>
                <a:gd name="T72" fmla="*/ 695 w 812"/>
                <a:gd name="T73" fmla="*/ 178 h 295"/>
                <a:gd name="T74" fmla="*/ 770 w 812"/>
                <a:gd name="T75" fmla="*/ 224 h 295"/>
                <a:gd name="T76" fmla="*/ 793 w 812"/>
                <a:gd name="T77" fmla="*/ 251 h 295"/>
                <a:gd name="T78" fmla="*/ 752 w 812"/>
                <a:gd name="T79" fmla="*/ 133 h 295"/>
                <a:gd name="T80" fmla="*/ 518 w 812"/>
                <a:gd name="T81" fmla="*/ 273 h 295"/>
                <a:gd name="T82" fmla="*/ 526 w 812"/>
                <a:gd name="T83" fmla="*/ 277 h 295"/>
                <a:gd name="T84" fmla="*/ 531 w 812"/>
                <a:gd name="T85" fmla="*/ 271 h 295"/>
                <a:gd name="T86" fmla="*/ 391 w 812"/>
                <a:gd name="T87" fmla="*/ 104 h 295"/>
                <a:gd name="T88" fmla="*/ 400 w 812"/>
                <a:gd name="T89" fmla="*/ 61 h 295"/>
                <a:gd name="T90" fmla="*/ 398 w 812"/>
                <a:gd name="T91" fmla="*/ 31 h 295"/>
                <a:gd name="T92" fmla="*/ 352 w 812"/>
                <a:gd name="T93" fmla="*/ 55 h 295"/>
                <a:gd name="T94" fmla="*/ 315 w 812"/>
                <a:gd name="T95" fmla="*/ 79 h 295"/>
                <a:gd name="T96" fmla="*/ 259 w 812"/>
                <a:gd name="T97" fmla="*/ 81 h 295"/>
                <a:gd name="T98" fmla="*/ 241 w 812"/>
                <a:gd name="T99" fmla="*/ 94 h 295"/>
                <a:gd name="T100" fmla="*/ 282 w 812"/>
                <a:gd name="T101" fmla="*/ 160 h 295"/>
                <a:gd name="T102" fmla="*/ 342 w 812"/>
                <a:gd name="T103" fmla="*/ 174 h 295"/>
                <a:gd name="T104" fmla="*/ 420 w 812"/>
                <a:gd name="T105" fmla="*/ 277 h 295"/>
                <a:gd name="T106" fmla="*/ 420 w 812"/>
                <a:gd name="T107" fmla="*/ 277 h 295"/>
                <a:gd name="T108" fmla="*/ 369 w 812"/>
                <a:gd name="T109" fmla="*/ 263 h 295"/>
                <a:gd name="T110" fmla="*/ 394 w 812"/>
                <a:gd name="T111" fmla="*/ 25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2" h="295">
                  <a:moveTo>
                    <a:pt x="60" y="125"/>
                  </a:moveTo>
                  <a:cubicBezTo>
                    <a:pt x="59" y="128"/>
                    <a:pt x="65" y="138"/>
                    <a:pt x="68" y="135"/>
                  </a:cubicBezTo>
                  <a:cubicBezTo>
                    <a:pt x="72" y="132"/>
                    <a:pt x="63" y="117"/>
                    <a:pt x="60" y="125"/>
                  </a:cubicBezTo>
                  <a:close/>
                  <a:moveTo>
                    <a:pt x="231" y="157"/>
                  </a:moveTo>
                  <a:cubicBezTo>
                    <a:pt x="231" y="152"/>
                    <a:pt x="217" y="154"/>
                    <a:pt x="221" y="161"/>
                  </a:cubicBezTo>
                  <a:cubicBezTo>
                    <a:pt x="225" y="168"/>
                    <a:pt x="231" y="161"/>
                    <a:pt x="231" y="157"/>
                  </a:cubicBezTo>
                  <a:close/>
                  <a:moveTo>
                    <a:pt x="35" y="80"/>
                  </a:moveTo>
                  <a:cubicBezTo>
                    <a:pt x="34" y="85"/>
                    <a:pt x="39" y="100"/>
                    <a:pt x="46" y="94"/>
                  </a:cubicBezTo>
                  <a:cubicBezTo>
                    <a:pt x="52" y="88"/>
                    <a:pt x="36" y="75"/>
                    <a:pt x="35" y="80"/>
                  </a:cubicBezTo>
                  <a:close/>
                  <a:moveTo>
                    <a:pt x="428" y="169"/>
                  </a:moveTo>
                  <a:cubicBezTo>
                    <a:pt x="436" y="170"/>
                    <a:pt x="435" y="181"/>
                    <a:pt x="434" y="188"/>
                  </a:cubicBezTo>
                  <a:cubicBezTo>
                    <a:pt x="432" y="195"/>
                    <a:pt x="429" y="211"/>
                    <a:pt x="436" y="208"/>
                  </a:cubicBezTo>
                  <a:cubicBezTo>
                    <a:pt x="444" y="205"/>
                    <a:pt x="449" y="195"/>
                    <a:pt x="444" y="191"/>
                  </a:cubicBezTo>
                  <a:cubicBezTo>
                    <a:pt x="440" y="188"/>
                    <a:pt x="440" y="165"/>
                    <a:pt x="442" y="159"/>
                  </a:cubicBezTo>
                  <a:cubicBezTo>
                    <a:pt x="444" y="153"/>
                    <a:pt x="459" y="157"/>
                    <a:pt x="454" y="166"/>
                  </a:cubicBezTo>
                  <a:cubicBezTo>
                    <a:pt x="449" y="175"/>
                    <a:pt x="463" y="174"/>
                    <a:pt x="463" y="184"/>
                  </a:cubicBezTo>
                  <a:cubicBezTo>
                    <a:pt x="463" y="194"/>
                    <a:pt x="471" y="189"/>
                    <a:pt x="479" y="186"/>
                  </a:cubicBezTo>
                  <a:cubicBezTo>
                    <a:pt x="487" y="183"/>
                    <a:pt x="486" y="179"/>
                    <a:pt x="480" y="172"/>
                  </a:cubicBezTo>
                  <a:cubicBezTo>
                    <a:pt x="474" y="166"/>
                    <a:pt x="484" y="157"/>
                    <a:pt x="476" y="152"/>
                  </a:cubicBezTo>
                  <a:cubicBezTo>
                    <a:pt x="468" y="147"/>
                    <a:pt x="463" y="139"/>
                    <a:pt x="471" y="137"/>
                  </a:cubicBezTo>
                  <a:cubicBezTo>
                    <a:pt x="478" y="136"/>
                    <a:pt x="500" y="123"/>
                    <a:pt x="497" y="118"/>
                  </a:cubicBezTo>
                  <a:cubicBezTo>
                    <a:pt x="495" y="113"/>
                    <a:pt x="464" y="119"/>
                    <a:pt x="461" y="129"/>
                  </a:cubicBezTo>
                  <a:cubicBezTo>
                    <a:pt x="459" y="138"/>
                    <a:pt x="437" y="128"/>
                    <a:pt x="439" y="111"/>
                  </a:cubicBezTo>
                  <a:cubicBezTo>
                    <a:pt x="442" y="95"/>
                    <a:pt x="485" y="93"/>
                    <a:pt x="498" y="98"/>
                  </a:cubicBezTo>
                  <a:cubicBezTo>
                    <a:pt x="510" y="104"/>
                    <a:pt x="524" y="89"/>
                    <a:pt x="528" y="80"/>
                  </a:cubicBezTo>
                  <a:cubicBezTo>
                    <a:pt x="533" y="71"/>
                    <a:pt x="519" y="82"/>
                    <a:pt x="510" y="87"/>
                  </a:cubicBezTo>
                  <a:cubicBezTo>
                    <a:pt x="501" y="93"/>
                    <a:pt x="477" y="87"/>
                    <a:pt x="465" y="83"/>
                  </a:cubicBezTo>
                  <a:cubicBezTo>
                    <a:pt x="453" y="79"/>
                    <a:pt x="454" y="90"/>
                    <a:pt x="444" y="92"/>
                  </a:cubicBezTo>
                  <a:cubicBezTo>
                    <a:pt x="434" y="93"/>
                    <a:pt x="436" y="115"/>
                    <a:pt x="431" y="118"/>
                  </a:cubicBezTo>
                  <a:cubicBezTo>
                    <a:pt x="427" y="120"/>
                    <a:pt x="427" y="136"/>
                    <a:pt x="417" y="152"/>
                  </a:cubicBezTo>
                  <a:cubicBezTo>
                    <a:pt x="408" y="167"/>
                    <a:pt x="421" y="169"/>
                    <a:pt x="428" y="169"/>
                  </a:cubicBezTo>
                  <a:close/>
                  <a:moveTo>
                    <a:pt x="190" y="183"/>
                  </a:moveTo>
                  <a:cubicBezTo>
                    <a:pt x="189" y="176"/>
                    <a:pt x="193" y="168"/>
                    <a:pt x="193" y="165"/>
                  </a:cubicBezTo>
                  <a:cubicBezTo>
                    <a:pt x="193" y="161"/>
                    <a:pt x="195" y="159"/>
                    <a:pt x="200" y="160"/>
                  </a:cubicBezTo>
                  <a:cubicBezTo>
                    <a:pt x="205" y="161"/>
                    <a:pt x="204" y="151"/>
                    <a:pt x="200" y="149"/>
                  </a:cubicBezTo>
                  <a:cubicBezTo>
                    <a:pt x="197" y="148"/>
                    <a:pt x="195" y="135"/>
                    <a:pt x="186" y="135"/>
                  </a:cubicBezTo>
                  <a:cubicBezTo>
                    <a:pt x="177" y="135"/>
                    <a:pt x="179" y="143"/>
                    <a:pt x="184" y="143"/>
                  </a:cubicBezTo>
                  <a:cubicBezTo>
                    <a:pt x="189" y="144"/>
                    <a:pt x="192" y="148"/>
                    <a:pt x="191" y="152"/>
                  </a:cubicBezTo>
                  <a:cubicBezTo>
                    <a:pt x="189" y="155"/>
                    <a:pt x="187" y="148"/>
                    <a:pt x="180" y="148"/>
                  </a:cubicBezTo>
                  <a:cubicBezTo>
                    <a:pt x="172" y="149"/>
                    <a:pt x="177" y="140"/>
                    <a:pt x="169" y="139"/>
                  </a:cubicBezTo>
                  <a:cubicBezTo>
                    <a:pt x="160" y="139"/>
                    <a:pt x="162" y="123"/>
                    <a:pt x="153" y="123"/>
                  </a:cubicBezTo>
                  <a:cubicBezTo>
                    <a:pt x="144" y="123"/>
                    <a:pt x="144" y="116"/>
                    <a:pt x="149" y="111"/>
                  </a:cubicBezTo>
                  <a:cubicBezTo>
                    <a:pt x="155" y="106"/>
                    <a:pt x="140" y="101"/>
                    <a:pt x="140" y="95"/>
                  </a:cubicBezTo>
                  <a:cubicBezTo>
                    <a:pt x="140" y="88"/>
                    <a:pt x="131" y="92"/>
                    <a:pt x="131" y="87"/>
                  </a:cubicBezTo>
                  <a:cubicBezTo>
                    <a:pt x="131" y="82"/>
                    <a:pt x="127" y="84"/>
                    <a:pt x="122" y="78"/>
                  </a:cubicBezTo>
                  <a:cubicBezTo>
                    <a:pt x="118" y="72"/>
                    <a:pt x="115" y="78"/>
                    <a:pt x="111" y="73"/>
                  </a:cubicBezTo>
                  <a:cubicBezTo>
                    <a:pt x="107" y="68"/>
                    <a:pt x="101" y="65"/>
                    <a:pt x="98" y="67"/>
                  </a:cubicBezTo>
                  <a:cubicBezTo>
                    <a:pt x="94" y="69"/>
                    <a:pt x="86" y="60"/>
                    <a:pt x="83" y="52"/>
                  </a:cubicBezTo>
                  <a:cubicBezTo>
                    <a:pt x="80" y="45"/>
                    <a:pt x="56" y="34"/>
                    <a:pt x="53" y="25"/>
                  </a:cubicBezTo>
                  <a:cubicBezTo>
                    <a:pt x="50" y="16"/>
                    <a:pt x="41" y="13"/>
                    <a:pt x="27" y="13"/>
                  </a:cubicBezTo>
                  <a:cubicBezTo>
                    <a:pt x="13" y="14"/>
                    <a:pt x="8" y="0"/>
                    <a:pt x="4" y="7"/>
                  </a:cubicBezTo>
                  <a:cubicBezTo>
                    <a:pt x="0" y="15"/>
                    <a:pt x="19" y="35"/>
                    <a:pt x="28" y="40"/>
                  </a:cubicBezTo>
                  <a:cubicBezTo>
                    <a:pt x="37" y="46"/>
                    <a:pt x="42" y="64"/>
                    <a:pt x="52" y="65"/>
                  </a:cubicBezTo>
                  <a:cubicBezTo>
                    <a:pt x="63" y="67"/>
                    <a:pt x="64" y="99"/>
                    <a:pt x="72" y="101"/>
                  </a:cubicBezTo>
                  <a:cubicBezTo>
                    <a:pt x="79" y="103"/>
                    <a:pt x="96" y="128"/>
                    <a:pt x="99" y="142"/>
                  </a:cubicBezTo>
                  <a:cubicBezTo>
                    <a:pt x="101" y="155"/>
                    <a:pt x="119" y="162"/>
                    <a:pt x="124" y="172"/>
                  </a:cubicBezTo>
                  <a:cubicBezTo>
                    <a:pt x="130" y="182"/>
                    <a:pt x="153" y="195"/>
                    <a:pt x="156" y="200"/>
                  </a:cubicBezTo>
                  <a:cubicBezTo>
                    <a:pt x="159" y="204"/>
                    <a:pt x="162" y="213"/>
                    <a:pt x="165" y="208"/>
                  </a:cubicBezTo>
                  <a:cubicBezTo>
                    <a:pt x="168" y="204"/>
                    <a:pt x="179" y="208"/>
                    <a:pt x="184" y="209"/>
                  </a:cubicBezTo>
                  <a:cubicBezTo>
                    <a:pt x="189" y="209"/>
                    <a:pt x="191" y="190"/>
                    <a:pt x="190" y="183"/>
                  </a:cubicBezTo>
                  <a:close/>
                  <a:moveTo>
                    <a:pt x="588" y="99"/>
                  </a:moveTo>
                  <a:cubicBezTo>
                    <a:pt x="600" y="100"/>
                    <a:pt x="595" y="94"/>
                    <a:pt x="595" y="86"/>
                  </a:cubicBezTo>
                  <a:cubicBezTo>
                    <a:pt x="595" y="79"/>
                    <a:pt x="584" y="85"/>
                    <a:pt x="584" y="82"/>
                  </a:cubicBezTo>
                  <a:cubicBezTo>
                    <a:pt x="584" y="78"/>
                    <a:pt x="581" y="63"/>
                    <a:pt x="572" y="75"/>
                  </a:cubicBezTo>
                  <a:cubicBezTo>
                    <a:pt x="564" y="86"/>
                    <a:pt x="575" y="115"/>
                    <a:pt x="582" y="113"/>
                  </a:cubicBezTo>
                  <a:cubicBezTo>
                    <a:pt x="587" y="112"/>
                    <a:pt x="577" y="98"/>
                    <a:pt x="588" y="99"/>
                  </a:cubicBezTo>
                  <a:close/>
                  <a:moveTo>
                    <a:pt x="546" y="165"/>
                  </a:moveTo>
                  <a:cubicBezTo>
                    <a:pt x="548" y="173"/>
                    <a:pt x="563" y="178"/>
                    <a:pt x="567" y="170"/>
                  </a:cubicBezTo>
                  <a:cubicBezTo>
                    <a:pt x="571" y="163"/>
                    <a:pt x="543" y="155"/>
                    <a:pt x="546" y="165"/>
                  </a:cubicBezTo>
                  <a:close/>
                  <a:moveTo>
                    <a:pt x="504" y="253"/>
                  </a:moveTo>
                  <a:cubicBezTo>
                    <a:pt x="490" y="251"/>
                    <a:pt x="481" y="261"/>
                    <a:pt x="467" y="256"/>
                  </a:cubicBezTo>
                  <a:cubicBezTo>
                    <a:pt x="453" y="251"/>
                    <a:pt x="432" y="256"/>
                    <a:pt x="434" y="261"/>
                  </a:cubicBezTo>
                  <a:cubicBezTo>
                    <a:pt x="436" y="265"/>
                    <a:pt x="449" y="265"/>
                    <a:pt x="463" y="266"/>
                  </a:cubicBezTo>
                  <a:cubicBezTo>
                    <a:pt x="477" y="266"/>
                    <a:pt x="489" y="258"/>
                    <a:pt x="499" y="258"/>
                  </a:cubicBezTo>
                  <a:cubicBezTo>
                    <a:pt x="508" y="257"/>
                    <a:pt x="519" y="255"/>
                    <a:pt x="504" y="253"/>
                  </a:cubicBezTo>
                  <a:close/>
                  <a:moveTo>
                    <a:pt x="616" y="157"/>
                  </a:moveTo>
                  <a:cubicBezTo>
                    <a:pt x="603" y="153"/>
                    <a:pt x="579" y="157"/>
                    <a:pt x="582" y="164"/>
                  </a:cubicBezTo>
                  <a:cubicBezTo>
                    <a:pt x="584" y="170"/>
                    <a:pt x="595" y="167"/>
                    <a:pt x="606" y="167"/>
                  </a:cubicBezTo>
                  <a:cubicBezTo>
                    <a:pt x="617" y="167"/>
                    <a:pt x="622" y="175"/>
                    <a:pt x="628" y="175"/>
                  </a:cubicBezTo>
                  <a:cubicBezTo>
                    <a:pt x="634" y="175"/>
                    <a:pt x="630" y="161"/>
                    <a:pt x="616" y="157"/>
                  </a:cubicBezTo>
                  <a:close/>
                  <a:moveTo>
                    <a:pt x="341" y="247"/>
                  </a:moveTo>
                  <a:cubicBezTo>
                    <a:pt x="341" y="241"/>
                    <a:pt x="320" y="246"/>
                    <a:pt x="310" y="242"/>
                  </a:cubicBezTo>
                  <a:cubicBezTo>
                    <a:pt x="301" y="238"/>
                    <a:pt x="321" y="234"/>
                    <a:pt x="328" y="230"/>
                  </a:cubicBezTo>
                  <a:cubicBezTo>
                    <a:pt x="335" y="226"/>
                    <a:pt x="324" y="225"/>
                    <a:pt x="307" y="230"/>
                  </a:cubicBezTo>
                  <a:cubicBezTo>
                    <a:pt x="291" y="235"/>
                    <a:pt x="271" y="218"/>
                    <a:pt x="271" y="226"/>
                  </a:cubicBezTo>
                  <a:cubicBezTo>
                    <a:pt x="270" y="233"/>
                    <a:pt x="241" y="222"/>
                    <a:pt x="233" y="217"/>
                  </a:cubicBezTo>
                  <a:cubicBezTo>
                    <a:pt x="226" y="212"/>
                    <a:pt x="198" y="205"/>
                    <a:pt x="192" y="215"/>
                  </a:cubicBezTo>
                  <a:cubicBezTo>
                    <a:pt x="186" y="225"/>
                    <a:pt x="181" y="216"/>
                    <a:pt x="184" y="226"/>
                  </a:cubicBezTo>
                  <a:cubicBezTo>
                    <a:pt x="185" y="232"/>
                    <a:pt x="192" y="228"/>
                    <a:pt x="197" y="228"/>
                  </a:cubicBezTo>
                  <a:cubicBezTo>
                    <a:pt x="201" y="228"/>
                    <a:pt x="199" y="237"/>
                    <a:pt x="206" y="238"/>
                  </a:cubicBezTo>
                  <a:cubicBezTo>
                    <a:pt x="213" y="239"/>
                    <a:pt x="235" y="245"/>
                    <a:pt x="237" y="241"/>
                  </a:cubicBezTo>
                  <a:cubicBezTo>
                    <a:pt x="240" y="236"/>
                    <a:pt x="260" y="241"/>
                    <a:pt x="271" y="249"/>
                  </a:cubicBezTo>
                  <a:cubicBezTo>
                    <a:pt x="281" y="257"/>
                    <a:pt x="305" y="258"/>
                    <a:pt x="315" y="256"/>
                  </a:cubicBezTo>
                  <a:cubicBezTo>
                    <a:pt x="324" y="255"/>
                    <a:pt x="334" y="263"/>
                    <a:pt x="338" y="257"/>
                  </a:cubicBezTo>
                  <a:cubicBezTo>
                    <a:pt x="342" y="252"/>
                    <a:pt x="349" y="266"/>
                    <a:pt x="359" y="258"/>
                  </a:cubicBezTo>
                  <a:cubicBezTo>
                    <a:pt x="369" y="250"/>
                    <a:pt x="342" y="253"/>
                    <a:pt x="341" y="247"/>
                  </a:cubicBezTo>
                  <a:close/>
                  <a:moveTo>
                    <a:pt x="752" y="133"/>
                  </a:moveTo>
                  <a:cubicBezTo>
                    <a:pt x="744" y="134"/>
                    <a:pt x="743" y="147"/>
                    <a:pt x="736" y="147"/>
                  </a:cubicBezTo>
                  <a:cubicBezTo>
                    <a:pt x="729" y="147"/>
                    <a:pt x="720" y="161"/>
                    <a:pt x="707" y="166"/>
                  </a:cubicBezTo>
                  <a:cubicBezTo>
                    <a:pt x="695" y="170"/>
                    <a:pt x="694" y="130"/>
                    <a:pt x="689" y="122"/>
                  </a:cubicBezTo>
                  <a:cubicBezTo>
                    <a:pt x="683" y="114"/>
                    <a:pt x="652" y="108"/>
                    <a:pt x="648" y="117"/>
                  </a:cubicBezTo>
                  <a:cubicBezTo>
                    <a:pt x="645" y="125"/>
                    <a:pt x="634" y="121"/>
                    <a:pt x="633" y="128"/>
                  </a:cubicBezTo>
                  <a:cubicBezTo>
                    <a:pt x="632" y="135"/>
                    <a:pt x="636" y="133"/>
                    <a:pt x="643" y="133"/>
                  </a:cubicBezTo>
                  <a:cubicBezTo>
                    <a:pt x="649" y="133"/>
                    <a:pt x="649" y="138"/>
                    <a:pt x="653" y="145"/>
                  </a:cubicBezTo>
                  <a:cubicBezTo>
                    <a:pt x="656" y="152"/>
                    <a:pt x="674" y="147"/>
                    <a:pt x="681" y="146"/>
                  </a:cubicBezTo>
                  <a:cubicBezTo>
                    <a:pt x="687" y="146"/>
                    <a:pt x="688" y="155"/>
                    <a:pt x="679" y="152"/>
                  </a:cubicBezTo>
                  <a:cubicBezTo>
                    <a:pt x="670" y="148"/>
                    <a:pt x="670" y="156"/>
                    <a:pt x="664" y="154"/>
                  </a:cubicBezTo>
                  <a:cubicBezTo>
                    <a:pt x="658" y="153"/>
                    <a:pt x="649" y="153"/>
                    <a:pt x="654" y="157"/>
                  </a:cubicBezTo>
                  <a:cubicBezTo>
                    <a:pt x="658" y="160"/>
                    <a:pt x="665" y="164"/>
                    <a:pt x="665" y="172"/>
                  </a:cubicBezTo>
                  <a:cubicBezTo>
                    <a:pt x="665" y="181"/>
                    <a:pt x="677" y="179"/>
                    <a:pt x="677" y="172"/>
                  </a:cubicBezTo>
                  <a:cubicBezTo>
                    <a:pt x="677" y="166"/>
                    <a:pt x="683" y="174"/>
                    <a:pt x="695" y="178"/>
                  </a:cubicBezTo>
                  <a:cubicBezTo>
                    <a:pt x="707" y="181"/>
                    <a:pt x="698" y="185"/>
                    <a:pt x="710" y="186"/>
                  </a:cubicBezTo>
                  <a:cubicBezTo>
                    <a:pt x="722" y="186"/>
                    <a:pt x="750" y="195"/>
                    <a:pt x="760" y="203"/>
                  </a:cubicBezTo>
                  <a:cubicBezTo>
                    <a:pt x="770" y="211"/>
                    <a:pt x="763" y="216"/>
                    <a:pt x="770" y="224"/>
                  </a:cubicBezTo>
                  <a:cubicBezTo>
                    <a:pt x="777" y="231"/>
                    <a:pt x="779" y="239"/>
                    <a:pt x="769" y="239"/>
                  </a:cubicBezTo>
                  <a:cubicBezTo>
                    <a:pt x="760" y="239"/>
                    <a:pt x="750" y="249"/>
                    <a:pt x="753" y="253"/>
                  </a:cubicBezTo>
                  <a:cubicBezTo>
                    <a:pt x="755" y="258"/>
                    <a:pt x="786" y="251"/>
                    <a:pt x="793" y="251"/>
                  </a:cubicBezTo>
                  <a:cubicBezTo>
                    <a:pt x="798" y="251"/>
                    <a:pt x="803" y="260"/>
                    <a:pt x="812" y="266"/>
                  </a:cubicBezTo>
                  <a:cubicBezTo>
                    <a:pt x="812" y="154"/>
                    <a:pt x="812" y="154"/>
                    <a:pt x="812" y="154"/>
                  </a:cubicBezTo>
                  <a:cubicBezTo>
                    <a:pt x="790" y="147"/>
                    <a:pt x="758" y="133"/>
                    <a:pt x="752" y="133"/>
                  </a:cubicBezTo>
                  <a:close/>
                  <a:moveTo>
                    <a:pt x="526" y="265"/>
                  </a:moveTo>
                  <a:cubicBezTo>
                    <a:pt x="524" y="267"/>
                    <a:pt x="522" y="267"/>
                    <a:pt x="520" y="268"/>
                  </a:cubicBezTo>
                  <a:cubicBezTo>
                    <a:pt x="519" y="270"/>
                    <a:pt x="519" y="272"/>
                    <a:pt x="518" y="273"/>
                  </a:cubicBezTo>
                  <a:cubicBezTo>
                    <a:pt x="516" y="274"/>
                    <a:pt x="514" y="272"/>
                    <a:pt x="512" y="270"/>
                  </a:cubicBezTo>
                  <a:cubicBezTo>
                    <a:pt x="502" y="274"/>
                    <a:pt x="496" y="286"/>
                    <a:pt x="503" y="290"/>
                  </a:cubicBezTo>
                  <a:cubicBezTo>
                    <a:pt x="510" y="293"/>
                    <a:pt x="520" y="284"/>
                    <a:pt x="526" y="277"/>
                  </a:cubicBezTo>
                  <a:cubicBezTo>
                    <a:pt x="526" y="276"/>
                    <a:pt x="527" y="275"/>
                    <a:pt x="528" y="274"/>
                  </a:cubicBezTo>
                  <a:cubicBezTo>
                    <a:pt x="528" y="274"/>
                    <a:pt x="529" y="273"/>
                    <a:pt x="530" y="273"/>
                  </a:cubicBezTo>
                  <a:cubicBezTo>
                    <a:pt x="530" y="272"/>
                    <a:pt x="531" y="272"/>
                    <a:pt x="531" y="271"/>
                  </a:cubicBezTo>
                  <a:cubicBezTo>
                    <a:pt x="530" y="269"/>
                    <a:pt x="528" y="267"/>
                    <a:pt x="526" y="265"/>
                  </a:cubicBezTo>
                  <a:close/>
                  <a:moveTo>
                    <a:pt x="381" y="131"/>
                  </a:moveTo>
                  <a:cubicBezTo>
                    <a:pt x="390" y="125"/>
                    <a:pt x="392" y="115"/>
                    <a:pt x="391" y="104"/>
                  </a:cubicBezTo>
                  <a:cubicBezTo>
                    <a:pt x="390" y="94"/>
                    <a:pt x="414" y="93"/>
                    <a:pt x="418" y="89"/>
                  </a:cubicBezTo>
                  <a:cubicBezTo>
                    <a:pt x="422" y="85"/>
                    <a:pt x="413" y="78"/>
                    <a:pt x="406" y="75"/>
                  </a:cubicBezTo>
                  <a:cubicBezTo>
                    <a:pt x="399" y="72"/>
                    <a:pt x="405" y="65"/>
                    <a:pt x="400" y="61"/>
                  </a:cubicBezTo>
                  <a:cubicBezTo>
                    <a:pt x="395" y="57"/>
                    <a:pt x="388" y="46"/>
                    <a:pt x="394" y="45"/>
                  </a:cubicBezTo>
                  <a:cubicBezTo>
                    <a:pt x="401" y="45"/>
                    <a:pt x="390" y="35"/>
                    <a:pt x="395" y="32"/>
                  </a:cubicBezTo>
                  <a:cubicBezTo>
                    <a:pt x="396" y="32"/>
                    <a:pt x="397" y="31"/>
                    <a:pt x="398" y="31"/>
                  </a:cubicBezTo>
                  <a:cubicBezTo>
                    <a:pt x="395" y="29"/>
                    <a:pt x="392" y="28"/>
                    <a:pt x="390" y="28"/>
                  </a:cubicBezTo>
                  <a:cubicBezTo>
                    <a:pt x="381" y="28"/>
                    <a:pt x="362" y="26"/>
                    <a:pt x="363" y="39"/>
                  </a:cubicBezTo>
                  <a:cubicBezTo>
                    <a:pt x="364" y="53"/>
                    <a:pt x="351" y="48"/>
                    <a:pt x="352" y="55"/>
                  </a:cubicBezTo>
                  <a:cubicBezTo>
                    <a:pt x="353" y="62"/>
                    <a:pt x="346" y="62"/>
                    <a:pt x="347" y="72"/>
                  </a:cubicBezTo>
                  <a:cubicBezTo>
                    <a:pt x="348" y="81"/>
                    <a:pt x="342" y="77"/>
                    <a:pt x="331" y="82"/>
                  </a:cubicBezTo>
                  <a:cubicBezTo>
                    <a:pt x="321" y="87"/>
                    <a:pt x="325" y="79"/>
                    <a:pt x="315" y="79"/>
                  </a:cubicBezTo>
                  <a:cubicBezTo>
                    <a:pt x="304" y="79"/>
                    <a:pt x="303" y="84"/>
                    <a:pt x="297" y="86"/>
                  </a:cubicBezTo>
                  <a:cubicBezTo>
                    <a:pt x="291" y="88"/>
                    <a:pt x="278" y="85"/>
                    <a:pt x="274" y="88"/>
                  </a:cubicBezTo>
                  <a:cubicBezTo>
                    <a:pt x="270" y="92"/>
                    <a:pt x="264" y="81"/>
                    <a:pt x="259" y="81"/>
                  </a:cubicBezTo>
                  <a:cubicBezTo>
                    <a:pt x="257" y="81"/>
                    <a:pt x="255" y="75"/>
                    <a:pt x="254" y="70"/>
                  </a:cubicBezTo>
                  <a:cubicBezTo>
                    <a:pt x="253" y="70"/>
                    <a:pt x="253" y="70"/>
                    <a:pt x="252" y="70"/>
                  </a:cubicBezTo>
                  <a:cubicBezTo>
                    <a:pt x="245" y="70"/>
                    <a:pt x="234" y="88"/>
                    <a:pt x="241" y="94"/>
                  </a:cubicBezTo>
                  <a:cubicBezTo>
                    <a:pt x="248" y="101"/>
                    <a:pt x="246" y="113"/>
                    <a:pt x="250" y="119"/>
                  </a:cubicBezTo>
                  <a:cubicBezTo>
                    <a:pt x="254" y="124"/>
                    <a:pt x="265" y="125"/>
                    <a:pt x="265" y="136"/>
                  </a:cubicBezTo>
                  <a:cubicBezTo>
                    <a:pt x="265" y="147"/>
                    <a:pt x="275" y="165"/>
                    <a:pt x="282" y="160"/>
                  </a:cubicBezTo>
                  <a:cubicBezTo>
                    <a:pt x="289" y="155"/>
                    <a:pt x="294" y="162"/>
                    <a:pt x="296" y="167"/>
                  </a:cubicBezTo>
                  <a:cubicBezTo>
                    <a:pt x="298" y="171"/>
                    <a:pt x="314" y="163"/>
                    <a:pt x="319" y="164"/>
                  </a:cubicBezTo>
                  <a:cubicBezTo>
                    <a:pt x="325" y="165"/>
                    <a:pt x="341" y="168"/>
                    <a:pt x="342" y="174"/>
                  </a:cubicBezTo>
                  <a:cubicBezTo>
                    <a:pt x="343" y="181"/>
                    <a:pt x="357" y="174"/>
                    <a:pt x="367" y="170"/>
                  </a:cubicBezTo>
                  <a:cubicBezTo>
                    <a:pt x="377" y="167"/>
                    <a:pt x="371" y="137"/>
                    <a:pt x="381" y="131"/>
                  </a:cubicBezTo>
                  <a:close/>
                  <a:moveTo>
                    <a:pt x="420" y="277"/>
                  </a:moveTo>
                  <a:cubicBezTo>
                    <a:pt x="423" y="282"/>
                    <a:pt x="432" y="282"/>
                    <a:pt x="436" y="285"/>
                  </a:cubicBezTo>
                  <a:cubicBezTo>
                    <a:pt x="439" y="288"/>
                    <a:pt x="452" y="295"/>
                    <a:pt x="452" y="286"/>
                  </a:cubicBezTo>
                  <a:cubicBezTo>
                    <a:pt x="452" y="277"/>
                    <a:pt x="417" y="272"/>
                    <a:pt x="420" y="277"/>
                  </a:cubicBezTo>
                  <a:close/>
                  <a:moveTo>
                    <a:pt x="394" y="252"/>
                  </a:moveTo>
                  <a:cubicBezTo>
                    <a:pt x="392" y="256"/>
                    <a:pt x="383" y="257"/>
                    <a:pt x="378" y="254"/>
                  </a:cubicBezTo>
                  <a:cubicBezTo>
                    <a:pt x="373" y="250"/>
                    <a:pt x="366" y="259"/>
                    <a:pt x="369" y="263"/>
                  </a:cubicBezTo>
                  <a:cubicBezTo>
                    <a:pt x="371" y="265"/>
                    <a:pt x="382" y="274"/>
                    <a:pt x="395" y="267"/>
                  </a:cubicBezTo>
                  <a:cubicBezTo>
                    <a:pt x="408" y="261"/>
                    <a:pt x="417" y="267"/>
                    <a:pt x="420" y="260"/>
                  </a:cubicBezTo>
                  <a:cubicBezTo>
                    <a:pt x="423" y="253"/>
                    <a:pt x="396" y="247"/>
                    <a:pt x="394" y="25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8" name="Freeform 1731">
              <a:extLst>
                <a:ext uri="{FF2B5EF4-FFF2-40B4-BE49-F238E27FC236}">
                  <a16:creationId xmlns:a16="http://schemas.microsoft.com/office/drawing/2014/main" id="{CC22136B-C8E6-4467-9696-E96C8E35DBDE}"/>
                </a:ext>
              </a:extLst>
            </p:cNvPr>
            <p:cNvSpPr>
              <a:spLocks/>
            </p:cNvSpPr>
            <p:nvPr/>
          </p:nvSpPr>
          <p:spPr bwMode="auto">
            <a:xfrm>
              <a:off x="7440876" y="2752817"/>
              <a:ext cx="4763" cy="4763"/>
            </a:xfrm>
            <a:custGeom>
              <a:avLst/>
              <a:gdLst>
                <a:gd name="T0" fmla="*/ 3 w 3"/>
                <a:gd name="T1" fmla="*/ 0 h 3"/>
                <a:gd name="T2" fmla="*/ 2 w 3"/>
                <a:gd name="T3" fmla="*/ 0 h 3"/>
                <a:gd name="T4" fmla="*/ 2 w 3"/>
                <a:gd name="T5" fmla="*/ 3 h 3"/>
                <a:gd name="T6" fmla="*/ 1 w 3"/>
                <a:gd name="T7" fmla="*/ 3 h 3"/>
                <a:gd name="T8" fmla="*/ 1 w 3"/>
                <a:gd name="T9" fmla="*/ 0 h 3"/>
                <a:gd name="T10" fmla="*/ 0 w 3"/>
                <a:gd name="T11" fmla="*/ 0 h 3"/>
                <a:gd name="T12" fmla="*/ 0 w 3"/>
                <a:gd name="T13" fmla="*/ 0 h 3"/>
                <a:gd name="T14" fmla="*/ 3 w 3"/>
                <a:gd name="T15" fmla="*/ 0 h 3"/>
                <a:gd name="T16" fmla="*/ 3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0"/>
                  </a:moveTo>
                  <a:lnTo>
                    <a:pt x="2" y="0"/>
                  </a:lnTo>
                  <a:lnTo>
                    <a:pt x="2" y="3"/>
                  </a:lnTo>
                  <a:lnTo>
                    <a:pt x="1" y="3"/>
                  </a:lnTo>
                  <a:lnTo>
                    <a:pt x="1" y="0"/>
                  </a:lnTo>
                  <a:lnTo>
                    <a:pt x="0" y="0"/>
                  </a:lnTo>
                  <a:lnTo>
                    <a:pt x="0" y="0"/>
                  </a:lnTo>
                  <a:lnTo>
                    <a:pt x="3" y="0"/>
                  </a:lnTo>
                  <a:lnTo>
                    <a:pt x="3" y="0"/>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9" name="Freeform 1732">
              <a:extLst>
                <a:ext uri="{FF2B5EF4-FFF2-40B4-BE49-F238E27FC236}">
                  <a16:creationId xmlns:a16="http://schemas.microsoft.com/office/drawing/2014/main" id="{ADB3C68E-02A7-43AD-B418-C8FB133446A3}"/>
                </a:ext>
              </a:extLst>
            </p:cNvPr>
            <p:cNvSpPr>
              <a:spLocks noEditPoints="1"/>
            </p:cNvSpPr>
            <p:nvPr/>
          </p:nvSpPr>
          <p:spPr bwMode="auto">
            <a:xfrm>
              <a:off x="7445639"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0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2"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0" y="3"/>
                  </a:cubicBezTo>
                  <a:cubicBezTo>
                    <a:pt x="0" y="3"/>
                    <a:pt x="0" y="3"/>
                    <a:pt x="0" y="3"/>
                  </a:cubicBezTo>
                  <a:cubicBezTo>
                    <a:pt x="0" y="3"/>
                    <a:pt x="0" y="3"/>
                    <a:pt x="0" y="2"/>
                  </a:cubicBezTo>
                  <a:cubicBezTo>
                    <a:pt x="0" y="2"/>
                    <a:pt x="0" y="2"/>
                    <a:pt x="0" y="2"/>
                  </a:cubicBezTo>
                  <a:cubicBezTo>
                    <a:pt x="0" y="2"/>
                    <a:pt x="0"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pattFill prst="wdDnDiag">
              <a:fgClr>
                <a:srgbClr val="B8E1D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0" name="Freeform 1733">
              <a:extLst>
                <a:ext uri="{FF2B5EF4-FFF2-40B4-BE49-F238E27FC236}">
                  <a16:creationId xmlns:a16="http://schemas.microsoft.com/office/drawing/2014/main" id="{D9FF6706-8CD9-4BAE-AC58-DB0DDCD7A41E}"/>
                </a:ext>
              </a:extLst>
            </p:cNvPr>
            <p:cNvSpPr>
              <a:spLocks noEditPoints="1"/>
            </p:cNvSpPr>
            <p:nvPr/>
          </p:nvSpPr>
          <p:spPr bwMode="auto">
            <a:xfrm>
              <a:off x="7450402" y="2752817"/>
              <a:ext cx="1588" cy="4763"/>
            </a:xfrm>
            <a:custGeom>
              <a:avLst/>
              <a:gdLst>
                <a:gd name="T0" fmla="*/ 0 w 1"/>
                <a:gd name="T1" fmla="*/ 0 h 4"/>
                <a:gd name="T2" fmla="*/ 0 w 1"/>
                <a:gd name="T3" fmla="*/ 0 h 4"/>
                <a:gd name="T4" fmla="*/ 0 w 1"/>
                <a:gd name="T5" fmla="*/ 0 h 4"/>
                <a:gd name="T6" fmla="*/ 0 w 1"/>
                <a:gd name="T7" fmla="*/ 0 h 4"/>
                <a:gd name="T8" fmla="*/ 1 w 1"/>
                <a:gd name="T9" fmla="*/ 0 h 4"/>
                <a:gd name="T10" fmla="*/ 0 w 1"/>
                <a:gd name="T11" fmla="*/ 0 h 4"/>
                <a:gd name="T12" fmla="*/ 0 w 1"/>
                <a:gd name="T13" fmla="*/ 0 h 4"/>
                <a:gd name="T14" fmla="*/ 0 w 1"/>
                <a:gd name="T15" fmla="*/ 0 h 4"/>
                <a:gd name="T16" fmla="*/ 0 w 1"/>
                <a:gd name="T17" fmla="*/ 0 h 4"/>
                <a:gd name="T18" fmla="*/ 0 w 1"/>
                <a:gd name="T19" fmla="*/ 1 h 4"/>
                <a:gd name="T20" fmla="*/ 0 w 1"/>
                <a:gd name="T21" fmla="*/ 1 h 4"/>
                <a:gd name="T22" fmla="*/ 0 w 1"/>
                <a:gd name="T23" fmla="*/ 4 h 4"/>
                <a:gd name="T24" fmla="*/ 0 w 1"/>
                <a:gd name="T25" fmla="*/ 4 h 4"/>
                <a:gd name="T26" fmla="*/ 0 w 1"/>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4">
                  <a:moveTo>
                    <a:pt x="0" y="0"/>
                  </a:moveTo>
                  <a:cubicBezTo>
                    <a:pt x="0" y="0"/>
                    <a:pt x="0" y="0"/>
                    <a:pt x="0" y="0"/>
                  </a:cubicBezTo>
                  <a:cubicBezTo>
                    <a:pt x="0" y="0"/>
                    <a:pt x="0" y="0"/>
                    <a:pt x="0" y="0"/>
                  </a:cubicBezTo>
                  <a:cubicBezTo>
                    <a:pt x="0" y="0"/>
                    <a:pt x="0" y="0"/>
                    <a:pt x="0" y="0"/>
                  </a:cubicBezTo>
                  <a:cubicBezTo>
                    <a:pt x="0" y="0"/>
                    <a:pt x="1" y="0"/>
                    <a:pt x="1" y="0"/>
                  </a:cubicBezTo>
                  <a:cubicBezTo>
                    <a:pt x="1" y="0"/>
                    <a:pt x="0" y="0"/>
                    <a:pt x="0" y="0"/>
                  </a:cubicBezTo>
                  <a:cubicBezTo>
                    <a:pt x="0" y="0"/>
                    <a:pt x="0" y="0"/>
                    <a:pt x="0" y="0"/>
                  </a:cubicBezTo>
                  <a:cubicBezTo>
                    <a:pt x="0" y="0"/>
                    <a:pt x="0" y="0"/>
                    <a:pt x="0" y="0"/>
                  </a:cubicBezTo>
                  <a:cubicBezTo>
                    <a:pt x="0" y="0"/>
                    <a:pt x="0" y="0"/>
                    <a:pt x="0" y="0"/>
                  </a:cubicBezTo>
                  <a:close/>
                  <a:moveTo>
                    <a:pt x="0" y="1"/>
                  </a:moveTo>
                  <a:cubicBezTo>
                    <a:pt x="0" y="1"/>
                    <a:pt x="0" y="1"/>
                    <a:pt x="0" y="1"/>
                  </a:cubicBezTo>
                  <a:cubicBezTo>
                    <a:pt x="0" y="4"/>
                    <a:pt x="0" y="4"/>
                    <a:pt x="0" y="4"/>
                  </a:cubicBezTo>
                  <a:cubicBezTo>
                    <a:pt x="0" y="4"/>
                    <a:pt x="0" y="4"/>
                    <a:pt x="0" y="4"/>
                  </a:cubicBezTo>
                  <a:lnTo>
                    <a:pt x="0" y="1"/>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1" name="Freeform 1734">
              <a:extLst>
                <a:ext uri="{FF2B5EF4-FFF2-40B4-BE49-F238E27FC236}">
                  <a16:creationId xmlns:a16="http://schemas.microsoft.com/office/drawing/2014/main" id="{8539C2F6-806D-4BC6-A450-512E126145B3}"/>
                </a:ext>
              </a:extLst>
            </p:cNvPr>
            <p:cNvSpPr>
              <a:spLocks/>
            </p:cNvSpPr>
            <p:nvPr/>
          </p:nvSpPr>
          <p:spPr bwMode="auto">
            <a:xfrm>
              <a:off x="7451989" y="2752817"/>
              <a:ext cx="6350" cy="4763"/>
            </a:xfrm>
            <a:custGeom>
              <a:avLst/>
              <a:gdLst>
                <a:gd name="T0" fmla="*/ 2 w 4"/>
                <a:gd name="T1" fmla="*/ 0 h 3"/>
                <a:gd name="T2" fmla="*/ 2 w 4"/>
                <a:gd name="T3" fmla="*/ 2 h 3"/>
                <a:gd name="T4" fmla="*/ 3 w 4"/>
                <a:gd name="T5" fmla="*/ 3 h 3"/>
                <a:gd name="T6" fmla="*/ 3 w 4"/>
                <a:gd name="T7" fmla="*/ 3 h 3"/>
                <a:gd name="T8" fmla="*/ 3 w 4"/>
                <a:gd name="T9" fmla="*/ 2 h 3"/>
                <a:gd name="T10" fmla="*/ 3 w 4"/>
                <a:gd name="T11" fmla="*/ 0 h 3"/>
                <a:gd name="T12" fmla="*/ 4 w 4"/>
                <a:gd name="T13" fmla="*/ 0 h 3"/>
                <a:gd name="T14" fmla="*/ 3 w 4"/>
                <a:gd name="T15" fmla="*/ 3 h 3"/>
                <a:gd name="T16" fmla="*/ 3 w 4"/>
                <a:gd name="T17" fmla="*/ 3 h 3"/>
                <a:gd name="T18" fmla="*/ 2 w 4"/>
                <a:gd name="T19" fmla="*/ 1 h 3"/>
                <a:gd name="T20" fmla="*/ 2 w 4"/>
                <a:gd name="T21" fmla="*/ 1 h 3"/>
                <a:gd name="T22" fmla="*/ 1 w 4"/>
                <a:gd name="T23" fmla="*/ 1 h 3"/>
                <a:gd name="T24" fmla="*/ 1 w 4"/>
                <a:gd name="T25" fmla="*/ 1 h 3"/>
                <a:gd name="T26" fmla="*/ 1 w 4"/>
                <a:gd name="T27" fmla="*/ 3 h 3"/>
                <a:gd name="T28" fmla="*/ 1 w 4"/>
                <a:gd name="T29" fmla="*/ 3 h 3"/>
                <a:gd name="T30" fmla="*/ 0 w 4"/>
                <a:gd name="T31" fmla="*/ 0 h 3"/>
                <a:gd name="T32" fmla="*/ 1 w 4"/>
                <a:gd name="T33" fmla="*/ 0 h 3"/>
                <a:gd name="T34" fmla="*/ 1 w 4"/>
                <a:gd name="T35" fmla="*/ 2 h 3"/>
                <a:gd name="T36" fmla="*/ 1 w 4"/>
                <a:gd name="T37" fmla="*/ 3 h 3"/>
                <a:gd name="T38" fmla="*/ 1 w 4"/>
                <a:gd name="T39" fmla="*/ 3 h 3"/>
                <a:gd name="T40" fmla="*/ 1 w 4"/>
                <a:gd name="T41" fmla="*/ 2 h 3"/>
                <a:gd name="T42" fmla="*/ 1 w 4"/>
                <a:gd name="T43" fmla="*/ 0 h 3"/>
                <a:gd name="T44" fmla="*/ 2 w 4"/>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3">
                  <a:moveTo>
                    <a:pt x="2" y="0"/>
                  </a:moveTo>
                  <a:lnTo>
                    <a:pt x="2" y="2"/>
                  </a:lnTo>
                  <a:lnTo>
                    <a:pt x="3" y="3"/>
                  </a:lnTo>
                  <a:lnTo>
                    <a:pt x="3" y="3"/>
                  </a:lnTo>
                  <a:lnTo>
                    <a:pt x="3" y="2"/>
                  </a:lnTo>
                  <a:lnTo>
                    <a:pt x="3" y="0"/>
                  </a:lnTo>
                  <a:lnTo>
                    <a:pt x="4" y="0"/>
                  </a:lnTo>
                  <a:lnTo>
                    <a:pt x="3" y="3"/>
                  </a:lnTo>
                  <a:lnTo>
                    <a:pt x="3" y="3"/>
                  </a:lnTo>
                  <a:lnTo>
                    <a:pt x="2" y="1"/>
                  </a:lnTo>
                  <a:lnTo>
                    <a:pt x="2" y="1"/>
                  </a:lnTo>
                  <a:lnTo>
                    <a:pt x="1" y="1"/>
                  </a:lnTo>
                  <a:lnTo>
                    <a:pt x="1" y="1"/>
                  </a:lnTo>
                  <a:lnTo>
                    <a:pt x="1" y="3"/>
                  </a:lnTo>
                  <a:lnTo>
                    <a:pt x="1" y="3"/>
                  </a:lnTo>
                  <a:lnTo>
                    <a:pt x="0" y="0"/>
                  </a:lnTo>
                  <a:lnTo>
                    <a:pt x="1" y="0"/>
                  </a:lnTo>
                  <a:lnTo>
                    <a:pt x="1" y="2"/>
                  </a:lnTo>
                  <a:lnTo>
                    <a:pt x="1" y="3"/>
                  </a:lnTo>
                  <a:lnTo>
                    <a:pt x="1" y="3"/>
                  </a:lnTo>
                  <a:lnTo>
                    <a:pt x="1" y="2"/>
                  </a:lnTo>
                  <a:lnTo>
                    <a:pt x="1" y="0"/>
                  </a:lnTo>
                  <a:lnTo>
                    <a:pt x="2" y="0"/>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2" name="Freeform 1735">
              <a:extLst>
                <a:ext uri="{FF2B5EF4-FFF2-40B4-BE49-F238E27FC236}">
                  <a16:creationId xmlns:a16="http://schemas.microsoft.com/office/drawing/2014/main" id="{6AB84CDE-EB80-428F-BB27-2A40C7573A8D}"/>
                </a:ext>
              </a:extLst>
            </p:cNvPr>
            <p:cNvSpPr>
              <a:spLocks noEditPoints="1"/>
            </p:cNvSpPr>
            <p:nvPr/>
          </p:nvSpPr>
          <p:spPr bwMode="auto">
            <a:xfrm>
              <a:off x="7458340"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1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3"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2"/>
                  </a:cubicBezTo>
                  <a:cubicBezTo>
                    <a:pt x="0" y="2"/>
                    <a:pt x="0" y="2"/>
                    <a:pt x="0" y="2"/>
                  </a:cubicBezTo>
                  <a:cubicBezTo>
                    <a:pt x="0" y="2"/>
                    <a:pt x="1"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3" name="Freeform 1736">
              <a:extLst>
                <a:ext uri="{FF2B5EF4-FFF2-40B4-BE49-F238E27FC236}">
                  <a16:creationId xmlns:a16="http://schemas.microsoft.com/office/drawing/2014/main" id="{8987BB35-EDF8-46E1-8038-C0711F8CB20E}"/>
                </a:ext>
              </a:extLst>
            </p:cNvPr>
            <p:cNvSpPr>
              <a:spLocks/>
            </p:cNvSpPr>
            <p:nvPr/>
          </p:nvSpPr>
          <p:spPr bwMode="auto">
            <a:xfrm>
              <a:off x="7463102" y="2752817"/>
              <a:ext cx="3175" cy="4763"/>
            </a:xfrm>
            <a:custGeom>
              <a:avLst/>
              <a:gdLst>
                <a:gd name="T0" fmla="*/ 2 w 2"/>
                <a:gd name="T1" fmla="*/ 3 h 3"/>
                <a:gd name="T2" fmla="*/ 2 w 2"/>
                <a:gd name="T3" fmla="*/ 1 h 3"/>
                <a:gd name="T4" fmla="*/ 2 w 2"/>
                <a:gd name="T5" fmla="*/ 1 h 3"/>
                <a:gd name="T6" fmla="*/ 1 w 2"/>
                <a:gd name="T7" fmla="*/ 0 h 3"/>
                <a:gd name="T8" fmla="*/ 1 w 2"/>
                <a:gd name="T9" fmla="*/ 1 h 3"/>
                <a:gd name="T10" fmla="*/ 0 w 2"/>
                <a:gd name="T11" fmla="*/ 1 h 3"/>
                <a:gd name="T12" fmla="*/ 0 w 2"/>
                <a:gd name="T13" fmla="*/ 3 h 3"/>
                <a:gd name="T14" fmla="*/ 0 w 2"/>
                <a:gd name="T15" fmla="*/ 3 h 3"/>
                <a:gd name="T16" fmla="*/ 0 w 2"/>
                <a:gd name="T17" fmla="*/ 0 h 3"/>
                <a:gd name="T18" fmla="*/ 0 w 2"/>
                <a:gd name="T19" fmla="*/ 0 h 3"/>
                <a:gd name="T20" fmla="*/ 0 w 2"/>
                <a:gd name="T21" fmla="*/ 0 h 3"/>
                <a:gd name="T22" fmla="*/ 0 w 2"/>
                <a:gd name="T23" fmla="*/ 0 h 3"/>
                <a:gd name="T24" fmla="*/ 1 w 2"/>
                <a:gd name="T25" fmla="*/ 0 h 3"/>
                <a:gd name="T26" fmla="*/ 1 w 2"/>
                <a:gd name="T27" fmla="*/ 0 h 3"/>
                <a:gd name="T28" fmla="*/ 2 w 2"/>
                <a:gd name="T29" fmla="*/ 0 h 3"/>
                <a:gd name="T30" fmla="*/ 2 w 2"/>
                <a:gd name="T31" fmla="*/ 0 h 3"/>
                <a:gd name="T32" fmla="*/ 2 w 2"/>
                <a:gd name="T33" fmla="*/ 1 h 3"/>
                <a:gd name="T34" fmla="*/ 2 w 2"/>
                <a:gd name="T35" fmla="*/ 1 h 3"/>
                <a:gd name="T36" fmla="*/ 2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2" y="3"/>
                  </a:moveTo>
                  <a:cubicBezTo>
                    <a:pt x="2" y="1"/>
                    <a:pt x="2" y="1"/>
                    <a:pt x="2" y="1"/>
                  </a:cubicBezTo>
                  <a:cubicBezTo>
                    <a:pt x="2" y="1"/>
                    <a:pt x="2" y="1"/>
                    <a:pt x="2" y="1"/>
                  </a:cubicBezTo>
                  <a:cubicBezTo>
                    <a:pt x="2" y="0"/>
                    <a:pt x="2" y="0"/>
                    <a:pt x="1" y="0"/>
                  </a:cubicBezTo>
                  <a:cubicBezTo>
                    <a:pt x="1" y="0"/>
                    <a:pt x="1" y="0"/>
                    <a:pt x="1" y="1"/>
                  </a:cubicBezTo>
                  <a:cubicBezTo>
                    <a:pt x="1" y="1"/>
                    <a:pt x="0" y="1"/>
                    <a:pt x="0" y="1"/>
                  </a:cubicBezTo>
                  <a:cubicBezTo>
                    <a:pt x="0" y="3"/>
                    <a:pt x="0" y="3"/>
                    <a:pt x="0" y="3"/>
                  </a:cubicBezTo>
                  <a:cubicBezTo>
                    <a:pt x="0" y="3"/>
                    <a:pt x="0" y="3"/>
                    <a:pt x="0" y="3"/>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2" y="0"/>
                    <a:pt x="2" y="0"/>
                    <a:pt x="2" y="0"/>
                  </a:cubicBezTo>
                  <a:cubicBezTo>
                    <a:pt x="2" y="0"/>
                    <a:pt x="2" y="0"/>
                    <a:pt x="2" y="0"/>
                  </a:cubicBezTo>
                  <a:cubicBezTo>
                    <a:pt x="2" y="0"/>
                    <a:pt x="2" y="0"/>
                    <a:pt x="2" y="1"/>
                  </a:cubicBezTo>
                  <a:cubicBezTo>
                    <a:pt x="2" y="1"/>
                    <a:pt x="2" y="1"/>
                    <a:pt x="2" y="1"/>
                  </a:cubicBezTo>
                  <a:cubicBezTo>
                    <a:pt x="2" y="3"/>
                    <a:pt x="2" y="3"/>
                    <a:pt x="2" y="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4" name="Freeform 1737">
              <a:extLst>
                <a:ext uri="{FF2B5EF4-FFF2-40B4-BE49-F238E27FC236}">
                  <a16:creationId xmlns:a16="http://schemas.microsoft.com/office/drawing/2014/main" id="{C24C6097-380D-4764-B9BC-335C4D5544F5}"/>
                </a:ext>
              </a:extLst>
            </p:cNvPr>
            <p:cNvSpPr>
              <a:spLocks/>
            </p:cNvSpPr>
            <p:nvPr/>
          </p:nvSpPr>
          <p:spPr bwMode="auto">
            <a:xfrm>
              <a:off x="8991919" y="1643117"/>
              <a:ext cx="76203" cy="26988"/>
            </a:xfrm>
            <a:custGeom>
              <a:avLst/>
              <a:gdLst>
                <a:gd name="T0" fmla="*/ 27 w 59"/>
                <a:gd name="T1" fmla="*/ 2 h 22"/>
                <a:gd name="T2" fmla="*/ 5 w 59"/>
                <a:gd name="T3" fmla="*/ 9 h 22"/>
                <a:gd name="T4" fmla="*/ 38 w 59"/>
                <a:gd name="T5" fmla="*/ 16 h 22"/>
                <a:gd name="T6" fmla="*/ 59 w 59"/>
                <a:gd name="T7" fmla="*/ 13 h 22"/>
                <a:gd name="T8" fmla="*/ 27 w 59"/>
                <a:gd name="T9" fmla="*/ 2 h 22"/>
              </a:gdLst>
              <a:ahLst/>
              <a:cxnLst>
                <a:cxn ang="0">
                  <a:pos x="T0" y="T1"/>
                </a:cxn>
                <a:cxn ang="0">
                  <a:pos x="T2" y="T3"/>
                </a:cxn>
                <a:cxn ang="0">
                  <a:pos x="T4" y="T5"/>
                </a:cxn>
                <a:cxn ang="0">
                  <a:pos x="T6" y="T7"/>
                </a:cxn>
                <a:cxn ang="0">
                  <a:pos x="T8" y="T9"/>
                </a:cxn>
              </a:cxnLst>
              <a:rect l="0" t="0" r="r" b="b"/>
              <a:pathLst>
                <a:path w="59" h="22">
                  <a:moveTo>
                    <a:pt x="27" y="2"/>
                  </a:moveTo>
                  <a:cubicBezTo>
                    <a:pt x="23" y="5"/>
                    <a:pt x="0" y="4"/>
                    <a:pt x="5" y="9"/>
                  </a:cubicBezTo>
                  <a:cubicBezTo>
                    <a:pt x="9" y="14"/>
                    <a:pt x="29" y="11"/>
                    <a:pt x="38" y="16"/>
                  </a:cubicBezTo>
                  <a:cubicBezTo>
                    <a:pt x="46" y="22"/>
                    <a:pt x="59" y="17"/>
                    <a:pt x="59" y="13"/>
                  </a:cubicBezTo>
                  <a:cubicBezTo>
                    <a:pt x="59" y="9"/>
                    <a:pt x="30" y="0"/>
                    <a:pt x="27" y="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5" name="Freeform 1738">
              <a:extLst>
                <a:ext uri="{FF2B5EF4-FFF2-40B4-BE49-F238E27FC236}">
                  <a16:creationId xmlns:a16="http://schemas.microsoft.com/office/drawing/2014/main" id="{03389F50-A4BD-4095-A9F9-9418B4A04955}"/>
                </a:ext>
              </a:extLst>
            </p:cNvPr>
            <p:cNvSpPr>
              <a:spLocks noEditPoints="1"/>
            </p:cNvSpPr>
            <p:nvPr/>
          </p:nvSpPr>
          <p:spPr bwMode="auto">
            <a:xfrm>
              <a:off x="7269420" y="3530718"/>
              <a:ext cx="930308" cy="806477"/>
            </a:xfrm>
            <a:custGeom>
              <a:avLst/>
              <a:gdLst>
                <a:gd name="T0" fmla="*/ 715 w 725"/>
                <a:gd name="T1" fmla="*/ 281 h 644"/>
                <a:gd name="T2" fmla="*/ 686 w 725"/>
                <a:gd name="T3" fmla="*/ 251 h 644"/>
                <a:gd name="T4" fmla="*/ 664 w 725"/>
                <a:gd name="T5" fmla="*/ 218 h 644"/>
                <a:gd name="T6" fmla="*/ 643 w 725"/>
                <a:gd name="T7" fmla="*/ 194 h 644"/>
                <a:gd name="T8" fmla="*/ 592 w 725"/>
                <a:gd name="T9" fmla="*/ 145 h 644"/>
                <a:gd name="T10" fmla="*/ 575 w 725"/>
                <a:gd name="T11" fmla="*/ 84 h 644"/>
                <a:gd name="T12" fmla="*/ 544 w 725"/>
                <a:gd name="T13" fmla="*/ 52 h 644"/>
                <a:gd name="T14" fmla="*/ 515 w 725"/>
                <a:gd name="T15" fmla="*/ 15 h 644"/>
                <a:gd name="T16" fmla="*/ 507 w 725"/>
                <a:gd name="T17" fmla="*/ 80 h 644"/>
                <a:gd name="T18" fmla="*/ 465 w 725"/>
                <a:gd name="T19" fmla="*/ 119 h 644"/>
                <a:gd name="T20" fmla="*/ 415 w 725"/>
                <a:gd name="T21" fmla="*/ 92 h 644"/>
                <a:gd name="T22" fmla="*/ 406 w 725"/>
                <a:gd name="T23" fmla="*/ 55 h 644"/>
                <a:gd name="T24" fmla="*/ 419 w 725"/>
                <a:gd name="T25" fmla="*/ 26 h 644"/>
                <a:gd name="T26" fmla="*/ 393 w 725"/>
                <a:gd name="T27" fmla="*/ 30 h 644"/>
                <a:gd name="T28" fmla="*/ 348 w 725"/>
                <a:gd name="T29" fmla="*/ 21 h 644"/>
                <a:gd name="T30" fmla="*/ 304 w 725"/>
                <a:gd name="T31" fmla="*/ 50 h 644"/>
                <a:gd name="T32" fmla="*/ 289 w 725"/>
                <a:gd name="T33" fmla="*/ 80 h 644"/>
                <a:gd name="T34" fmla="*/ 262 w 725"/>
                <a:gd name="T35" fmla="*/ 68 h 644"/>
                <a:gd name="T36" fmla="*/ 231 w 725"/>
                <a:gd name="T37" fmla="*/ 71 h 644"/>
                <a:gd name="T38" fmla="*/ 206 w 725"/>
                <a:gd name="T39" fmla="*/ 85 h 644"/>
                <a:gd name="T40" fmla="*/ 192 w 725"/>
                <a:gd name="T41" fmla="*/ 115 h 644"/>
                <a:gd name="T42" fmla="*/ 166 w 725"/>
                <a:gd name="T43" fmla="*/ 118 h 644"/>
                <a:gd name="T44" fmla="*/ 109 w 725"/>
                <a:gd name="T45" fmla="*/ 172 h 644"/>
                <a:gd name="T46" fmla="*/ 54 w 725"/>
                <a:gd name="T47" fmla="*/ 190 h 644"/>
                <a:gd name="T48" fmla="*/ 21 w 725"/>
                <a:gd name="T49" fmla="*/ 204 h 644"/>
                <a:gd name="T50" fmla="*/ 9 w 725"/>
                <a:gd name="T51" fmla="*/ 265 h 644"/>
                <a:gd name="T52" fmla="*/ 14 w 725"/>
                <a:gd name="T53" fmla="*/ 292 h 644"/>
                <a:gd name="T54" fmla="*/ 34 w 725"/>
                <a:gd name="T55" fmla="*/ 356 h 644"/>
                <a:gd name="T56" fmla="*/ 36 w 725"/>
                <a:gd name="T57" fmla="*/ 434 h 644"/>
                <a:gd name="T58" fmla="*/ 88 w 725"/>
                <a:gd name="T59" fmla="*/ 461 h 644"/>
                <a:gd name="T60" fmla="*/ 163 w 725"/>
                <a:gd name="T61" fmla="*/ 439 h 644"/>
                <a:gd name="T62" fmla="*/ 246 w 725"/>
                <a:gd name="T63" fmla="*/ 407 h 644"/>
                <a:gd name="T64" fmla="*/ 344 w 725"/>
                <a:gd name="T65" fmla="*/ 401 h 644"/>
                <a:gd name="T66" fmla="*/ 376 w 725"/>
                <a:gd name="T67" fmla="*/ 420 h 644"/>
                <a:gd name="T68" fmla="*/ 410 w 725"/>
                <a:gd name="T69" fmla="*/ 449 h 644"/>
                <a:gd name="T70" fmla="*/ 435 w 725"/>
                <a:gd name="T71" fmla="*/ 445 h 644"/>
                <a:gd name="T72" fmla="*/ 451 w 725"/>
                <a:gd name="T73" fmla="*/ 452 h 644"/>
                <a:gd name="T74" fmla="*/ 476 w 725"/>
                <a:gd name="T75" fmla="*/ 495 h 644"/>
                <a:gd name="T76" fmla="*/ 539 w 725"/>
                <a:gd name="T77" fmla="*/ 538 h 644"/>
                <a:gd name="T78" fmla="*/ 572 w 725"/>
                <a:gd name="T79" fmla="*/ 534 h 644"/>
                <a:gd name="T80" fmla="*/ 594 w 725"/>
                <a:gd name="T81" fmla="*/ 545 h 644"/>
                <a:gd name="T82" fmla="*/ 655 w 725"/>
                <a:gd name="T83" fmla="*/ 516 h 644"/>
                <a:gd name="T84" fmla="*/ 693 w 725"/>
                <a:gd name="T85" fmla="*/ 416 h 644"/>
                <a:gd name="T86" fmla="*/ 718 w 725"/>
                <a:gd name="T87" fmla="*/ 357 h 644"/>
                <a:gd name="T88" fmla="*/ 328 w 725"/>
                <a:gd name="T89" fmla="*/ 17 h 644"/>
                <a:gd name="T90" fmla="*/ 416 w 725"/>
                <a:gd name="T91" fmla="*/ 480 h 644"/>
                <a:gd name="T92" fmla="*/ 593 w 725"/>
                <a:gd name="T93" fmla="*/ 589 h 644"/>
                <a:gd name="T94" fmla="*/ 595 w 725"/>
                <a:gd name="T95" fmla="*/ 643 h 644"/>
                <a:gd name="T96" fmla="*/ 619 w 725"/>
                <a:gd name="T97" fmla="*/ 629 h 644"/>
                <a:gd name="T98" fmla="*/ 593 w 725"/>
                <a:gd name="T99" fmla="*/ 589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5" h="644">
                  <a:moveTo>
                    <a:pt x="720" y="323"/>
                  </a:moveTo>
                  <a:cubicBezTo>
                    <a:pt x="724" y="321"/>
                    <a:pt x="719" y="308"/>
                    <a:pt x="716" y="310"/>
                  </a:cubicBezTo>
                  <a:cubicBezTo>
                    <a:pt x="713" y="312"/>
                    <a:pt x="713" y="291"/>
                    <a:pt x="715" y="281"/>
                  </a:cubicBezTo>
                  <a:cubicBezTo>
                    <a:pt x="717" y="271"/>
                    <a:pt x="716" y="272"/>
                    <a:pt x="711" y="278"/>
                  </a:cubicBezTo>
                  <a:cubicBezTo>
                    <a:pt x="706" y="283"/>
                    <a:pt x="700" y="268"/>
                    <a:pt x="699" y="264"/>
                  </a:cubicBezTo>
                  <a:cubicBezTo>
                    <a:pt x="698" y="260"/>
                    <a:pt x="692" y="249"/>
                    <a:pt x="686" y="251"/>
                  </a:cubicBezTo>
                  <a:cubicBezTo>
                    <a:pt x="679" y="252"/>
                    <a:pt x="683" y="241"/>
                    <a:pt x="677" y="242"/>
                  </a:cubicBezTo>
                  <a:cubicBezTo>
                    <a:pt x="671" y="243"/>
                    <a:pt x="670" y="233"/>
                    <a:pt x="671" y="224"/>
                  </a:cubicBezTo>
                  <a:cubicBezTo>
                    <a:pt x="672" y="215"/>
                    <a:pt x="666" y="222"/>
                    <a:pt x="664" y="218"/>
                  </a:cubicBezTo>
                  <a:cubicBezTo>
                    <a:pt x="661" y="214"/>
                    <a:pt x="658" y="217"/>
                    <a:pt x="654" y="219"/>
                  </a:cubicBezTo>
                  <a:cubicBezTo>
                    <a:pt x="649" y="220"/>
                    <a:pt x="648" y="211"/>
                    <a:pt x="649" y="207"/>
                  </a:cubicBezTo>
                  <a:cubicBezTo>
                    <a:pt x="650" y="203"/>
                    <a:pt x="648" y="198"/>
                    <a:pt x="643" y="194"/>
                  </a:cubicBezTo>
                  <a:cubicBezTo>
                    <a:pt x="637" y="190"/>
                    <a:pt x="636" y="186"/>
                    <a:pt x="637" y="181"/>
                  </a:cubicBezTo>
                  <a:cubicBezTo>
                    <a:pt x="637" y="176"/>
                    <a:pt x="603" y="159"/>
                    <a:pt x="596" y="157"/>
                  </a:cubicBezTo>
                  <a:cubicBezTo>
                    <a:pt x="589" y="155"/>
                    <a:pt x="595" y="148"/>
                    <a:pt x="592" y="145"/>
                  </a:cubicBezTo>
                  <a:cubicBezTo>
                    <a:pt x="589" y="142"/>
                    <a:pt x="587" y="132"/>
                    <a:pt x="587" y="123"/>
                  </a:cubicBezTo>
                  <a:cubicBezTo>
                    <a:pt x="587" y="115"/>
                    <a:pt x="576" y="112"/>
                    <a:pt x="577" y="105"/>
                  </a:cubicBezTo>
                  <a:cubicBezTo>
                    <a:pt x="577" y="98"/>
                    <a:pt x="574" y="91"/>
                    <a:pt x="575" y="84"/>
                  </a:cubicBezTo>
                  <a:cubicBezTo>
                    <a:pt x="575" y="76"/>
                    <a:pt x="563" y="74"/>
                    <a:pt x="563" y="69"/>
                  </a:cubicBezTo>
                  <a:cubicBezTo>
                    <a:pt x="562" y="65"/>
                    <a:pt x="556" y="69"/>
                    <a:pt x="549" y="70"/>
                  </a:cubicBezTo>
                  <a:cubicBezTo>
                    <a:pt x="542" y="71"/>
                    <a:pt x="543" y="61"/>
                    <a:pt x="544" y="52"/>
                  </a:cubicBezTo>
                  <a:cubicBezTo>
                    <a:pt x="544" y="43"/>
                    <a:pt x="541" y="28"/>
                    <a:pt x="535" y="24"/>
                  </a:cubicBezTo>
                  <a:cubicBezTo>
                    <a:pt x="530" y="20"/>
                    <a:pt x="530" y="5"/>
                    <a:pt x="527" y="3"/>
                  </a:cubicBezTo>
                  <a:cubicBezTo>
                    <a:pt x="524" y="0"/>
                    <a:pt x="515" y="10"/>
                    <a:pt x="515" y="15"/>
                  </a:cubicBezTo>
                  <a:cubicBezTo>
                    <a:pt x="516" y="21"/>
                    <a:pt x="515" y="26"/>
                    <a:pt x="511" y="30"/>
                  </a:cubicBezTo>
                  <a:cubicBezTo>
                    <a:pt x="508" y="33"/>
                    <a:pt x="514" y="45"/>
                    <a:pt x="509" y="49"/>
                  </a:cubicBezTo>
                  <a:cubicBezTo>
                    <a:pt x="504" y="53"/>
                    <a:pt x="508" y="71"/>
                    <a:pt x="507" y="80"/>
                  </a:cubicBezTo>
                  <a:cubicBezTo>
                    <a:pt x="506" y="90"/>
                    <a:pt x="506" y="101"/>
                    <a:pt x="502" y="107"/>
                  </a:cubicBezTo>
                  <a:cubicBezTo>
                    <a:pt x="497" y="114"/>
                    <a:pt x="496" y="125"/>
                    <a:pt x="487" y="128"/>
                  </a:cubicBezTo>
                  <a:cubicBezTo>
                    <a:pt x="478" y="132"/>
                    <a:pt x="465" y="124"/>
                    <a:pt x="465" y="119"/>
                  </a:cubicBezTo>
                  <a:cubicBezTo>
                    <a:pt x="466" y="114"/>
                    <a:pt x="455" y="111"/>
                    <a:pt x="450" y="112"/>
                  </a:cubicBezTo>
                  <a:cubicBezTo>
                    <a:pt x="444" y="112"/>
                    <a:pt x="441" y="105"/>
                    <a:pt x="433" y="98"/>
                  </a:cubicBezTo>
                  <a:cubicBezTo>
                    <a:pt x="424" y="91"/>
                    <a:pt x="417" y="100"/>
                    <a:pt x="415" y="92"/>
                  </a:cubicBezTo>
                  <a:cubicBezTo>
                    <a:pt x="412" y="84"/>
                    <a:pt x="409" y="83"/>
                    <a:pt x="403" y="78"/>
                  </a:cubicBezTo>
                  <a:cubicBezTo>
                    <a:pt x="397" y="74"/>
                    <a:pt x="399" y="74"/>
                    <a:pt x="404" y="70"/>
                  </a:cubicBezTo>
                  <a:cubicBezTo>
                    <a:pt x="410" y="66"/>
                    <a:pt x="409" y="60"/>
                    <a:pt x="406" y="55"/>
                  </a:cubicBezTo>
                  <a:cubicBezTo>
                    <a:pt x="403" y="50"/>
                    <a:pt x="409" y="51"/>
                    <a:pt x="417" y="47"/>
                  </a:cubicBezTo>
                  <a:cubicBezTo>
                    <a:pt x="425" y="42"/>
                    <a:pt x="417" y="37"/>
                    <a:pt x="423" y="35"/>
                  </a:cubicBezTo>
                  <a:cubicBezTo>
                    <a:pt x="429" y="33"/>
                    <a:pt x="425" y="28"/>
                    <a:pt x="419" y="26"/>
                  </a:cubicBezTo>
                  <a:cubicBezTo>
                    <a:pt x="413" y="25"/>
                    <a:pt x="415" y="33"/>
                    <a:pt x="413" y="33"/>
                  </a:cubicBezTo>
                  <a:cubicBezTo>
                    <a:pt x="410" y="34"/>
                    <a:pt x="408" y="24"/>
                    <a:pt x="406" y="24"/>
                  </a:cubicBezTo>
                  <a:cubicBezTo>
                    <a:pt x="404" y="24"/>
                    <a:pt x="397" y="35"/>
                    <a:pt x="393" y="30"/>
                  </a:cubicBezTo>
                  <a:cubicBezTo>
                    <a:pt x="389" y="24"/>
                    <a:pt x="367" y="20"/>
                    <a:pt x="358" y="19"/>
                  </a:cubicBezTo>
                  <a:cubicBezTo>
                    <a:pt x="350" y="18"/>
                    <a:pt x="347" y="7"/>
                    <a:pt x="342" y="9"/>
                  </a:cubicBezTo>
                  <a:cubicBezTo>
                    <a:pt x="337" y="11"/>
                    <a:pt x="343" y="14"/>
                    <a:pt x="348" y="21"/>
                  </a:cubicBezTo>
                  <a:cubicBezTo>
                    <a:pt x="354" y="27"/>
                    <a:pt x="329" y="31"/>
                    <a:pt x="321" y="29"/>
                  </a:cubicBezTo>
                  <a:cubicBezTo>
                    <a:pt x="314" y="26"/>
                    <a:pt x="323" y="34"/>
                    <a:pt x="316" y="34"/>
                  </a:cubicBezTo>
                  <a:cubicBezTo>
                    <a:pt x="310" y="33"/>
                    <a:pt x="309" y="44"/>
                    <a:pt x="304" y="50"/>
                  </a:cubicBezTo>
                  <a:cubicBezTo>
                    <a:pt x="299" y="55"/>
                    <a:pt x="302" y="59"/>
                    <a:pt x="297" y="63"/>
                  </a:cubicBezTo>
                  <a:cubicBezTo>
                    <a:pt x="291" y="66"/>
                    <a:pt x="291" y="70"/>
                    <a:pt x="298" y="78"/>
                  </a:cubicBezTo>
                  <a:cubicBezTo>
                    <a:pt x="304" y="85"/>
                    <a:pt x="294" y="85"/>
                    <a:pt x="289" y="80"/>
                  </a:cubicBezTo>
                  <a:cubicBezTo>
                    <a:pt x="283" y="74"/>
                    <a:pt x="277" y="74"/>
                    <a:pt x="277" y="80"/>
                  </a:cubicBezTo>
                  <a:cubicBezTo>
                    <a:pt x="278" y="87"/>
                    <a:pt x="270" y="84"/>
                    <a:pt x="271" y="76"/>
                  </a:cubicBezTo>
                  <a:cubicBezTo>
                    <a:pt x="273" y="69"/>
                    <a:pt x="263" y="73"/>
                    <a:pt x="262" y="68"/>
                  </a:cubicBezTo>
                  <a:cubicBezTo>
                    <a:pt x="260" y="64"/>
                    <a:pt x="252" y="57"/>
                    <a:pt x="247" y="57"/>
                  </a:cubicBezTo>
                  <a:cubicBezTo>
                    <a:pt x="242" y="58"/>
                    <a:pt x="242" y="63"/>
                    <a:pt x="237" y="63"/>
                  </a:cubicBezTo>
                  <a:cubicBezTo>
                    <a:pt x="231" y="63"/>
                    <a:pt x="230" y="66"/>
                    <a:pt x="231" y="71"/>
                  </a:cubicBezTo>
                  <a:cubicBezTo>
                    <a:pt x="232" y="77"/>
                    <a:pt x="223" y="71"/>
                    <a:pt x="217" y="72"/>
                  </a:cubicBezTo>
                  <a:cubicBezTo>
                    <a:pt x="212" y="73"/>
                    <a:pt x="217" y="79"/>
                    <a:pt x="214" y="80"/>
                  </a:cubicBezTo>
                  <a:cubicBezTo>
                    <a:pt x="211" y="80"/>
                    <a:pt x="211" y="85"/>
                    <a:pt x="206" y="85"/>
                  </a:cubicBezTo>
                  <a:cubicBezTo>
                    <a:pt x="201" y="85"/>
                    <a:pt x="202" y="97"/>
                    <a:pt x="203" y="103"/>
                  </a:cubicBezTo>
                  <a:cubicBezTo>
                    <a:pt x="203" y="109"/>
                    <a:pt x="195" y="100"/>
                    <a:pt x="190" y="102"/>
                  </a:cubicBezTo>
                  <a:cubicBezTo>
                    <a:pt x="185" y="103"/>
                    <a:pt x="191" y="108"/>
                    <a:pt x="192" y="115"/>
                  </a:cubicBezTo>
                  <a:cubicBezTo>
                    <a:pt x="194" y="121"/>
                    <a:pt x="190" y="121"/>
                    <a:pt x="187" y="124"/>
                  </a:cubicBezTo>
                  <a:cubicBezTo>
                    <a:pt x="184" y="127"/>
                    <a:pt x="180" y="116"/>
                    <a:pt x="180" y="111"/>
                  </a:cubicBezTo>
                  <a:cubicBezTo>
                    <a:pt x="180" y="105"/>
                    <a:pt x="173" y="110"/>
                    <a:pt x="166" y="118"/>
                  </a:cubicBezTo>
                  <a:cubicBezTo>
                    <a:pt x="159" y="125"/>
                    <a:pt x="169" y="136"/>
                    <a:pt x="165" y="138"/>
                  </a:cubicBezTo>
                  <a:cubicBezTo>
                    <a:pt x="162" y="140"/>
                    <a:pt x="148" y="154"/>
                    <a:pt x="140" y="163"/>
                  </a:cubicBezTo>
                  <a:cubicBezTo>
                    <a:pt x="132" y="173"/>
                    <a:pt x="114" y="167"/>
                    <a:pt x="109" y="172"/>
                  </a:cubicBezTo>
                  <a:cubicBezTo>
                    <a:pt x="103" y="177"/>
                    <a:pt x="97" y="173"/>
                    <a:pt x="92" y="177"/>
                  </a:cubicBezTo>
                  <a:cubicBezTo>
                    <a:pt x="86" y="182"/>
                    <a:pt x="76" y="190"/>
                    <a:pt x="75" y="185"/>
                  </a:cubicBezTo>
                  <a:cubicBezTo>
                    <a:pt x="74" y="180"/>
                    <a:pt x="60" y="184"/>
                    <a:pt x="54" y="190"/>
                  </a:cubicBezTo>
                  <a:cubicBezTo>
                    <a:pt x="48" y="196"/>
                    <a:pt x="39" y="202"/>
                    <a:pt x="32" y="202"/>
                  </a:cubicBezTo>
                  <a:cubicBezTo>
                    <a:pt x="25" y="202"/>
                    <a:pt x="25" y="213"/>
                    <a:pt x="23" y="215"/>
                  </a:cubicBezTo>
                  <a:cubicBezTo>
                    <a:pt x="20" y="217"/>
                    <a:pt x="21" y="207"/>
                    <a:pt x="21" y="204"/>
                  </a:cubicBezTo>
                  <a:cubicBezTo>
                    <a:pt x="21" y="201"/>
                    <a:pt x="14" y="209"/>
                    <a:pt x="12" y="217"/>
                  </a:cubicBezTo>
                  <a:cubicBezTo>
                    <a:pt x="9" y="225"/>
                    <a:pt x="18" y="228"/>
                    <a:pt x="12" y="237"/>
                  </a:cubicBezTo>
                  <a:cubicBezTo>
                    <a:pt x="7" y="245"/>
                    <a:pt x="1" y="254"/>
                    <a:pt x="9" y="265"/>
                  </a:cubicBezTo>
                  <a:cubicBezTo>
                    <a:pt x="18" y="276"/>
                    <a:pt x="22" y="283"/>
                    <a:pt x="20" y="288"/>
                  </a:cubicBezTo>
                  <a:cubicBezTo>
                    <a:pt x="17" y="294"/>
                    <a:pt x="11" y="278"/>
                    <a:pt x="9" y="279"/>
                  </a:cubicBezTo>
                  <a:cubicBezTo>
                    <a:pt x="7" y="281"/>
                    <a:pt x="16" y="288"/>
                    <a:pt x="14" y="292"/>
                  </a:cubicBezTo>
                  <a:cubicBezTo>
                    <a:pt x="12" y="296"/>
                    <a:pt x="3" y="279"/>
                    <a:pt x="2" y="283"/>
                  </a:cubicBezTo>
                  <a:cubicBezTo>
                    <a:pt x="0" y="286"/>
                    <a:pt x="19" y="313"/>
                    <a:pt x="20" y="323"/>
                  </a:cubicBezTo>
                  <a:cubicBezTo>
                    <a:pt x="20" y="332"/>
                    <a:pt x="35" y="342"/>
                    <a:pt x="34" y="356"/>
                  </a:cubicBezTo>
                  <a:cubicBezTo>
                    <a:pt x="34" y="370"/>
                    <a:pt x="48" y="393"/>
                    <a:pt x="50" y="396"/>
                  </a:cubicBezTo>
                  <a:cubicBezTo>
                    <a:pt x="52" y="400"/>
                    <a:pt x="45" y="409"/>
                    <a:pt x="46" y="419"/>
                  </a:cubicBezTo>
                  <a:cubicBezTo>
                    <a:pt x="48" y="430"/>
                    <a:pt x="43" y="434"/>
                    <a:pt x="36" y="434"/>
                  </a:cubicBezTo>
                  <a:cubicBezTo>
                    <a:pt x="29" y="434"/>
                    <a:pt x="33" y="445"/>
                    <a:pt x="41" y="446"/>
                  </a:cubicBezTo>
                  <a:cubicBezTo>
                    <a:pt x="48" y="446"/>
                    <a:pt x="45" y="452"/>
                    <a:pt x="54" y="457"/>
                  </a:cubicBezTo>
                  <a:cubicBezTo>
                    <a:pt x="62" y="463"/>
                    <a:pt x="81" y="461"/>
                    <a:pt x="88" y="461"/>
                  </a:cubicBezTo>
                  <a:cubicBezTo>
                    <a:pt x="95" y="461"/>
                    <a:pt x="97" y="450"/>
                    <a:pt x="106" y="450"/>
                  </a:cubicBezTo>
                  <a:cubicBezTo>
                    <a:pt x="115" y="450"/>
                    <a:pt x="114" y="447"/>
                    <a:pt x="118" y="441"/>
                  </a:cubicBezTo>
                  <a:cubicBezTo>
                    <a:pt x="122" y="436"/>
                    <a:pt x="143" y="437"/>
                    <a:pt x="163" y="439"/>
                  </a:cubicBezTo>
                  <a:cubicBezTo>
                    <a:pt x="184" y="440"/>
                    <a:pt x="193" y="434"/>
                    <a:pt x="196" y="425"/>
                  </a:cubicBezTo>
                  <a:cubicBezTo>
                    <a:pt x="199" y="418"/>
                    <a:pt x="214" y="417"/>
                    <a:pt x="220" y="412"/>
                  </a:cubicBezTo>
                  <a:cubicBezTo>
                    <a:pt x="226" y="406"/>
                    <a:pt x="231" y="406"/>
                    <a:pt x="246" y="407"/>
                  </a:cubicBezTo>
                  <a:cubicBezTo>
                    <a:pt x="261" y="407"/>
                    <a:pt x="275" y="399"/>
                    <a:pt x="285" y="395"/>
                  </a:cubicBezTo>
                  <a:cubicBezTo>
                    <a:pt x="295" y="391"/>
                    <a:pt x="313" y="393"/>
                    <a:pt x="322" y="391"/>
                  </a:cubicBezTo>
                  <a:cubicBezTo>
                    <a:pt x="332" y="388"/>
                    <a:pt x="333" y="402"/>
                    <a:pt x="344" y="401"/>
                  </a:cubicBezTo>
                  <a:cubicBezTo>
                    <a:pt x="354" y="400"/>
                    <a:pt x="359" y="404"/>
                    <a:pt x="364" y="404"/>
                  </a:cubicBezTo>
                  <a:cubicBezTo>
                    <a:pt x="370" y="403"/>
                    <a:pt x="369" y="408"/>
                    <a:pt x="375" y="409"/>
                  </a:cubicBezTo>
                  <a:cubicBezTo>
                    <a:pt x="380" y="410"/>
                    <a:pt x="379" y="415"/>
                    <a:pt x="376" y="420"/>
                  </a:cubicBezTo>
                  <a:cubicBezTo>
                    <a:pt x="372" y="425"/>
                    <a:pt x="384" y="425"/>
                    <a:pt x="391" y="435"/>
                  </a:cubicBezTo>
                  <a:cubicBezTo>
                    <a:pt x="399" y="445"/>
                    <a:pt x="392" y="446"/>
                    <a:pt x="396" y="454"/>
                  </a:cubicBezTo>
                  <a:cubicBezTo>
                    <a:pt x="400" y="462"/>
                    <a:pt x="402" y="460"/>
                    <a:pt x="410" y="449"/>
                  </a:cubicBezTo>
                  <a:cubicBezTo>
                    <a:pt x="418" y="438"/>
                    <a:pt x="427" y="445"/>
                    <a:pt x="428" y="436"/>
                  </a:cubicBezTo>
                  <a:cubicBezTo>
                    <a:pt x="429" y="427"/>
                    <a:pt x="437" y="416"/>
                    <a:pt x="443" y="420"/>
                  </a:cubicBezTo>
                  <a:cubicBezTo>
                    <a:pt x="448" y="425"/>
                    <a:pt x="439" y="427"/>
                    <a:pt x="435" y="445"/>
                  </a:cubicBezTo>
                  <a:cubicBezTo>
                    <a:pt x="432" y="463"/>
                    <a:pt x="425" y="454"/>
                    <a:pt x="424" y="459"/>
                  </a:cubicBezTo>
                  <a:cubicBezTo>
                    <a:pt x="423" y="464"/>
                    <a:pt x="441" y="467"/>
                    <a:pt x="441" y="457"/>
                  </a:cubicBezTo>
                  <a:cubicBezTo>
                    <a:pt x="441" y="448"/>
                    <a:pt x="444" y="444"/>
                    <a:pt x="451" y="452"/>
                  </a:cubicBezTo>
                  <a:cubicBezTo>
                    <a:pt x="457" y="461"/>
                    <a:pt x="447" y="468"/>
                    <a:pt x="448" y="472"/>
                  </a:cubicBezTo>
                  <a:cubicBezTo>
                    <a:pt x="450" y="476"/>
                    <a:pt x="457" y="471"/>
                    <a:pt x="461" y="471"/>
                  </a:cubicBezTo>
                  <a:cubicBezTo>
                    <a:pt x="468" y="472"/>
                    <a:pt x="478" y="487"/>
                    <a:pt x="476" y="495"/>
                  </a:cubicBezTo>
                  <a:cubicBezTo>
                    <a:pt x="474" y="504"/>
                    <a:pt x="472" y="511"/>
                    <a:pt x="485" y="518"/>
                  </a:cubicBezTo>
                  <a:cubicBezTo>
                    <a:pt x="499" y="525"/>
                    <a:pt x="494" y="526"/>
                    <a:pt x="503" y="526"/>
                  </a:cubicBezTo>
                  <a:cubicBezTo>
                    <a:pt x="513" y="526"/>
                    <a:pt x="533" y="534"/>
                    <a:pt x="539" y="538"/>
                  </a:cubicBezTo>
                  <a:cubicBezTo>
                    <a:pt x="544" y="543"/>
                    <a:pt x="558" y="535"/>
                    <a:pt x="561" y="526"/>
                  </a:cubicBezTo>
                  <a:cubicBezTo>
                    <a:pt x="564" y="516"/>
                    <a:pt x="574" y="525"/>
                    <a:pt x="569" y="528"/>
                  </a:cubicBezTo>
                  <a:cubicBezTo>
                    <a:pt x="563" y="531"/>
                    <a:pt x="571" y="539"/>
                    <a:pt x="572" y="534"/>
                  </a:cubicBezTo>
                  <a:cubicBezTo>
                    <a:pt x="572" y="529"/>
                    <a:pt x="575" y="524"/>
                    <a:pt x="576" y="530"/>
                  </a:cubicBezTo>
                  <a:cubicBezTo>
                    <a:pt x="578" y="536"/>
                    <a:pt x="585" y="536"/>
                    <a:pt x="588" y="541"/>
                  </a:cubicBezTo>
                  <a:cubicBezTo>
                    <a:pt x="591" y="545"/>
                    <a:pt x="594" y="549"/>
                    <a:pt x="594" y="545"/>
                  </a:cubicBezTo>
                  <a:cubicBezTo>
                    <a:pt x="594" y="541"/>
                    <a:pt x="596" y="538"/>
                    <a:pt x="602" y="535"/>
                  </a:cubicBezTo>
                  <a:cubicBezTo>
                    <a:pt x="608" y="533"/>
                    <a:pt x="612" y="529"/>
                    <a:pt x="619" y="523"/>
                  </a:cubicBezTo>
                  <a:cubicBezTo>
                    <a:pt x="625" y="518"/>
                    <a:pt x="653" y="516"/>
                    <a:pt x="655" y="516"/>
                  </a:cubicBezTo>
                  <a:cubicBezTo>
                    <a:pt x="658" y="516"/>
                    <a:pt x="660" y="493"/>
                    <a:pt x="661" y="481"/>
                  </a:cubicBezTo>
                  <a:cubicBezTo>
                    <a:pt x="663" y="469"/>
                    <a:pt x="673" y="467"/>
                    <a:pt x="675" y="454"/>
                  </a:cubicBezTo>
                  <a:cubicBezTo>
                    <a:pt x="676" y="441"/>
                    <a:pt x="690" y="417"/>
                    <a:pt x="693" y="416"/>
                  </a:cubicBezTo>
                  <a:cubicBezTo>
                    <a:pt x="697" y="415"/>
                    <a:pt x="704" y="411"/>
                    <a:pt x="704" y="404"/>
                  </a:cubicBezTo>
                  <a:cubicBezTo>
                    <a:pt x="704" y="396"/>
                    <a:pt x="713" y="388"/>
                    <a:pt x="713" y="379"/>
                  </a:cubicBezTo>
                  <a:cubicBezTo>
                    <a:pt x="713" y="370"/>
                    <a:pt x="718" y="360"/>
                    <a:pt x="718" y="357"/>
                  </a:cubicBezTo>
                  <a:cubicBezTo>
                    <a:pt x="717" y="354"/>
                    <a:pt x="714" y="346"/>
                    <a:pt x="720" y="339"/>
                  </a:cubicBezTo>
                  <a:cubicBezTo>
                    <a:pt x="725" y="333"/>
                    <a:pt x="717" y="326"/>
                    <a:pt x="720" y="323"/>
                  </a:cubicBezTo>
                  <a:close/>
                  <a:moveTo>
                    <a:pt x="328" y="17"/>
                  </a:moveTo>
                  <a:cubicBezTo>
                    <a:pt x="328" y="12"/>
                    <a:pt x="300" y="18"/>
                    <a:pt x="306" y="22"/>
                  </a:cubicBezTo>
                  <a:cubicBezTo>
                    <a:pt x="310" y="26"/>
                    <a:pt x="329" y="22"/>
                    <a:pt x="328" y="17"/>
                  </a:cubicBezTo>
                  <a:close/>
                  <a:moveTo>
                    <a:pt x="416" y="480"/>
                  </a:moveTo>
                  <a:cubicBezTo>
                    <a:pt x="421" y="484"/>
                    <a:pt x="435" y="483"/>
                    <a:pt x="438" y="477"/>
                  </a:cubicBezTo>
                  <a:cubicBezTo>
                    <a:pt x="440" y="472"/>
                    <a:pt x="413" y="477"/>
                    <a:pt x="416" y="480"/>
                  </a:cubicBezTo>
                  <a:close/>
                  <a:moveTo>
                    <a:pt x="593" y="589"/>
                  </a:moveTo>
                  <a:cubicBezTo>
                    <a:pt x="583" y="590"/>
                    <a:pt x="567" y="579"/>
                    <a:pt x="563" y="580"/>
                  </a:cubicBezTo>
                  <a:cubicBezTo>
                    <a:pt x="559" y="581"/>
                    <a:pt x="577" y="608"/>
                    <a:pt x="571" y="615"/>
                  </a:cubicBezTo>
                  <a:cubicBezTo>
                    <a:pt x="566" y="623"/>
                    <a:pt x="587" y="642"/>
                    <a:pt x="595" y="643"/>
                  </a:cubicBezTo>
                  <a:cubicBezTo>
                    <a:pt x="602" y="644"/>
                    <a:pt x="600" y="635"/>
                    <a:pt x="605" y="636"/>
                  </a:cubicBezTo>
                  <a:cubicBezTo>
                    <a:pt x="610" y="636"/>
                    <a:pt x="608" y="631"/>
                    <a:pt x="609" y="627"/>
                  </a:cubicBezTo>
                  <a:cubicBezTo>
                    <a:pt x="609" y="623"/>
                    <a:pt x="614" y="631"/>
                    <a:pt x="619" y="629"/>
                  </a:cubicBezTo>
                  <a:cubicBezTo>
                    <a:pt x="623" y="626"/>
                    <a:pt x="618" y="610"/>
                    <a:pt x="624" y="610"/>
                  </a:cubicBezTo>
                  <a:cubicBezTo>
                    <a:pt x="630" y="610"/>
                    <a:pt x="625" y="589"/>
                    <a:pt x="623" y="583"/>
                  </a:cubicBezTo>
                  <a:cubicBezTo>
                    <a:pt x="621" y="576"/>
                    <a:pt x="604" y="588"/>
                    <a:pt x="593" y="589"/>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6" name="Freeform 1739">
              <a:extLst>
                <a:ext uri="{FF2B5EF4-FFF2-40B4-BE49-F238E27FC236}">
                  <a16:creationId xmlns:a16="http://schemas.microsoft.com/office/drawing/2014/main" id="{222F93D7-4BCA-428D-B515-3F6898429771}"/>
                </a:ext>
              </a:extLst>
            </p:cNvPr>
            <p:cNvSpPr>
              <a:spLocks noEditPoints="1"/>
            </p:cNvSpPr>
            <p:nvPr/>
          </p:nvSpPr>
          <p:spPr bwMode="auto">
            <a:xfrm>
              <a:off x="8487076" y="4105412"/>
              <a:ext cx="282585" cy="328624"/>
            </a:xfrm>
            <a:custGeom>
              <a:avLst/>
              <a:gdLst>
                <a:gd name="T0" fmla="*/ 136 w 220"/>
                <a:gd name="T1" fmla="*/ 127 h 263"/>
                <a:gd name="T2" fmla="*/ 122 w 220"/>
                <a:gd name="T3" fmla="*/ 132 h 263"/>
                <a:gd name="T4" fmla="*/ 105 w 220"/>
                <a:gd name="T5" fmla="*/ 125 h 263"/>
                <a:gd name="T6" fmla="*/ 96 w 220"/>
                <a:gd name="T7" fmla="*/ 140 h 263"/>
                <a:gd name="T8" fmla="*/ 81 w 220"/>
                <a:gd name="T9" fmla="*/ 165 h 263"/>
                <a:gd name="T10" fmla="*/ 33 w 220"/>
                <a:gd name="T11" fmla="*/ 197 h 263"/>
                <a:gd name="T12" fmla="*/ 10 w 220"/>
                <a:gd name="T13" fmla="*/ 218 h 263"/>
                <a:gd name="T14" fmla="*/ 6 w 220"/>
                <a:gd name="T15" fmla="*/ 237 h 263"/>
                <a:gd name="T16" fmla="*/ 22 w 220"/>
                <a:gd name="T17" fmla="*/ 244 h 263"/>
                <a:gd name="T18" fmla="*/ 34 w 220"/>
                <a:gd name="T19" fmla="*/ 249 h 263"/>
                <a:gd name="T20" fmla="*/ 67 w 220"/>
                <a:gd name="T21" fmla="*/ 242 h 263"/>
                <a:gd name="T22" fmla="*/ 78 w 220"/>
                <a:gd name="T23" fmla="*/ 221 h 263"/>
                <a:gd name="T24" fmla="*/ 87 w 220"/>
                <a:gd name="T25" fmla="*/ 203 h 263"/>
                <a:gd name="T26" fmla="*/ 107 w 220"/>
                <a:gd name="T27" fmla="*/ 191 h 263"/>
                <a:gd name="T28" fmla="*/ 113 w 220"/>
                <a:gd name="T29" fmla="*/ 181 h 263"/>
                <a:gd name="T30" fmla="*/ 125 w 220"/>
                <a:gd name="T31" fmla="*/ 165 h 263"/>
                <a:gd name="T32" fmla="*/ 138 w 220"/>
                <a:gd name="T33" fmla="*/ 142 h 263"/>
                <a:gd name="T34" fmla="*/ 136 w 220"/>
                <a:gd name="T35" fmla="*/ 127 h 263"/>
                <a:gd name="T36" fmla="*/ 23 w 220"/>
                <a:gd name="T37" fmla="*/ 262 h 263"/>
                <a:gd name="T38" fmla="*/ 30 w 220"/>
                <a:gd name="T39" fmla="*/ 254 h 263"/>
                <a:gd name="T40" fmla="*/ 23 w 220"/>
                <a:gd name="T41" fmla="*/ 262 h 263"/>
                <a:gd name="T42" fmla="*/ 200 w 220"/>
                <a:gd name="T43" fmla="*/ 64 h 263"/>
                <a:gd name="T44" fmla="*/ 182 w 220"/>
                <a:gd name="T45" fmla="*/ 63 h 263"/>
                <a:gd name="T46" fmla="*/ 172 w 220"/>
                <a:gd name="T47" fmla="*/ 52 h 263"/>
                <a:gd name="T48" fmla="*/ 164 w 220"/>
                <a:gd name="T49" fmla="*/ 38 h 263"/>
                <a:gd name="T50" fmla="*/ 164 w 220"/>
                <a:gd name="T51" fmla="*/ 48 h 263"/>
                <a:gd name="T52" fmla="*/ 157 w 220"/>
                <a:gd name="T53" fmla="*/ 44 h 263"/>
                <a:gd name="T54" fmla="*/ 150 w 220"/>
                <a:gd name="T55" fmla="*/ 32 h 263"/>
                <a:gd name="T56" fmla="*/ 143 w 220"/>
                <a:gd name="T57" fmla="*/ 16 h 263"/>
                <a:gd name="T58" fmla="*/ 121 w 220"/>
                <a:gd name="T59" fmla="*/ 0 h 263"/>
                <a:gd name="T60" fmla="*/ 127 w 220"/>
                <a:gd name="T61" fmla="*/ 19 h 263"/>
                <a:gd name="T62" fmla="*/ 139 w 220"/>
                <a:gd name="T63" fmla="*/ 32 h 263"/>
                <a:gd name="T64" fmla="*/ 150 w 220"/>
                <a:gd name="T65" fmla="*/ 46 h 263"/>
                <a:gd name="T66" fmla="*/ 147 w 220"/>
                <a:gd name="T67" fmla="*/ 72 h 263"/>
                <a:gd name="T68" fmla="*/ 132 w 220"/>
                <a:gd name="T69" fmla="*/ 88 h 263"/>
                <a:gd name="T70" fmla="*/ 156 w 220"/>
                <a:gd name="T71" fmla="*/ 109 h 263"/>
                <a:gd name="T72" fmla="*/ 151 w 220"/>
                <a:gd name="T73" fmla="*/ 137 h 263"/>
                <a:gd name="T74" fmla="*/ 167 w 220"/>
                <a:gd name="T75" fmla="*/ 139 h 263"/>
                <a:gd name="T76" fmla="*/ 186 w 220"/>
                <a:gd name="T77" fmla="*/ 112 h 263"/>
                <a:gd name="T78" fmla="*/ 192 w 220"/>
                <a:gd name="T79" fmla="*/ 94 h 263"/>
                <a:gd name="T80" fmla="*/ 204 w 220"/>
                <a:gd name="T81" fmla="*/ 90 h 263"/>
                <a:gd name="T82" fmla="*/ 211 w 220"/>
                <a:gd name="T83" fmla="*/ 79 h 263"/>
                <a:gd name="T84" fmla="*/ 217 w 220"/>
                <a:gd name="T85" fmla="*/ 64 h 263"/>
                <a:gd name="T86" fmla="*/ 200 w 220"/>
                <a:gd name="T87" fmla="*/ 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63">
                  <a:moveTo>
                    <a:pt x="136" y="127"/>
                  </a:moveTo>
                  <a:cubicBezTo>
                    <a:pt x="130" y="123"/>
                    <a:pt x="128" y="129"/>
                    <a:pt x="122" y="132"/>
                  </a:cubicBezTo>
                  <a:cubicBezTo>
                    <a:pt x="116" y="134"/>
                    <a:pt x="112" y="119"/>
                    <a:pt x="105" y="125"/>
                  </a:cubicBezTo>
                  <a:cubicBezTo>
                    <a:pt x="97" y="130"/>
                    <a:pt x="104" y="133"/>
                    <a:pt x="96" y="140"/>
                  </a:cubicBezTo>
                  <a:cubicBezTo>
                    <a:pt x="87" y="147"/>
                    <a:pt x="91" y="149"/>
                    <a:pt x="81" y="165"/>
                  </a:cubicBezTo>
                  <a:cubicBezTo>
                    <a:pt x="71" y="180"/>
                    <a:pt x="38" y="188"/>
                    <a:pt x="33" y="197"/>
                  </a:cubicBezTo>
                  <a:cubicBezTo>
                    <a:pt x="28" y="205"/>
                    <a:pt x="11" y="211"/>
                    <a:pt x="10" y="218"/>
                  </a:cubicBezTo>
                  <a:cubicBezTo>
                    <a:pt x="10" y="224"/>
                    <a:pt x="0" y="228"/>
                    <a:pt x="6" y="237"/>
                  </a:cubicBezTo>
                  <a:cubicBezTo>
                    <a:pt x="10" y="244"/>
                    <a:pt x="17" y="239"/>
                    <a:pt x="22" y="244"/>
                  </a:cubicBezTo>
                  <a:cubicBezTo>
                    <a:pt x="27" y="249"/>
                    <a:pt x="32" y="245"/>
                    <a:pt x="34" y="249"/>
                  </a:cubicBezTo>
                  <a:cubicBezTo>
                    <a:pt x="37" y="253"/>
                    <a:pt x="54" y="253"/>
                    <a:pt x="67" y="242"/>
                  </a:cubicBezTo>
                  <a:cubicBezTo>
                    <a:pt x="80" y="230"/>
                    <a:pt x="73" y="224"/>
                    <a:pt x="78" y="221"/>
                  </a:cubicBezTo>
                  <a:cubicBezTo>
                    <a:pt x="84" y="218"/>
                    <a:pt x="84" y="209"/>
                    <a:pt x="87" y="203"/>
                  </a:cubicBezTo>
                  <a:cubicBezTo>
                    <a:pt x="91" y="197"/>
                    <a:pt x="93" y="191"/>
                    <a:pt x="107" y="191"/>
                  </a:cubicBezTo>
                  <a:cubicBezTo>
                    <a:pt x="121" y="191"/>
                    <a:pt x="114" y="188"/>
                    <a:pt x="113" y="181"/>
                  </a:cubicBezTo>
                  <a:cubicBezTo>
                    <a:pt x="112" y="175"/>
                    <a:pt x="125" y="174"/>
                    <a:pt x="125" y="165"/>
                  </a:cubicBezTo>
                  <a:cubicBezTo>
                    <a:pt x="125" y="156"/>
                    <a:pt x="142" y="148"/>
                    <a:pt x="138" y="142"/>
                  </a:cubicBezTo>
                  <a:cubicBezTo>
                    <a:pt x="135" y="135"/>
                    <a:pt x="141" y="131"/>
                    <a:pt x="136" y="127"/>
                  </a:cubicBezTo>
                  <a:close/>
                  <a:moveTo>
                    <a:pt x="23" y="262"/>
                  </a:moveTo>
                  <a:cubicBezTo>
                    <a:pt x="26" y="263"/>
                    <a:pt x="35" y="261"/>
                    <a:pt x="30" y="254"/>
                  </a:cubicBezTo>
                  <a:cubicBezTo>
                    <a:pt x="24" y="248"/>
                    <a:pt x="16" y="260"/>
                    <a:pt x="23" y="262"/>
                  </a:cubicBezTo>
                  <a:close/>
                  <a:moveTo>
                    <a:pt x="200" y="64"/>
                  </a:moveTo>
                  <a:cubicBezTo>
                    <a:pt x="196" y="70"/>
                    <a:pt x="189" y="63"/>
                    <a:pt x="182" y="63"/>
                  </a:cubicBezTo>
                  <a:cubicBezTo>
                    <a:pt x="176" y="63"/>
                    <a:pt x="172" y="58"/>
                    <a:pt x="172" y="52"/>
                  </a:cubicBezTo>
                  <a:cubicBezTo>
                    <a:pt x="172" y="46"/>
                    <a:pt x="170" y="38"/>
                    <a:pt x="164" y="38"/>
                  </a:cubicBezTo>
                  <a:cubicBezTo>
                    <a:pt x="158" y="39"/>
                    <a:pt x="166" y="45"/>
                    <a:pt x="164" y="48"/>
                  </a:cubicBezTo>
                  <a:cubicBezTo>
                    <a:pt x="161" y="51"/>
                    <a:pt x="160" y="44"/>
                    <a:pt x="157" y="44"/>
                  </a:cubicBezTo>
                  <a:cubicBezTo>
                    <a:pt x="154" y="44"/>
                    <a:pt x="150" y="40"/>
                    <a:pt x="150" y="32"/>
                  </a:cubicBezTo>
                  <a:cubicBezTo>
                    <a:pt x="150" y="24"/>
                    <a:pt x="143" y="25"/>
                    <a:pt x="143" y="16"/>
                  </a:cubicBezTo>
                  <a:cubicBezTo>
                    <a:pt x="143" y="7"/>
                    <a:pt x="129" y="0"/>
                    <a:pt x="121" y="0"/>
                  </a:cubicBezTo>
                  <a:cubicBezTo>
                    <a:pt x="114" y="0"/>
                    <a:pt x="123" y="14"/>
                    <a:pt x="127" y="19"/>
                  </a:cubicBezTo>
                  <a:cubicBezTo>
                    <a:pt x="131" y="24"/>
                    <a:pt x="139" y="28"/>
                    <a:pt x="139" y="32"/>
                  </a:cubicBezTo>
                  <a:cubicBezTo>
                    <a:pt x="139" y="35"/>
                    <a:pt x="145" y="44"/>
                    <a:pt x="150" y="46"/>
                  </a:cubicBezTo>
                  <a:cubicBezTo>
                    <a:pt x="154" y="47"/>
                    <a:pt x="147" y="61"/>
                    <a:pt x="147" y="72"/>
                  </a:cubicBezTo>
                  <a:cubicBezTo>
                    <a:pt x="147" y="83"/>
                    <a:pt x="138" y="81"/>
                    <a:pt x="132" y="88"/>
                  </a:cubicBezTo>
                  <a:cubicBezTo>
                    <a:pt x="127" y="95"/>
                    <a:pt x="147" y="102"/>
                    <a:pt x="156" y="109"/>
                  </a:cubicBezTo>
                  <a:cubicBezTo>
                    <a:pt x="164" y="116"/>
                    <a:pt x="149" y="133"/>
                    <a:pt x="151" y="137"/>
                  </a:cubicBezTo>
                  <a:cubicBezTo>
                    <a:pt x="152" y="139"/>
                    <a:pt x="158" y="142"/>
                    <a:pt x="167" y="139"/>
                  </a:cubicBezTo>
                  <a:cubicBezTo>
                    <a:pt x="176" y="137"/>
                    <a:pt x="180" y="118"/>
                    <a:pt x="186" y="112"/>
                  </a:cubicBezTo>
                  <a:cubicBezTo>
                    <a:pt x="193" y="107"/>
                    <a:pt x="189" y="98"/>
                    <a:pt x="192" y="94"/>
                  </a:cubicBezTo>
                  <a:cubicBezTo>
                    <a:pt x="195" y="89"/>
                    <a:pt x="199" y="90"/>
                    <a:pt x="204" y="90"/>
                  </a:cubicBezTo>
                  <a:cubicBezTo>
                    <a:pt x="208" y="90"/>
                    <a:pt x="206" y="79"/>
                    <a:pt x="211" y="79"/>
                  </a:cubicBezTo>
                  <a:cubicBezTo>
                    <a:pt x="217" y="79"/>
                    <a:pt x="214" y="72"/>
                    <a:pt x="217" y="64"/>
                  </a:cubicBezTo>
                  <a:cubicBezTo>
                    <a:pt x="220" y="55"/>
                    <a:pt x="203" y="58"/>
                    <a:pt x="200" y="6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7" name="Freeform 1740">
              <a:extLst>
                <a:ext uri="{FF2B5EF4-FFF2-40B4-BE49-F238E27FC236}">
                  <a16:creationId xmlns:a16="http://schemas.microsoft.com/office/drawing/2014/main" id="{30173E9D-70C7-4752-867E-21698E6D1F7D}"/>
                </a:ext>
              </a:extLst>
            </p:cNvPr>
            <p:cNvSpPr>
              <a:spLocks noEditPoints="1"/>
            </p:cNvSpPr>
            <p:nvPr/>
          </p:nvSpPr>
          <p:spPr bwMode="auto">
            <a:xfrm>
              <a:off x="8734735" y="3659310"/>
              <a:ext cx="61915" cy="53977"/>
            </a:xfrm>
            <a:custGeom>
              <a:avLst/>
              <a:gdLst>
                <a:gd name="T0" fmla="*/ 6 w 48"/>
                <a:gd name="T1" fmla="*/ 37 h 43"/>
                <a:gd name="T2" fmla="*/ 26 w 48"/>
                <a:gd name="T3" fmla="*/ 31 h 43"/>
                <a:gd name="T4" fmla="*/ 6 w 48"/>
                <a:gd name="T5" fmla="*/ 37 h 43"/>
                <a:gd name="T6" fmla="*/ 30 w 48"/>
                <a:gd name="T7" fmla="*/ 16 h 43"/>
                <a:gd name="T8" fmla="*/ 48 w 48"/>
                <a:gd name="T9" fmla="*/ 6 h 43"/>
                <a:gd name="T10" fmla="*/ 30 w 48"/>
                <a:gd name="T11" fmla="*/ 16 h 43"/>
              </a:gdLst>
              <a:ahLst/>
              <a:cxnLst>
                <a:cxn ang="0">
                  <a:pos x="T0" y="T1"/>
                </a:cxn>
                <a:cxn ang="0">
                  <a:pos x="T2" y="T3"/>
                </a:cxn>
                <a:cxn ang="0">
                  <a:pos x="T4" y="T5"/>
                </a:cxn>
                <a:cxn ang="0">
                  <a:pos x="T6" y="T7"/>
                </a:cxn>
                <a:cxn ang="0">
                  <a:pos x="T8" y="T9"/>
                </a:cxn>
                <a:cxn ang="0">
                  <a:pos x="T10" y="T11"/>
                </a:cxn>
              </a:cxnLst>
              <a:rect l="0" t="0" r="r" b="b"/>
              <a:pathLst>
                <a:path w="48" h="43">
                  <a:moveTo>
                    <a:pt x="6" y="37"/>
                  </a:moveTo>
                  <a:cubicBezTo>
                    <a:pt x="12" y="43"/>
                    <a:pt x="25" y="43"/>
                    <a:pt x="26" y="31"/>
                  </a:cubicBezTo>
                  <a:cubicBezTo>
                    <a:pt x="26" y="20"/>
                    <a:pt x="0" y="31"/>
                    <a:pt x="6" y="37"/>
                  </a:cubicBezTo>
                  <a:close/>
                  <a:moveTo>
                    <a:pt x="30" y="16"/>
                  </a:moveTo>
                  <a:cubicBezTo>
                    <a:pt x="34" y="18"/>
                    <a:pt x="48" y="13"/>
                    <a:pt x="48" y="6"/>
                  </a:cubicBezTo>
                  <a:cubicBezTo>
                    <a:pt x="48" y="0"/>
                    <a:pt x="23" y="14"/>
                    <a:pt x="30" y="1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8" name="Freeform 1741">
              <a:extLst>
                <a:ext uri="{FF2B5EF4-FFF2-40B4-BE49-F238E27FC236}">
                  <a16:creationId xmlns:a16="http://schemas.microsoft.com/office/drawing/2014/main" id="{4B5F04B9-3EC1-4F00-8BBF-0CD019722D1E}"/>
                </a:ext>
              </a:extLst>
            </p:cNvPr>
            <p:cNvSpPr>
              <a:spLocks/>
            </p:cNvSpPr>
            <p:nvPr/>
          </p:nvSpPr>
          <p:spPr bwMode="auto">
            <a:xfrm>
              <a:off x="8436274" y="3749800"/>
              <a:ext cx="76203" cy="58739"/>
            </a:xfrm>
            <a:custGeom>
              <a:avLst/>
              <a:gdLst>
                <a:gd name="T0" fmla="*/ 1 w 59"/>
                <a:gd name="T1" fmla="*/ 6 h 46"/>
                <a:gd name="T2" fmla="*/ 52 w 59"/>
                <a:gd name="T3" fmla="*/ 42 h 46"/>
                <a:gd name="T4" fmla="*/ 1 w 59"/>
                <a:gd name="T5" fmla="*/ 6 h 46"/>
              </a:gdLst>
              <a:ahLst/>
              <a:cxnLst>
                <a:cxn ang="0">
                  <a:pos x="T0" y="T1"/>
                </a:cxn>
                <a:cxn ang="0">
                  <a:pos x="T2" y="T3"/>
                </a:cxn>
                <a:cxn ang="0">
                  <a:pos x="T4" y="T5"/>
                </a:cxn>
              </a:cxnLst>
              <a:rect l="0" t="0" r="r" b="b"/>
              <a:pathLst>
                <a:path w="59" h="46">
                  <a:moveTo>
                    <a:pt x="1" y="6"/>
                  </a:moveTo>
                  <a:cubicBezTo>
                    <a:pt x="0" y="0"/>
                    <a:pt x="59" y="37"/>
                    <a:pt x="52" y="42"/>
                  </a:cubicBezTo>
                  <a:cubicBezTo>
                    <a:pt x="46" y="46"/>
                    <a:pt x="2" y="12"/>
                    <a:pt x="1" y="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9" name="Freeform 1742">
              <a:extLst>
                <a:ext uri="{FF2B5EF4-FFF2-40B4-BE49-F238E27FC236}">
                  <a16:creationId xmlns:a16="http://schemas.microsoft.com/office/drawing/2014/main" id="{C74443D6-811B-4ED0-A7FD-E7306982B9B7}"/>
                </a:ext>
              </a:extLst>
            </p:cNvPr>
            <p:cNvSpPr>
              <a:spLocks noEditPoints="1"/>
            </p:cNvSpPr>
            <p:nvPr/>
          </p:nvSpPr>
          <p:spPr bwMode="auto">
            <a:xfrm>
              <a:off x="7525017" y="3475153"/>
              <a:ext cx="74615" cy="30164"/>
            </a:xfrm>
            <a:custGeom>
              <a:avLst/>
              <a:gdLst>
                <a:gd name="T0" fmla="*/ 6 w 58"/>
                <a:gd name="T1" fmla="*/ 18 h 24"/>
                <a:gd name="T2" fmla="*/ 0 w 58"/>
                <a:gd name="T3" fmla="*/ 20 h 24"/>
                <a:gd name="T4" fmla="*/ 6 w 58"/>
                <a:gd name="T5" fmla="*/ 23 h 24"/>
                <a:gd name="T6" fmla="*/ 8 w 58"/>
                <a:gd name="T7" fmla="*/ 18 h 24"/>
                <a:gd name="T8" fmla="*/ 6 w 58"/>
                <a:gd name="T9" fmla="*/ 18 h 24"/>
                <a:gd name="T10" fmla="*/ 6 w 58"/>
                <a:gd name="T11" fmla="*/ 18 h 24"/>
                <a:gd name="T12" fmla="*/ 31 w 58"/>
                <a:gd name="T13" fmla="*/ 5 h 24"/>
                <a:gd name="T14" fmla="*/ 15 w 58"/>
                <a:gd name="T15" fmla="*/ 14 h 24"/>
                <a:gd name="T16" fmla="*/ 14 w 58"/>
                <a:gd name="T17" fmla="*/ 15 h 24"/>
                <a:gd name="T18" fmla="*/ 19 w 58"/>
                <a:gd name="T19" fmla="*/ 21 h 24"/>
                <a:gd name="T20" fmla="*/ 57 w 58"/>
                <a:gd name="T21" fmla="*/ 4 h 24"/>
                <a:gd name="T22" fmla="*/ 31 w 58"/>
                <a:gd name="T2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4">
                  <a:moveTo>
                    <a:pt x="6" y="18"/>
                  </a:moveTo>
                  <a:cubicBezTo>
                    <a:pt x="3" y="19"/>
                    <a:pt x="2" y="19"/>
                    <a:pt x="0" y="20"/>
                  </a:cubicBezTo>
                  <a:cubicBezTo>
                    <a:pt x="2" y="22"/>
                    <a:pt x="4" y="24"/>
                    <a:pt x="6" y="23"/>
                  </a:cubicBezTo>
                  <a:cubicBezTo>
                    <a:pt x="7" y="22"/>
                    <a:pt x="7" y="20"/>
                    <a:pt x="8" y="18"/>
                  </a:cubicBezTo>
                  <a:cubicBezTo>
                    <a:pt x="7" y="18"/>
                    <a:pt x="7" y="18"/>
                    <a:pt x="6" y="18"/>
                  </a:cubicBezTo>
                  <a:cubicBezTo>
                    <a:pt x="6" y="18"/>
                    <a:pt x="6" y="18"/>
                    <a:pt x="6" y="18"/>
                  </a:cubicBezTo>
                  <a:close/>
                  <a:moveTo>
                    <a:pt x="31" y="5"/>
                  </a:moveTo>
                  <a:cubicBezTo>
                    <a:pt x="23" y="4"/>
                    <a:pt x="21" y="10"/>
                    <a:pt x="15" y="14"/>
                  </a:cubicBezTo>
                  <a:cubicBezTo>
                    <a:pt x="15" y="15"/>
                    <a:pt x="14" y="15"/>
                    <a:pt x="14" y="15"/>
                  </a:cubicBezTo>
                  <a:cubicBezTo>
                    <a:pt x="16" y="17"/>
                    <a:pt x="18" y="19"/>
                    <a:pt x="19" y="21"/>
                  </a:cubicBezTo>
                  <a:cubicBezTo>
                    <a:pt x="30" y="15"/>
                    <a:pt x="55" y="8"/>
                    <a:pt x="57" y="4"/>
                  </a:cubicBezTo>
                  <a:cubicBezTo>
                    <a:pt x="58" y="0"/>
                    <a:pt x="41" y="5"/>
                    <a:pt x="31" y="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430" name="Group 429">
              <a:extLst>
                <a:ext uri="{FF2B5EF4-FFF2-40B4-BE49-F238E27FC236}">
                  <a16:creationId xmlns:a16="http://schemas.microsoft.com/office/drawing/2014/main" id="{46CF5CAE-D2A8-4751-A4A2-FB078371E3F7}"/>
                </a:ext>
              </a:extLst>
            </p:cNvPr>
            <p:cNvGrpSpPr/>
            <p:nvPr/>
          </p:nvGrpSpPr>
          <p:grpSpPr>
            <a:xfrm>
              <a:off x="6391501" y="2432131"/>
              <a:ext cx="82554" cy="120654"/>
              <a:chOff x="6391501" y="2432131"/>
              <a:chExt cx="82554" cy="120654"/>
            </a:xfrm>
            <a:solidFill>
              <a:srgbClr val="E7E6E6"/>
            </a:solidFill>
          </p:grpSpPr>
          <p:grpSp>
            <p:nvGrpSpPr>
              <p:cNvPr id="458" name="Group 457">
                <a:extLst>
                  <a:ext uri="{FF2B5EF4-FFF2-40B4-BE49-F238E27FC236}">
                    <a16:creationId xmlns:a16="http://schemas.microsoft.com/office/drawing/2014/main" id="{CDFE81F9-ED9F-454E-9552-093B94A98673}"/>
                  </a:ext>
                </a:extLst>
              </p:cNvPr>
              <p:cNvGrpSpPr/>
              <p:nvPr/>
            </p:nvGrpSpPr>
            <p:grpSpPr>
              <a:xfrm>
                <a:off x="6391501" y="2432131"/>
                <a:ext cx="57152" cy="112716"/>
                <a:chOff x="6391501" y="2432131"/>
                <a:chExt cx="57152" cy="112716"/>
              </a:xfrm>
              <a:grpFill/>
            </p:grpSpPr>
            <p:sp>
              <p:nvSpPr>
                <p:cNvPr id="463" name="Freeform 1743">
                  <a:extLst>
                    <a:ext uri="{FF2B5EF4-FFF2-40B4-BE49-F238E27FC236}">
                      <a16:creationId xmlns:a16="http://schemas.microsoft.com/office/drawing/2014/main" id="{4C4E3F14-DDF6-435F-8DCC-B16934650747}"/>
                    </a:ext>
                  </a:extLst>
                </p:cNvPr>
                <p:cNvSpPr>
                  <a:spLocks/>
                </p:cNvSpPr>
                <p:nvPr/>
              </p:nvSpPr>
              <p:spPr bwMode="auto">
                <a:xfrm>
                  <a:off x="6410552" y="2432131"/>
                  <a:ext cx="4763" cy="6350"/>
                </a:xfrm>
                <a:custGeom>
                  <a:avLst/>
                  <a:gdLst>
                    <a:gd name="T0" fmla="*/ 3 w 3"/>
                    <a:gd name="T1" fmla="*/ 3 h 4"/>
                    <a:gd name="T2" fmla="*/ 0 w 3"/>
                    <a:gd name="T3" fmla="*/ 0 h 4"/>
                    <a:gd name="T4" fmla="*/ 0 w 3"/>
                    <a:gd name="T5" fmla="*/ 1 h 4"/>
                    <a:gd name="T6" fmla="*/ 1 w 3"/>
                    <a:gd name="T7" fmla="*/ 4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lnTo>
                        <a:pt x="0" y="0"/>
                      </a:lnTo>
                      <a:lnTo>
                        <a:pt x="0" y="1"/>
                      </a:lnTo>
                      <a:lnTo>
                        <a:pt x="1" y="4"/>
                      </a:lnTo>
                      <a:lnTo>
                        <a:pt x="3" y="3"/>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4" name="Freeform 1744">
                  <a:extLst>
                    <a:ext uri="{FF2B5EF4-FFF2-40B4-BE49-F238E27FC236}">
                      <a16:creationId xmlns:a16="http://schemas.microsoft.com/office/drawing/2014/main" id="{BA482813-7429-469C-8F4B-79D1A92DB23D}"/>
                    </a:ext>
                  </a:extLst>
                </p:cNvPr>
                <p:cNvSpPr>
                  <a:spLocks/>
                </p:cNvSpPr>
                <p:nvPr/>
              </p:nvSpPr>
              <p:spPr bwMode="auto">
                <a:xfrm>
                  <a:off x="6397852" y="2438481"/>
                  <a:ext cx="9525" cy="6350"/>
                </a:xfrm>
                <a:custGeom>
                  <a:avLst/>
                  <a:gdLst>
                    <a:gd name="T0" fmla="*/ 6 w 6"/>
                    <a:gd name="T1" fmla="*/ 2 h 4"/>
                    <a:gd name="T2" fmla="*/ 4 w 6"/>
                    <a:gd name="T3" fmla="*/ 0 h 4"/>
                    <a:gd name="T4" fmla="*/ 0 w 6"/>
                    <a:gd name="T5" fmla="*/ 1 h 4"/>
                    <a:gd name="T6" fmla="*/ 2 w 6"/>
                    <a:gd name="T7" fmla="*/ 4 h 4"/>
                    <a:gd name="T8" fmla="*/ 6 w 6"/>
                    <a:gd name="T9" fmla="*/ 2 h 4"/>
                  </a:gdLst>
                  <a:ahLst/>
                  <a:cxnLst>
                    <a:cxn ang="0">
                      <a:pos x="T0" y="T1"/>
                    </a:cxn>
                    <a:cxn ang="0">
                      <a:pos x="T2" y="T3"/>
                    </a:cxn>
                    <a:cxn ang="0">
                      <a:pos x="T4" y="T5"/>
                    </a:cxn>
                    <a:cxn ang="0">
                      <a:pos x="T6" y="T7"/>
                    </a:cxn>
                    <a:cxn ang="0">
                      <a:pos x="T8" y="T9"/>
                    </a:cxn>
                  </a:cxnLst>
                  <a:rect l="0" t="0" r="r" b="b"/>
                  <a:pathLst>
                    <a:path w="6" h="4">
                      <a:moveTo>
                        <a:pt x="6" y="2"/>
                      </a:moveTo>
                      <a:lnTo>
                        <a:pt x="4" y="0"/>
                      </a:lnTo>
                      <a:lnTo>
                        <a:pt x="0" y="1"/>
                      </a:lnTo>
                      <a:lnTo>
                        <a:pt x="2" y="4"/>
                      </a:lnTo>
                      <a:lnTo>
                        <a:pt x="6" y="2"/>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5" name="Freeform 1745">
                  <a:extLst>
                    <a:ext uri="{FF2B5EF4-FFF2-40B4-BE49-F238E27FC236}">
                      <a16:creationId xmlns:a16="http://schemas.microsoft.com/office/drawing/2014/main" id="{523F8C98-8DED-40A9-9CA6-A160F362EB64}"/>
                    </a:ext>
                  </a:extLst>
                </p:cNvPr>
                <p:cNvSpPr>
                  <a:spLocks/>
                </p:cNvSpPr>
                <p:nvPr/>
              </p:nvSpPr>
              <p:spPr bwMode="auto">
                <a:xfrm>
                  <a:off x="6391501" y="2444831"/>
                  <a:ext cx="4763" cy="6350"/>
                </a:xfrm>
                <a:custGeom>
                  <a:avLst/>
                  <a:gdLst>
                    <a:gd name="T0" fmla="*/ 0 w 3"/>
                    <a:gd name="T1" fmla="*/ 1 h 4"/>
                    <a:gd name="T2" fmla="*/ 0 w 3"/>
                    <a:gd name="T3" fmla="*/ 4 h 4"/>
                    <a:gd name="T4" fmla="*/ 3 w 3"/>
                    <a:gd name="T5" fmla="*/ 4 h 4"/>
                    <a:gd name="T6" fmla="*/ 3 w 3"/>
                    <a:gd name="T7" fmla="*/ 3 h 4"/>
                    <a:gd name="T8" fmla="*/ 3 w 3"/>
                    <a:gd name="T9" fmla="*/ 3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0" y="4"/>
                      </a:lnTo>
                      <a:lnTo>
                        <a:pt x="3" y="4"/>
                      </a:lnTo>
                      <a:lnTo>
                        <a:pt x="3" y="3"/>
                      </a:lnTo>
                      <a:lnTo>
                        <a:pt x="3" y="3"/>
                      </a:lnTo>
                      <a:lnTo>
                        <a:pt x="1" y="0"/>
                      </a:lnTo>
                      <a:lnTo>
                        <a:pt x="0"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6" name="Freeform 1746">
                  <a:extLst>
                    <a:ext uri="{FF2B5EF4-FFF2-40B4-BE49-F238E27FC236}">
                      <a16:creationId xmlns:a16="http://schemas.microsoft.com/office/drawing/2014/main" id="{213B0033-202A-41DD-B356-1874D01ED3BF}"/>
                    </a:ext>
                  </a:extLst>
                </p:cNvPr>
                <p:cNvSpPr>
                  <a:spLocks/>
                </p:cNvSpPr>
                <p:nvPr/>
              </p:nvSpPr>
              <p:spPr bwMode="auto">
                <a:xfrm>
                  <a:off x="6391501" y="2451182"/>
                  <a:ext cx="4763" cy="6350"/>
                </a:xfrm>
                <a:custGeom>
                  <a:avLst/>
                  <a:gdLst>
                    <a:gd name="T0" fmla="*/ 3 w 3"/>
                    <a:gd name="T1" fmla="*/ 0 h 4"/>
                    <a:gd name="T2" fmla="*/ 0 w 3"/>
                    <a:gd name="T3" fmla="*/ 0 h 4"/>
                    <a:gd name="T4" fmla="*/ 0 w 3"/>
                    <a:gd name="T5" fmla="*/ 3 h 4"/>
                    <a:gd name="T6" fmla="*/ 2 w 3"/>
                    <a:gd name="T7" fmla="*/ 4 h 4"/>
                    <a:gd name="T8" fmla="*/ 3 w 3"/>
                    <a:gd name="T9" fmla="*/ 1 h 4"/>
                    <a:gd name="T10" fmla="*/ 3 w 3"/>
                    <a:gd name="T11" fmla="*/ 1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0" y="0"/>
                      </a:lnTo>
                      <a:lnTo>
                        <a:pt x="0" y="3"/>
                      </a:lnTo>
                      <a:lnTo>
                        <a:pt x="2" y="4"/>
                      </a:lnTo>
                      <a:lnTo>
                        <a:pt x="3" y="1"/>
                      </a:lnTo>
                      <a:lnTo>
                        <a:pt x="3" y="1"/>
                      </a:lnTo>
                      <a:lnTo>
                        <a:pt x="3" y="0"/>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7" name="Freeform 1747">
                  <a:extLst>
                    <a:ext uri="{FF2B5EF4-FFF2-40B4-BE49-F238E27FC236}">
                      <a16:creationId xmlns:a16="http://schemas.microsoft.com/office/drawing/2014/main" id="{6A2F34F4-33C1-42E0-BC73-169F592B24F5}"/>
                    </a:ext>
                  </a:extLst>
                </p:cNvPr>
                <p:cNvSpPr>
                  <a:spLocks/>
                </p:cNvSpPr>
                <p:nvPr/>
              </p:nvSpPr>
              <p:spPr bwMode="auto">
                <a:xfrm>
                  <a:off x="6397852" y="2452769"/>
                  <a:ext cx="6350" cy="6350"/>
                </a:xfrm>
                <a:custGeom>
                  <a:avLst/>
                  <a:gdLst>
                    <a:gd name="T0" fmla="*/ 2 w 4"/>
                    <a:gd name="T1" fmla="*/ 1 h 4"/>
                    <a:gd name="T2" fmla="*/ 0 w 4"/>
                    <a:gd name="T3" fmla="*/ 0 h 4"/>
                    <a:gd name="T4" fmla="*/ 0 w 4"/>
                    <a:gd name="T5" fmla="*/ 3 h 4"/>
                    <a:gd name="T6" fmla="*/ 0 w 4"/>
                    <a:gd name="T7" fmla="*/ 3 h 4"/>
                    <a:gd name="T8" fmla="*/ 1 w 4"/>
                    <a:gd name="T9" fmla="*/ 4 h 4"/>
                    <a:gd name="T10" fmla="*/ 4 w 4"/>
                    <a:gd name="T11" fmla="*/ 2 h 4"/>
                    <a:gd name="T12" fmla="*/ 2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1"/>
                      </a:moveTo>
                      <a:lnTo>
                        <a:pt x="0" y="0"/>
                      </a:lnTo>
                      <a:lnTo>
                        <a:pt x="0" y="3"/>
                      </a:lnTo>
                      <a:lnTo>
                        <a:pt x="0" y="3"/>
                      </a:lnTo>
                      <a:lnTo>
                        <a:pt x="1" y="4"/>
                      </a:lnTo>
                      <a:lnTo>
                        <a:pt x="4" y="2"/>
                      </a:lnTo>
                      <a:lnTo>
                        <a:pt x="2"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8" name="Freeform 1748">
                  <a:extLst>
                    <a:ext uri="{FF2B5EF4-FFF2-40B4-BE49-F238E27FC236}">
                      <a16:creationId xmlns:a16="http://schemas.microsoft.com/office/drawing/2014/main" id="{242DFF51-A8EC-4ADB-92D0-2D78CEE6638D}"/>
                    </a:ext>
                  </a:extLst>
                </p:cNvPr>
                <p:cNvSpPr>
                  <a:spLocks/>
                </p:cNvSpPr>
                <p:nvPr/>
              </p:nvSpPr>
              <p:spPr bwMode="auto">
                <a:xfrm>
                  <a:off x="6402614" y="2462294"/>
                  <a:ext cx="7938" cy="7938"/>
                </a:xfrm>
                <a:custGeom>
                  <a:avLst/>
                  <a:gdLst>
                    <a:gd name="T0" fmla="*/ 3 w 5"/>
                    <a:gd name="T1" fmla="*/ 0 h 5"/>
                    <a:gd name="T2" fmla="*/ 0 w 5"/>
                    <a:gd name="T3" fmla="*/ 2 h 5"/>
                    <a:gd name="T4" fmla="*/ 2 w 5"/>
                    <a:gd name="T5" fmla="*/ 5 h 5"/>
                    <a:gd name="T6" fmla="*/ 5 w 5"/>
                    <a:gd name="T7" fmla="*/ 4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2"/>
                      </a:lnTo>
                      <a:lnTo>
                        <a:pt x="2" y="5"/>
                      </a:lnTo>
                      <a:lnTo>
                        <a:pt x="5" y="4"/>
                      </a:lnTo>
                      <a:lnTo>
                        <a:pt x="3" y="0"/>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9" name="Freeform 1749">
                  <a:extLst>
                    <a:ext uri="{FF2B5EF4-FFF2-40B4-BE49-F238E27FC236}">
                      <a16:creationId xmlns:a16="http://schemas.microsoft.com/office/drawing/2014/main" id="{21618EC6-37B1-4704-9BCF-227DCD6CAFAA}"/>
                    </a:ext>
                  </a:extLst>
                </p:cNvPr>
                <p:cNvSpPr>
                  <a:spLocks/>
                </p:cNvSpPr>
                <p:nvPr/>
              </p:nvSpPr>
              <p:spPr bwMode="auto">
                <a:xfrm>
                  <a:off x="6408965" y="2473407"/>
                  <a:ext cx="7938" cy="6350"/>
                </a:xfrm>
                <a:custGeom>
                  <a:avLst/>
                  <a:gdLst>
                    <a:gd name="T0" fmla="*/ 1 w 5"/>
                    <a:gd name="T1" fmla="*/ 1 h 4"/>
                    <a:gd name="T2" fmla="*/ 1 w 5"/>
                    <a:gd name="T3" fmla="*/ 1 h 4"/>
                    <a:gd name="T4" fmla="*/ 0 w 5"/>
                    <a:gd name="T5" fmla="*/ 1 h 4"/>
                    <a:gd name="T6" fmla="*/ 1 w 5"/>
                    <a:gd name="T7" fmla="*/ 4 h 4"/>
                    <a:gd name="T8" fmla="*/ 5 w 5"/>
                    <a:gd name="T9" fmla="*/ 2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lnTo>
                        <a:pt x="1" y="1"/>
                      </a:lnTo>
                      <a:lnTo>
                        <a:pt x="0" y="1"/>
                      </a:lnTo>
                      <a:lnTo>
                        <a:pt x="1" y="4"/>
                      </a:lnTo>
                      <a:lnTo>
                        <a:pt x="5" y="2"/>
                      </a:lnTo>
                      <a:lnTo>
                        <a:pt x="3" y="0"/>
                      </a:lnTo>
                      <a:lnTo>
                        <a:pt x="1"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70" name="Freeform 1750">
                  <a:extLst>
                    <a:ext uri="{FF2B5EF4-FFF2-40B4-BE49-F238E27FC236}">
                      <a16:creationId xmlns:a16="http://schemas.microsoft.com/office/drawing/2014/main" id="{8E5EAC7B-1578-4694-BB38-00D99BF8A41F}"/>
                    </a:ext>
                  </a:extLst>
                </p:cNvPr>
                <p:cNvSpPr>
                  <a:spLocks/>
                </p:cNvSpPr>
                <p:nvPr/>
              </p:nvSpPr>
              <p:spPr bwMode="auto">
                <a:xfrm>
                  <a:off x="6402614" y="2478170"/>
                  <a:ext cx="4763" cy="4763"/>
                </a:xfrm>
                <a:custGeom>
                  <a:avLst/>
                  <a:gdLst>
                    <a:gd name="T0" fmla="*/ 0 w 3"/>
                    <a:gd name="T1" fmla="*/ 1 h 3"/>
                    <a:gd name="T2" fmla="*/ 0 w 3"/>
                    <a:gd name="T3" fmla="*/ 3 h 3"/>
                    <a:gd name="T4" fmla="*/ 3 w 3"/>
                    <a:gd name="T5" fmla="*/ 3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3"/>
                      </a:lnTo>
                      <a:lnTo>
                        <a:pt x="3" y="3"/>
                      </a:lnTo>
                      <a:lnTo>
                        <a:pt x="3" y="3"/>
                      </a:lnTo>
                      <a:lnTo>
                        <a:pt x="3" y="2"/>
                      </a:lnTo>
                      <a:lnTo>
                        <a:pt x="1" y="0"/>
                      </a:lnTo>
                      <a:lnTo>
                        <a:pt x="0"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71" name="Freeform 1751">
                  <a:extLst>
                    <a:ext uri="{FF2B5EF4-FFF2-40B4-BE49-F238E27FC236}">
                      <a16:creationId xmlns:a16="http://schemas.microsoft.com/office/drawing/2014/main" id="{FF135CF9-D5FD-4620-950A-A6261CDE13FA}"/>
                    </a:ext>
                  </a:extLst>
                </p:cNvPr>
                <p:cNvSpPr>
                  <a:spLocks/>
                </p:cNvSpPr>
                <p:nvPr/>
              </p:nvSpPr>
              <p:spPr bwMode="auto">
                <a:xfrm>
                  <a:off x="6407377" y="2516271"/>
                  <a:ext cx="6350" cy="6350"/>
                </a:xfrm>
                <a:custGeom>
                  <a:avLst/>
                  <a:gdLst>
                    <a:gd name="T0" fmla="*/ 3 w 4"/>
                    <a:gd name="T1" fmla="*/ 2 h 4"/>
                    <a:gd name="T2" fmla="*/ 3 w 4"/>
                    <a:gd name="T3" fmla="*/ 0 h 4"/>
                    <a:gd name="T4" fmla="*/ 0 w 4"/>
                    <a:gd name="T5" fmla="*/ 1 h 4"/>
                    <a:gd name="T6" fmla="*/ 0 w 4"/>
                    <a:gd name="T7" fmla="*/ 3 h 4"/>
                    <a:gd name="T8" fmla="*/ 2 w 4"/>
                    <a:gd name="T9" fmla="*/ 4 h 4"/>
                    <a:gd name="T10" fmla="*/ 4 w 4"/>
                    <a:gd name="T11" fmla="*/ 3 h 4"/>
                    <a:gd name="T12" fmla="*/ 3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2"/>
                      </a:moveTo>
                      <a:lnTo>
                        <a:pt x="3" y="0"/>
                      </a:lnTo>
                      <a:lnTo>
                        <a:pt x="0" y="1"/>
                      </a:lnTo>
                      <a:lnTo>
                        <a:pt x="0" y="3"/>
                      </a:lnTo>
                      <a:lnTo>
                        <a:pt x="2" y="4"/>
                      </a:lnTo>
                      <a:lnTo>
                        <a:pt x="4" y="3"/>
                      </a:lnTo>
                      <a:lnTo>
                        <a:pt x="3" y="2"/>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72" name="Rectangle 1752">
                  <a:extLst>
                    <a:ext uri="{FF2B5EF4-FFF2-40B4-BE49-F238E27FC236}">
                      <a16:creationId xmlns:a16="http://schemas.microsoft.com/office/drawing/2014/main" id="{20902B01-F5F1-4A92-8AFD-F7268FE7B2AD}"/>
                    </a:ext>
                  </a:extLst>
                </p:cNvPr>
                <p:cNvSpPr>
                  <a:spLocks noChangeArrowheads="1"/>
                </p:cNvSpPr>
                <p:nvPr/>
              </p:nvSpPr>
              <p:spPr bwMode="auto">
                <a:xfrm>
                  <a:off x="6402614" y="2487695"/>
                  <a:ext cx="4763" cy="4763"/>
                </a:xfrm>
                <a:prstGeom prst="rect">
                  <a:avLst/>
                </a:prstGeom>
                <a:grpFill/>
                <a:ln w="3175">
                  <a:solidFill>
                    <a:sysClr val="windowText" lastClr="000000"/>
                  </a:solidFill>
                  <a:miter lim="800000"/>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73" name="Freeform 1753">
                  <a:extLst>
                    <a:ext uri="{FF2B5EF4-FFF2-40B4-BE49-F238E27FC236}">
                      <a16:creationId xmlns:a16="http://schemas.microsoft.com/office/drawing/2014/main" id="{0AE54A1E-B882-45D7-973A-2D40D721CB2C}"/>
                    </a:ext>
                  </a:extLst>
                </p:cNvPr>
                <p:cNvSpPr>
                  <a:spLocks/>
                </p:cNvSpPr>
                <p:nvPr/>
              </p:nvSpPr>
              <p:spPr bwMode="auto">
                <a:xfrm>
                  <a:off x="6404202" y="2508333"/>
                  <a:ext cx="6350" cy="4763"/>
                </a:xfrm>
                <a:custGeom>
                  <a:avLst/>
                  <a:gdLst>
                    <a:gd name="T0" fmla="*/ 4 w 4"/>
                    <a:gd name="T1" fmla="*/ 0 h 3"/>
                    <a:gd name="T2" fmla="*/ 0 w 4"/>
                    <a:gd name="T3" fmla="*/ 1 h 3"/>
                    <a:gd name="T4" fmla="*/ 1 w 4"/>
                    <a:gd name="T5" fmla="*/ 3 h 3"/>
                    <a:gd name="T6" fmla="*/ 4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0" y="1"/>
                      </a:lnTo>
                      <a:lnTo>
                        <a:pt x="1" y="3"/>
                      </a:lnTo>
                      <a:lnTo>
                        <a:pt x="4" y="2"/>
                      </a:lnTo>
                      <a:lnTo>
                        <a:pt x="4" y="0"/>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74" name="Freeform 1754">
                  <a:extLst>
                    <a:ext uri="{FF2B5EF4-FFF2-40B4-BE49-F238E27FC236}">
                      <a16:creationId xmlns:a16="http://schemas.microsoft.com/office/drawing/2014/main" id="{1ED808E6-5ABF-4C4C-B800-51C3C42B7C7E}"/>
                    </a:ext>
                  </a:extLst>
                </p:cNvPr>
                <p:cNvSpPr>
                  <a:spLocks/>
                </p:cNvSpPr>
                <p:nvPr/>
              </p:nvSpPr>
              <p:spPr bwMode="auto">
                <a:xfrm>
                  <a:off x="6412140" y="2524209"/>
                  <a:ext cx="7938" cy="7938"/>
                </a:xfrm>
                <a:custGeom>
                  <a:avLst/>
                  <a:gdLst>
                    <a:gd name="T0" fmla="*/ 0 w 5"/>
                    <a:gd name="T1" fmla="*/ 2 h 5"/>
                    <a:gd name="T2" fmla="*/ 3 w 5"/>
                    <a:gd name="T3" fmla="*/ 5 h 5"/>
                    <a:gd name="T4" fmla="*/ 5 w 5"/>
                    <a:gd name="T5" fmla="*/ 2 h 5"/>
                    <a:gd name="T6" fmla="*/ 3 w 5"/>
                    <a:gd name="T7" fmla="*/ 0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lnTo>
                        <a:pt x="3" y="5"/>
                      </a:lnTo>
                      <a:lnTo>
                        <a:pt x="5" y="2"/>
                      </a:lnTo>
                      <a:lnTo>
                        <a:pt x="3" y="0"/>
                      </a:lnTo>
                      <a:lnTo>
                        <a:pt x="0" y="2"/>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75" name="Freeform 1755">
                  <a:extLst>
                    <a:ext uri="{FF2B5EF4-FFF2-40B4-BE49-F238E27FC236}">
                      <a16:creationId xmlns:a16="http://schemas.microsoft.com/office/drawing/2014/main" id="{C653B5A4-A915-49E0-97AE-31F6B4F91D06}"/>
                    </a:ext>
                  </a:extLst>
                </p:cNvPr>
                <p:cNvSpPr>
                  <a:spLocks/>
                </p:cNvSpPr>
                <p:nvPr/>
              </p:nvSpPr>
              <p:spPr bwMode="auto">
                <a:xfrm>
                  <a:off x="6402614" y="2498808"/>
                  <a:ext cx="6350" cy="4763"/>
                </a:xfrm>
                <a:custGeom>
                  <a:avLst/>
                  <a:gdLst>
                    <a:gd name="T0" fmla="*/ 3 w 4"/>
                    <a:gd name="T1" fmla="*/ 0 h 3"/>
                    <a:gd name="T2" fmla="*/ 0 w 4"/>
                    <a:gd name="T3" fmla="*/ 0 h 3"/>
                    <a:gd name="T4" fmla="*/ 1 w 4"/>
                    <a:gd name="T5" fmla="*/ 3 h 3"/>
                    <a:gd name="T6" fmla="*/ 4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0" y="0"/>
                      </a:lnTo>
                      <a:lnTo>
                        <a:pt x="1" y="3"/>
                      </a:lnTo>
                      <a:lnTo>
                        <a:pt x="4" y="3"/>
                      </a:lnTo>
                      <a:lnTo>
                        <a:pt x="3" y="0"/>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76" name="Freeform 1756">
                  <a:extLst>
                    <a:ext uri="{FF2B5EF4-FFF2-40B4-BE49-F238E27FC236}">
                      <a16:creationId xmlns:a16="http://schemas.microsoft.com/office/drawing/2014/main" id="{BE812779-05F4-4577-8EBB-FDB2CFA1FF7D}"/>
                    </a:ext>
                  </a:extLst>
                </p:cNvPr>
                <p:cNvSpPr>
                  <a:spLocks/>
                </p:cNvSpPr>
                <p:nvPr/>
              </p:nvSpPr>
              <p:spPr bwMode="auto">
                <a:xfrm>
                  <a:off x="6439128" y="2536909"/>
                  <a:ext cx="9525" cy="7938"/>
                </a:xfrm>
                <a:custGeom>
                  <a:avLst/>
                  <a:gdLst>
                    <a:gd name="T0" fmla="*/ 1 w 7"/>
                    <a:gd name="T1" fmla="*/ 0 h 7"/>
                    <a:gd name="T2" fmla="*/ 0 w 7"/>
                    <a:gd name="T3" fmla="*/ 4 h 7"/>
                    <a:gd name="T4" fmla="*/ 2 w 7"/>
                    <a:gd name="T5" fmla="*/ 5 h 7"/>
                    <a:gd name="T6" fmla="*/ 2 w 7"/>
                    <a:gd name="T7" fmla="*/ 5 h 7"/>
                    <a:gd name="T8" fmla="*/ 4 w 7"/>
                    <a:gd name="T9" fmla="*/ 7 h 7"/>
                    <a:gd name="T10" fmla="*/ 7 w 7"/>
                    <a:gd name="T11" fmla="*/ 4 h 7"/>
                    <a:gd name="T12" fmla="*/ 5 w 7"/>
                    <a:gd name="T13" fmla="*/ 2 h 7"/>
                    <a:gd name="T14" fmla="*/ 5 w 7"/>
                    <a:gd name="T15" fmla="*/ 2 h 7"/>
                    <a:gd name="T16" fmla="*/ 1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0"/>
                      </a:moveTo>
                      <a:cubicBezTo>
                        <a:pt x="0" y="4"/>
                        <a:pt x="0" y="4"/>
                        <a:pt x="0" y="4"/>
                      </a:cubicBezTo>
                      <a:cubicBezTo>
                        <a:pt x="1" y="4"/>
                        <a:pt x="1" y="4"/>
                        <a:pt x="2" y="5"/>
                      </a:cubicBezTo>
                      <a:cubicBezTo>
                        <a:pt x="2" y="5"/>
                        <a:pt x="2" y="5"/>
                        <a:pt x="2" y="5"/>
                      </a:cubicBezTo>
                      <a:cubicBezTo>
                        <a:pt x="3" y="6"/>
                        <a:pt x="3" y="6"/>
                        <a:pt x="4" y="7"/>
                      </a:cubicBezTo>
                      <a:cubicBezTo>
                        <a:pt x="7" y="4"/>
                        <a:pt x="7" y="4"/>
                        <a:pt x="7" y="4"/>
                      </a:cubicBezTo>
                      <a:cubicBezTo>
                        <a:pt x="7" y="4"/>
                        <a:pt x="6" y="3"/>
                        <a:pt x="5" y="2"/>
                      </a:cubicBezTo>
                      <a:cubicBezTo>
                        <a:pt x="5" y="2"/>
                        <a:pt x="5" y="2"/>
                        <a:pt x="5" y="2"/>
                      </a:cubicBezTo>
                      <a:cubicBezTo>
                        <a:pt x="4" y="1"/>
                        <a:pt x="2" y="0"/>
                        <a:pt x="1" y="0"/>
                      </a:cubicBez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sp>
            <p:nvSpPr>
              <p:cNvPr id="459" name="Freeform 1757">
                <a:extLst>
                  <a:ext uri="{FF2B5EF4-FFF2-40B4-BE49-F238E27FC236}">
                    <a16:creationId xmlns:a16="http://schemas.microsoft.com/office/drawing/2014/main" id="{07D96E2D-95D5-4C93-8700-270ED62D6C22}"/>
                  </a:ext>
                </a:extLst>
              </p:cNvPr>
              <p:cNvSpPr>
                <a:spLocks/>
              </p:cNvSpPr>
              <p:nvPr/>
            </p:nvSpPr>
            <p:spPr bwMode="auto">
              <a:xfrm>
                <a:off x="6440716" y="2544847"/>
                <a:ext cx="11113" cy="7938"/>
              </a:xfrm>
              <a:custGeom>
                <a:avLst/>
                <a:gdLst>
                  <a:gd name="T0" fmla="*/ 7 w 8"/>
                  <a:gd name="T1" fmla="*/ 3 h 7"/>
                  <a:gd name="T2" fmla="*/ 7 w 8"/>
                  <a:gd name="T3" fmla="*/ 0 h 7"/>
                  <a:gd name="T4" fmla="*/ 7 w 8"/>
                  <a:gd name="T5" fmla="*/ 0 h 7"/>
                  <a:gd name="T6" fmla="*/ 7 w 8"/>
                  <a:gd name="T7" fmla="*/ 0 h 7"/>
                  <a:gd name="T8" fmla="*/ 5 w 8"/>
                  <a:gd name="T9" fmla="*/ 1 h 7"/>
                  <a:gd name="T10" fmla="*/ 5 w 8"/>
                  <a:gd name="T11" fmla="*/ 1 h 7"/>
                  <a:gd name="T12" fmla="*/ 4 w 8"/>
                  <a:gd name="T13" fmla="*/ 2 h 7"/>
                  <a:gd name="T14" fmla="*/ 4 w 8"/>
                  <a:gd name="T15" fmla="*/ 2 h 7"/>
                  <a:gd name="T16" fmla="*/ 3 w 8"/>
                  <a:gd name="T17" fmla="*/ 2 h 7"/>
                  <a:gd name="T18" fmla="*/ 0 w 8"/>
                  <a:gd name="T19" fmla="*/ 3 h 7"/>
                  <a:gd name="T20" fmla="*/ 2 w 8"/>
                  <a:gd name="T21" fmla="*/ 6 h 7"/>
                  <a:gd name="T22" fmla="*/ 2 w 8"/>
                  <a:gd name="T23" fmla="*/ 6 h 7"/>
                  <a:gd name="T24" fmla="*/ 2 w 8"/>
                  <a:gd name="T25" fmla="*/ 6 h 7"/>
                  <a:gd name="T26" fmla="*/ 2 w 8"/>
                  <a:gd name="T27" fmla="*/ 7 h 7"/>
                  <a:gd name="T28" fmla="*/ 4 w 8"/>
                  <a:gd name="T29" fmla="*/ 6 h 7"/>
                  <a:gd name="T30" fmla="*/ 6 w 8"/>
                  <a:gd name="T31" fmla="*/ 5 h 7"/>
                  <a:gd name="T32" fmla="*/ 6 w 8"/>
                  <a:gd name="T33" fmla="*/ 5 h 7"/>
                  <a:gd name="T34" fmla="*/ 8 w 8"/>
                  <a:gd name="T35" fmla="*/ 4 h 7"/>
                  <a:gd name="T36" fmla="*/ 7 w 8"/>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7" y="3"/>
                    </a:moveTo>
                    <a:cubicBezTo>
                      <a:pt x="8" y="2"/>
                      <a:pt x="8" y="1"/>
                      <a:pt x="7" y="0"/>
                    </a:cubicBezTo>
                    <a:cubicBezTo>
                      <a:pt x="7" y="0"/>
                      <a:pt x="7" y="0"/>
                      <a:pt x="7" y="0"/>
                    </a:cubicBezTo>
                    <a:cubicBezTo>
                      <a:pt x="7" y="0"/>
                      <a:pt x="7" y="0"/>
                      <a:pt x="7" y="0"/>
                    </a:cubicBezTo>
                    <a:cubicBezTo>
                      <a:pt x="5" y="1"/>
                      <a:pt x="5" y="1"/>
                      <a:pt x="5" y="1"/>
                    </a:cubicBezTo>
                    <a:cubicBezTo>
                      <a:pt x="5" y="1"/>
                      <a:pt x="5" y="1"/>
                      <a:pt x="5" y="1"/>
                    </a:cubicBezTo>
                    <a:cubicBezTo>
                      <a:pt x="4" y="2"/>
                      <a:pt x="4" y="2"/>
                      <a:pt x="4" y="2"/>
                    </a:cubicBezTo>
                    <a:cubicBezTo>
                      <a:pt x="4" y="2"/>
                      <a:pt x="4" y="2"/>
                      <a:pt x="4" y="2"/>
                    </a:cubicBezTo>
                    <a:cubicBezTo>
                      <a:pt x="4" y="2"/>
                      <a:pt x="4" y="2"/>
                      <a:pt x="3" y="2"/>
                    </a:cubicBezTo>
                    <a:cubicBezTo>
                      <a:pt x="2" y="2"/>
                      <a:pt x="1" y="3"/>
                      <a:pt x="0" y="3"/>
                    </a:cubicBezTo>
                    <a:cubicBezTo>
                      <a:pt x="2" y="6"/>
                      <a:pt x="2" y="6"/>
                      <a:pt x="2" y="6"/>
                    </a:cubicBezTo>
                    <a:cubicBezTo>
                      <a:pt x="2" y="6"/>
                      <a:pt x="2" y="6"/>
                      <a:pt x="2" y="6"/>
                    </a:cubicBezTo>
                    <a:cubicBezTo>
                      <a:pt x="2" y="6"/>
                      <a:pt x="2" y="6"/>
                      <a:pt x="2" y="6"/>
                    </a:cubicBezTo>
                    <a:cubicBezTo>
                      <a:pt x="2" y="7"/>
                      <a:pt x="2" y="7"/>
                      <a:pt x="2" y="7"/>
                    </a:cubicBezTo>
                    <a:cubicBezTo>
                      <a:pt x="3" y="6"/>
                      <a:pt x="4" y="6"/>
                      <a:pt x="4" y="6"/>
                    </a:cubicBezTo>
                    <a:cubicBezTo>
                      <a:pt x="5" y="6"/>
                      <a:pt x="6" y="5"/>
                      <a:pt x="6" y="5"/>
                    </a:cubicBezTo>
                    <a:cubicBezTo>
                      <a:pt x="6" y="5"/>
                      <a:pt x="6" y="5"/>
                      <a:pt x="6" y="5"/>
                    </a:cubicBezTo>
                    <a:cubicBezTo>
                      <a:pt x="8" y="4"/>
                      <a:pt x="8" y="4"/>
                      <a:pt x="8" y="4"/>
                    </a:cubicBezTo>
                    <a:lnTo>
                      <a:pt x="7" y="3"/>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0" name="Freeform 1758">
                <a:extLst>
                  <a:ext uri="{FF2B5EF4-FFF2-40B4-BE49-F238E27FC236}">
                    <a16:creationId xmlns:a16="http://schemas.microsoft.com/office/drawing/2014/main" id="{1DC51B38-E022-4943-9062-CBE4B042A50C}"/>
                  </a:ext>
                </a:extLst>
              </p:cNvPr>
              <p:cNvSpPr>
                <a:spLocks/>
              </p:cNvSpPr>
              <p:nvPr/>
            </p:nvSpPr>
            <p:spPr bwMode="auto">
              <a:xfrm>
                <a:off x="6453416" y="2541672"/>
                <a:ext cx="6350" cy="6350"/>
              </a:xfrm>
              <a:custGeom>
                <a:avLst/>
                <a:gdLst>
                  <a:gd name="T0" fmla="*/ 0 w 4"/>
                  <a:gd name="T1" fmla="*/ 1 h 4"/>
                  <a:gd name="T2" fmla="*/ 1 w 4"/>
                  <a:gd name="T3" fmla="*/ 4 h 4"/>
                  <a:gd name="T4" fmla="*/ 4 w 4"/>
                  <a:gd name="T5" fmla="*/ 3 h 4"/>
                  <a:gd name="T6" fmla="*/ 3 w 4"/>
                  <a:gd name="T7" fmla="*/ 0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lnTo>
                      <a:pt x="1" y="4"/>
                    </a:lnTo>
                    <a:lnTo>
                      <a:pt x="4" y="3"/>
                    </a:lnTo>
                    <a:lnTo>
                      <a:pt x="3" y="0"/>
                    </a:lnTo>
                    <a:lnTo>
                      <a:pt x="0"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1" name="Freeform 1759">
                <a:extLst>
                  <a:ext uri="{FF2B5EF4-FFF2-40B4-BE49-F238E27FC236}">
                    <a16:creationId xmlns:a16="http://schemas.microsoft.com/office/drawing/2014/main" id="{4A83F85A-B636-4F97-98DA-B04FCCC6BA05}"/>
                  </a:ext>
                </a:extLst>
              </p:cNvPr>
              <p:cNvSpPr>
                <a:spLocks/>
              </p:cNvSpPr>
              <p:nvPr/>
            </p:nvSpPr>
            <p:spPr bwMode="auto">
              <a:xfrm>
                <a:off x="6462942" y="2538497"/>
                <a:ext cx="6350" cy="6350"/>
              </a:xfrm>
              <a:custGeom>
                <a:avLst/>
                <a:gdLst>
                  <a:gd name="T0" fmla="*/ 1 w 4"/>
                  <a:gd name="T1" fmla="*/ 1 h 4"/>
                  <a:gd name="T2" fmla="*/ 0 w 4"/>
                  <a:gd name="T3" fmla="*/ 1 h 4"/>
                  <a:gd name="T4" fmla="*/ 1 w 4"/>
                  <a:gd name="T5" fmla="*/ 4 h 4"/>
                  <a:gd name="T6" fmla="*/ 3 w 4"/>
                  <a:gd name="T7" fmla="*/ 3 h 4"/>
                  <a:gd name="T8" fmla="*/ 4 w 4"/>
                  <a:gd name="T9" fmla="*/ 1 h 4"/>
                  <a:gd name="T10" fmla="*/ 1 w 4"/>
                  <a:gd name="T11" fmla="*/ 0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lnTo>
                      <a:pt x="0" y="1"/>
                    </a:lnTo>
                    <a:lnTo>
                      <a:pt x="1" y="4"/>
                    </a:lnTo>
                    <a:lnTo>
                      <a:pt x="3" y="3"/>
                    </a:lnTo>
                    <a:lnTo>
                      <a:pt x="4" y="1"/>
                    </a:lnTo>
                    <a:lnTo>
                      <a:pt x="1" y="0"/>
                    </a:lnTo>
                    <a:lnTo>
                      <a:pt x="1"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2" name="Freeform 1760">
                <a:extLst>
                  <a:ext uri="{FF2B5EF4-FFF2-40B4-BE49-F238E27FC236}">
                    <a16:creationId xmlns:a16="http://schemas.microsoft.com/office/drawing/2014/main" id="{4BEC927D-5B57-4D4C-82C1-8C9859A31173}"/>
                  </a:ext>
                </a:extLst>
              </p:cNvPr>
              <p:cNvSpPr>
                <a:spLocks/>
              </p:cNvSpPr>
              <p:nvPr/>
            </p:nvSpPr>
            <p:spPr bwMode="auto">
              <a:xfrm>
                <a:off x="6466117" y="2527384"/>
                <a:ext cx="7938" cy="6350"/>
              </a:xfrm>
              <a:custGeom>
                <a:avLst/>
                <a:gdLst>
                  <a:gd name="T0" fmla="*/ 0 w 5"/>
                  <a:gd name="T1" fmla="*/ 2 h 4"/>
                  <a:gd name="T2" fmla="*/ 0 w 5"/>
                  <a:gd name="T3" fmla="*/ 4 h 4"/>
                  <a:gd name="T4" fmla="*/ 3 w 5"/>
                  <a:gd name="T5" fmla="*/ 4 h 4"/>
                  <a:gd name="T6" fmla="*/ 3 w 5"/>
                  <a:gd name="T7" fmla="*/ 4 h 4"/>
                  <a:gd name="T8" fmla="*/ 3 w 5"/>
                  <a:gd name="T9" fmla="*/ 4 h 4"/>
                  <a:gd name="T10" fmla="*/ 3 w 5"/>
                  <a:gd name="T11" fmla="*/ 4 h 4"/>
                  <a:gd name="T12" fmla="*/ 5 w 5"/>
                  <a:gd name="T13" fmla="*/ 3 h 4"/>
                  <a:gd name="T14" fmla="*/ 3 w 5"/>
                  <a:gd name="T15" fmla="*/ 0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4"/>
                    </a:lnTo>
                    <a:lnTo>
                      <a:pt x="3" y="4"/>
                    </a:lnTo>
                    <a:lnTo>
                      <a:pt x="3" y="4"/>
                    </a:lnTo>
                    <a:lnTo>
                      <a:pt x="3" y="4"/>
                    </a:lnTo>
                    <a:lnTo>
                      <a:pt x="3" y="4"/>
                    </a:lnTo>
                    <a:lnTo>
                      <a:pt x="5" y="3"/>
                    </a:lnTo>
                    <a:lnTo>
                      <a:pt x="3" y="0"/>
                    </a:lnTo>
                    <a:lnTo>
                      <a:pt x="0" y="2"/>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431" name="Group 430">
              <a:extLst>
                <a:ext uri="{FF2B5EF4-FFF2-40B4-BE49-F238E27FC236}">
                  <a16:creationId xmlns:a16="http://schemas.microsoft.com/office/drawing/2014/main" id="{15E3A239-B8B2-4D6D-A6F9-6821C8A32D73}"/>
                </a:ext>
              </a:extLst>
            </p:cNvPr>
            <p:cNvGrpSpPr/>
            <p:nvPr/>
          </p:nvGrpSpPr>
          <p:grpSpPr>
            <a:xfrm>
              <a:off x="6413501" y="2457451"/>
              <a:ext cx="106363" cy="107950"/>
              <a:chOff x="6413501" y="2457451"/>
              <a:chExt cx="106363" cy="107950"/>
            </a:xfrm>
          </p:grpSpPr>
          <p:sp>
            <p:nvSpPr>
              <p:cNvPr id="435" name="Freeform 1762">
                <a:extLst>
                  <a:ext uri="{FF2B5EF4-FFF2-40B4-BE49-F238E27FC236}">
                    <a16:creationId xmlns:a16="http://schemas.microsoft.com/office/drawing/2014/main" id="{1DB07A46-B08D-40E3-BE14-8FC57DC7FC21}"/>
                  </a:ext>
                </a:extLst>
              </p:cNvPr>
              <p:cNvSpPr>
                <a:spLocks/>
              </p:cNvSpPr>
              <p:nvPr/>
            </p:nvSpPr>
            <p:spPr bwMode="auto">
              <a:xfrm>
                <a:off x="6477001" y="2522538"/>
                <a:ext cx="7938" cy="6350"/>
              </a:xfrm>
              <a:custGeom>
                <a:avLst/>
                <a:gdLst>
                  <a:gd name="T0" fmla="*/ 0 w 5"/>
                  <a:gd name="T1" fmla="*/ 2 h 4"/>
                  <a:gd name="T2" fmla="*/ 1 w 5"/>
                  <a:gd name="T3" fmla="*/ 4 h 4"/>
                  <a:gd name="T4" fmla="*/ 2 w 5"/>
                  <a:gd name="T5" fmla="*/ 4 h 4"/>
                  <a:gd name="T6" fmla="*/ 3 w 5"/>
                  <a:gd name="T7" fmla="*/ 4 h 4"/>
                  <a:gd name="T8" fmla="*/ 5 w 5"/>
                  <a:gd name="T9" fmla="*/ 1 h 4"/>
                  <a:gd name="T10" fmla="*/ 2 w 5"/>
                  <a:gd name="T11" fmla="*/ 0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1" y="4"/>
                    </a:lnTo>
                    <a:lnTo>
                      <a:pt x="2" y="4"/>
                    </a:lnTo>
                    <a:lnTo>
                      <a:pt x="3" y="4"/>
                    </a:lnTo>
                    <a:lnTo>
                      <a:pt x="5" y="1"/>
                    </a:lnTo>
                    <a:lnTo>
                      <a:pt x="2" y="0"/>
                    </a:lnTo>
                    <a:lnTo>
                      <a:pt x="0" y="2"/>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36" name="Freeform 1763">
                <a:extLst>
                  <a:ext uri="{FF2B5EF4-FFF2-40B4-BE49-F238E27FC236}">
                    <a16:creationId xmlns:a16="http://schemas.microsoft.com/office/drawing/2014/main" id="{AA23D45D-D4E0-49D1-8D6B-127AB6BDD4E3}"/>
                  </a:ext>
                </a:extLst>
              </p:cNvPr>
              <p:cNvSpPr>
                <a:spLocks/>
              </p:cNvSpPr>
              <p:nvPr/>
            </p:nvSpPr>
            <p:spPr bwMode="auto">
              <a:xfrm>
                <a:off x="6486526" y="2527301"/>
                <a:ext cx="6350" cy="6350"/>
              </a:xfrm>
              <a:custGeom>
                <a:avLst/>
                <a:gdLst>
                  <a:gd name="T0" fmla="*/ 0 w 4"/>
                  <a:gd name="T1" fmla="*/ 3 h 4"/>
                  <a:gd name="T2" fmla="*/ 3 w 4"/>
                  <a:gd name="T3" fmla="*/ 4 h 4"/>
                  <a:gd name="T4" fmla="*/ 4 w 4"/>
                  <a:gd name="T5" fmla="*/ 1 h 4"/>
                  <a:gd name="T6" fmla="*/ 1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lnTo>
                      <a:pt x="3" y="4"/>
                    </a:lnTo>
                    <a:lnTo>
                      <a:pt x="4" y="1"/>
                    </a:lnTo>
                    <a:lnTo>
                      <a:pt x="1" y="0"/>
                    </a:lnTo>
                    <a:lnTo>
                      <a:pt x="0" y="3"/>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37" name="Rectangle 1764">
                <a:extLst>
                  <a:ext uri="{FF2B5EF4-FFF2-40B4-BE49-F238E27FC236}">
                    <a16:creationId xmlns:a16="http://schemas.microsoft.com/office/drawing/2014/main" id="{0E67A371-A0DA-4738-B6B4-C251A2E9D6F0}"/>
                  </a:ext>
                </a:extLst>
              </p:cNvPr>
              <p:cNvSpPr>
                <a:spLocks noChangeArrowheads="1"/>
              </p:cNvSpPr>
              <p:nvPr/>
            </p:nvSpPr>
            <p:spPr bwMode="auto">
              <a:xfrm>
                <a:off x="6497639" y="2528888"/>
                <a:ext cx="6350" cy="4763"/>
              </a:xfrm>
              <a:prstGeom prst="rect">
                <a:avLst/>
              </a:prstGeom>
              <a:solidFill>
                <a:srgbClr val="FFFFFF"/>
              </a:solidFill>
              <a:ln w="9525">
                <a:solidFill>
                  <a:sysClr val="windowText" lastClr="000000"/>
                </a:solidFill>
                <a:miter lim="800000"/>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38" name="Freeform 1765">
                <a:extLst>
                  <a:ext uri="{FF2B5EF4-FFF2-40B4-BE49-F238E27FC236}">
                    <a16:creationId xmlns:a16="http://schemas.microsoft.com/office/drawing/2014/main" id="{C1BBCCA9-360D-45B6-A7DF-56D5EDFE8D6C}"/>
                  </a:ext>
                </a:extLst>
              </p:cNvPr>
              <p:cNvSpPr>
                <a:spLocks/>
              </p:cNvSpPr>
              <p:nvPr/>
            </p:nvSpPr>
            <p:spPr bwMode="auto">
              <a:xfrm>
                <a:off x="6507164" y="2530476"/>
                <a:ext cx="6350" cy="7938"/>
              </a:xfrm>
              <a:custGeom>
                <a:avLst/>
                <a:gdLst>
                  <a:gd name="T0" fmla="*/ 0 w 4"/>
                  <a:gd name="T1" fmla="*/ 2 h 5"/>
                  <a:gd name="T2" fmla="*/ 2 w 4"/>
                  <a:gd name="T3" fmla="*/ 5 h 5"/>
                  <a:gd name="T4" fmla="*/ 4 w 4"/>
                  <a:gd name="T5" fmla="*/ 2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lnTo>
                      <a:pt x="2" y="5"/>
                    </a:lnTo>
                    <a:lnTo>
                      <a:pt x="4" y="2"/>
                    </a:lnTo>
                    <a:lnTo>
                      <a:pt x="2" y="0"/>
                    </a:lnTo>
                    <a:lnTo>
                      <a:pt x="0" y="2"/>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39" name="Freeform 1766">
                <a:extLst>
                  <a:ext uri="{FF2B5EF4-FFF2-40B4-BE49-F238E27FC236}">
                    <a16:creationId xmlns:a16="http://schemas.microsoft.com/office/drawing/2014/main" id="{93F55A15-5BA0-44A8-AC8B-498560009F1B}"/>
                  </a:ext>
                </a:extLst>
              </p:cNvPr>
              <p:cNvSpPr>
                <a:spLocks/>
              </p:cNvSpPr>
              <p:nvPr/>
            </p:nvSpPr>
            <p:spPr bwMode="auto">
              <a:xfrm>
                <a:off x="6515101" y="2538413"/>
                <a:ext cx="4763" cy="4763"/>
              </a:xfrm>
              <a:custGeom>
                <a:avLst/>
                <a:gdLst>
                  <a:gd name="T0" fmla="*/ 2 w 3"/>
                  <a:gd name="T1" fmla="*/ 0 h 3"/>
                  <a:gd name="T2" fmla="*/ 0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0" y="2"/>
                    </a:lnTo>
                    <a:lnTo>
                      <a:pt x="2" y="3"/>
                    </a:lnTo>
                    <a:lnTo>
                      <a:pt x="3" y="1"/>
                    </a:lnTo>
                    <a:lnTo>
                      <a:pt x="2" y="0"/>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0" name="Freeform 1767">
                <a:extLst>
                  <a:ext uri="{FF2B5EF4-FFF2-40B4-BE49-F238E27FC236}">
                    <a16:creationId xmlns:a16="http://schemas.microsoft.com/office/drawing/2014/main" id="{500A310E-1F77-44BC-9100-85FA64AA98B8}"/>
                  </a:ext>
                </a:extLst>
              </p:cNvPr>
              <p:cNvSpPr>
                <a:spLocks/>
              </p:cNvSpPr>
              <p:nvPr/>
            </p:nvSpPr>
            <p:spPr bwMode="auto">
              <a:xfrm>
                <a:off x="6475414" y="2457451"/>
                <a:ext cx="3175" cy="4763"/>
              </a:xfrm>
              <a:custGeom>
                <a:avLst/>
                <a:gdLst>
                  <a:gd name="T0" fmla="*/ 2 w 2"/>
                  <a:gd name="T1" fmla="*/ 1 h 3"/>
                  <a:gd name="T2" fmla="*/ 1 w 2"/>
                  <a:gd name="T3" fmla="*/ 0 h 3"/>
                  <a:gd name="T4" fmla="*/ 0 w 2"/>
                  <a:gd name="T5" fmla="*/ 3 h 3"/>
                  <a:gd name="T6" fmla="*/ 1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lnTo>
                      <a:pt x="1" y="0"/>
                    </a:lnTo>
                    <a:lnTo>
                      <a:pt x="0" y="3"/>
                    </a:lnTo>
                    <a:lnTo>
                      <a:pt x="1" y="3"/>
                    </a:lnTo>
                    <a:lnTo>
                      <a:pt x="2" y="1"/>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1" name="Freeform 1768">
                <a:extLst>
                  <a:ext uri="{FF2B5EF4-FFF2-40B4-BE49-F238E27FC236}">
                    <a16:creationId xmlns:a16="http://schemas.microsoft.com/office/drawing/2014/main" id="{52833AEF-2C40-4D89-AD61-CF5CE6338E1C}"/>
                  </a:ext>
                </a:extLst>
              </p:cNvPr>
              <p:cNvSpPr>
                <a:spLocks/>
              </p:cNvSpPr>
              <p:nvPr/>
            </p:nvSpPr>
            <p:spPr bwMode="auto">
              <a:xfrm>
                <a:off x="6481764" y="2462213"/>
                <a:ext cx="6350" cy="6350"/>
              </a:xfrm>
              <a:custGeom>
                <a:avLst/>
                <a:gdLst>
                  <a:gd name="T0" fmla="*/ 5 w 5"/>
                  <a:gd name="T1" fmla="*/ 1 h 5"/>
                  <a:gd name="T2" fmla="*/ 2 w 5"/>
                  <a:gd name="T3" fmla="*/ 0 h 5"/>
                  <a:gd name="T4" fmla="*/ 0 w 5"/>
                  <a:gd name="T5" fmla="*/ 3 h 5"/>
                  <a:gd name="T6" fmla="*/ 3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0"/>
                      <a:pt x="2" y="0"/>
                    </a:cubicBezTo>
                    <a:cubicBezTo>
                      <a:pt x="0" y="3"/>
                      <a:pt x="0" y="3"/>
                      <a:pt x="0" y="3"/>
                    </a:cubicBezTo>
                    <a:cubicBezTo>
                      <a:pt x="1" y="4"/>
                      <a:pt x="2" y="4"/>
                      <a:pt x="3" y="5"/>
                    </a:cubicBezTo>
                    <a:lnTo>
                      <a:pt x="5" y="1"/>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2" name="Freeform 1769">
                <a:extLst>
                  <a:ext uri="{FF2B5EF4-FFF2-40B4-BE49-F238E27FC236}">
                    <a16:creationId xmlns:a16="http://schemas.microsoft.com/office/drawing/2014/main" id="{E8548B63-6DE5-4CB1-B5B7-8207B9CD960A}"/>
                  </a:ext>
                </a:extLst>
              </p:cNvPr>
              <p:cNvSpPr>
                <a:spLocks/>
              </p:cNvSpPr>
              <p:nvPr/>
            </p:nvSpPr>
            <p:spPr bwMode="auto">
              <a:xfrm>
                <a:off x="6491289" y="2465388"/>
                <a:ext cx="6350" cy="7938"/>
              </a:xfrm>
              <a:custGeom>
                <a:avLst/>
                <a:gdLst>
                  <a:gd name="T0" fmla="*/ 2 w 5"/>
                  <a:gd name="T1" fmla="*/ 0 h 6"/>
                  <a:gd name="T2" fmla="*/ 0 w 5"/>
                  <a:gd name="T3" fmla="*/ 4 h 6"/>
                  <a:gd name="T4" fmla="*/ 0 w 5"/>
                  <a:gd name="T5" fmla="*/ 4 h 6"/>
                  <a:gd name="T6" fmla="*/ 0 w 5"/>
                  <a:gd name="T7" fmla="*/ 4 h 6"/>
                  <a:gd name="T8" fmla="*/ 3 w 5"/>
                  <a:gd name="T9" fmla="*/ 6 h 6"/>
                  <a:gd name="T10" fmla="*/ 5 w 5"/>
                  <a:gd name="T11" fmla="*/ 2 h 6"/>
                  <a:gd name="T12" fmla="*/ 3 w 5"/>
                  <a:gd name="T13" fmla="*/ 1 h 6"/>
                  <a:gd name="T14" fmla="*/ 2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0"/>
                    </a:moveTo>
                    <a:cubicBezTo>
                      <a:pt x="0" y="4"/>
                      <a:pt x="0" y="4"/>
                      <a:pt x="0" y="4"/>
                    </a:cubicBezTo>
                    <a:cubicBezTo>
                      <a:pt x="0" y="4"/>
                      <a:pt x="0" y="4"/>
                      <a:pt x="0" y="4"/>
                    </a:cubicBezTo>
                    <a:cubicBezTo>
                      <a:pt x="0" y="4"/>
                      <a:pt x="0" y="4"/>
                      <a:pt x="0" y="4"/>
                    </a:cubicBezTo>
                    <a:cubicBezTo>
                      <a:pt x="3" y="6"/>
                      <a:pt x="3" y="6"/>
                      <a:pt x="3" y="6"/>
                    </a:cubicBezTo>
                    <a:cubicBezTo>
                      <a:pt x="5" y="2"/>
                      <a:pt x="5" y="2"/>
                      <a:pt x="5" y="2"/>
                    </a:cubicBezTo>
                    <a:cubicBezTo>
                      <a:pt x="3" y="1"/>
                      <a:pt x="3" y="1"/>
                      <a:pt x="3" y="1"/>
                    </a:cubicBezTo>
                    <a:cubicBezTo>
                      <a:pt x="3" y="1"/>
                      <a:pt x="2" y="1"/>
                      <a:pt x="2" y="0"/>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3" name="Freeform 1770">
                <a:extLst>
                  <a:ext uri="{FF2B5EF4-FFF2-40B4-BE49-F238E27FC236}">
                    <a16:creationId xmlns:a16="http://schemas.microsoft.com/office/drawing/2014/main" id="{5051B3D7-607C-46DD-BC70-A7A7FA2B3A63}"/>
                  </a:ext>
                </a:extLst>
              </p:cNvPr>
              <p:cNvSpPr>
                <a:spLocks/>
              </p:cNvSpPr>
              <p:nvPr/>
            </p:nvSpPr>
            <p:spPr bwMode="auto">
              <a:xfrm>
                <a:off x="6418264" y="2501901"/>
                <a:ext cx="6350" cy="4763"/>
              </a:xfrm>
              <a:custGeom>
                <a:avLst/>
                <a:gdLst>
                  <a:gd name="T0" fmla="*/ 5 w 5"/>
                  <a:gd name="T1" fmla="*/ 4 h 4"/>
                  <a:gd name="T2" fmla="*/ 4 w 5"/>
                  <a:gd name="T3" fmla="*/ 0 h 4"/>
                  <a:gd name="T4" fmla="*/ 0 w 5"/>
                  <a:gd name="T5" fmla="*/ 1 h 4"/>
                  <a:gd name="T6" fmla="*/ 1 w 5"/>
                  <a:gd name="T7" fmla="*/ 4 h 4"/>
                  <a:gd name="T8" fmla="*/ 5 w 5"/>
                  <a:gd name="T9" fmla="*/ 4 h 4"/>
                </a:gdLst>
                <a:ahLst/>
                <a:cxnLst>
                  <a:cxn ang="0">
                    <a:pos x="T0" y="T1"/>
                  </a:cxn>
                  <a:cxn ang="0">
                    <a:pos x="T2" y="T3"/>
                  </a:cxn>
                  <a:cxn ang="0">
                    <a:pos x="T4" y="T5"/>
                  </a:cxn>
                  <a:cxn ang="0">
                    <a:pos x="T6" y="T7"/>
                  </a:cxn>
                  <a:cxn ang="0">
                    <a:pos x="T8" y="T9"/>
                  </a:cxn>
                </a:cxnLst>
                <a:rect l="0" t="0" r="r" b="b"/>
                <a:pathLst>
                  <a:path w="5" h="4">
                    <a:moveTo>
                      <a:pt x="5" y="4"/>
                    </a:moveTo>
                    <a:cubicBezTo>
                      <a:pt x="4" y="2"/>
                      <a:pt x="4" y="1"/>
                      <a:pt x="4" y="0"/>
                    </a:cubicBezTo>
                    <a:cubicBezTo>
                      <a:pt x="0" y="1"/>
                      <a:pt x="0" y="1"/>
                      <a:pt x="0" y="1"/>
                    </a:cubicBezTo>
                    <a:cubicBezTo>
                      <a:pt x="0" y="2"/>
                      <a:pt x="1" y="3"/>
                      <a:pt x="1" y="4"/>
                    </a:cubicBezTo>
                    <a:lnTo>
                      <a:pt x="5" y="4"/>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4" name="Freeform 1771">
                <a:extLst>
                  <a:ext uri="{FF2B5EF4-FFF2-40B4-BE49-F238E27FC236}">
                    <a16:creationId xmlns:a16="http://schemas.microsoft.com/office/drawing/2014/main" id="{AB05F38A-AE5B-44D5-B046-EF961FA09FE0}"/>
                  </a:ext>
                </a:extLst>
              </p:cNvPr>
              <p:cNvSpPr>
                <a:spLocks/>
              </p:cNvSpPr>
              <p:nvPr/>
            </p:nvSpPr>
            <p:spPr bwMode="auto">
              <a:xfrm>
                <a:off x="6418264" y="2511426"/>
                <a:ext cx="6350" cy="4763"/>
              </a:xfrm>
              <a:custGeom>
                <a:avLst/>
                <a:gdLst>
                  <a:gd name="T0" fmla="*/ 4 w 4"/>
                  <a:gd name="T1" fmla="*/ 4 h 4"/>
                  <a:gd name="T2" fmla="*/ 4 w 4"/>
                  <a:gd name="T3" fmla="*/ 3 h 4"/>
                  <a:gd name="T4" fmla="*/ 4 w 4"/>
                  <a:gd name="T5" fmla="*/ 0 h 4"/>
                  <a:gd name="T6" fmla="*/ 0 w 4"/>
                  <a:gd name="T7" fmla="*/ 0 h 4"/>
                  <a:gd name="T8" fmla="*/ 0 w 4"/>
                  <a:gd name="T9" fmla="*/ 3 h 4"/>
                  <a:gd name="T10" fmla="*/ 0 w 4"/>
                  <a:gd name="T11" fmla="*/ 4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cubicBezTo>
                      <a:pt x="4" y="4"/>
                      <a:pt x="4" y="3"/>
                      <a:pt x="4" y="3"/>
                    </a:cubicBezTo>
                    <a:cubicBezTo>
                      <a:pt x="4" y="2"/>
                      <a:pt x="4" y="1"/>
                      <a:pt x="4" y="0"/>
                    </a:cubicBezTo>
                    <a:cubicBezTo>
                      <a:pt x="0" y="0"/>
                      <a:pt x="0" y="0"/>
                      <a:pt x="0" y="0"/>
                    </a:cubicBezTo>
                    <a:cubicBezTo>
                      <a:pt x="0" y="1"/>
                      <a:pt x="0" y="2"/>
                      <a:pt x="0" y="3"/>
                    </a:cubicBezTo>
                    <a:cubicBezTo>
                      <a:pt x="0" y="3"/>
                      <a:pt x="0" y="4"/>
                      <a:pt x="0" y="4"/>
                    </a:cubicBezTo>
                    <a:lnTo>
                      <a:pt x="4" y="4"/>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5" name="Freeform 1772">
                <a:extLst>
                  <a:ext uri="{FF2B5EF4-FFF2-40B4-BE49-F238E27FC236}">
                    <a16:creationId xmlns:a16="http://schemas.microsoft.com/office/drawing/2014/main" id="{1EF8EAED-00CE-4876-9032-B69035A4479B}"/>
                  </a:ext>
                </a:extLst>
              </p:cNvPr>
              <p:cNvSpPr>
                <a:spLocks/>
              </p:cNvSpPr>
              <p:nvPr/>
            </p:nvSpPr>
            <p:spPr bwMode="auto">
              <a:xfrm>
                <a:off x="6413501" y="2492376"/>
                <a:ext cx="4763" cy="6350"/>
              </a:xfrm>
              <a:custGeom>
                <a:avLst/>
                <a:gdLst>
                  <a:gd name="T0" fmla="*/ 0 w 4"/>
                  <a:gd name="T1" fmla="*/ 0 h 6"/>
                  <a:gd name="T2" fmla="*/ 0 w 4"/>
                  <a:gd name="T3" fmla="*/ 3 h 6"/>
                  <a:gd name="T4" fmla="*/ 2 w 4"/>
                  <a:gd name="T5" fmla="*/ 6 h 6"/>
                  <a:gd name="T6" fmla="*/ 4 w 4"/>
                  <a:gd name="T7" fmla="*/ 3 h 6"/>
                  <a:gd name="T8" fmla="*/ 4 w 4"/>
                  <a:gd name="T9" fmla="*/ 3 h 6"/>
                  <a:gd name="T10" fmla="*/ 4 w 4"/>
                  <a:gd name="T11" fmla="*/ 2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0" y="1"/>
                      <a:pt x="0" y="2"/>
                      <a:pt x="0" y="3"/>
                    </a:cubicBezTo>
                    <a:cubicBezTo>
                      <a:pt x="0" y="4"/>
                      <a:pt x="1" y="6"/>
                      <a:pt x="2" y="6"/>
                    </a:cubicBezTo>
                    <a:cubicBezTo>
                      <a:pt x="4" y="3"/>
                      <a:pt x="4" y="3"/>
                      <a:pt x="4" y="3"/>
                    </a:cubicBezTo>
                    <a:cubicBezTo>
                      <a:pt x="4" y="3"/>
                      <a:pt x="4" y="3"/>
                      <a:pt x="4" y="3"/>
                    </a:cubicBezTo>
                    <a:cubicBezTo>
                      <a:pt x="4" y="3"/>
                      <a:pt x="4" y="2"/>
                      <a:pt x="4" y="2"/>
                    </a:cubicBezTo>
                    <a:lnTo>
                      <a:pt x="0" y="0"/>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6" name="Freeform 1773">
                <a:extLst>
                  <a:ext uri="{FF2B5EF4-FFF2-40B4-BE49-F238E27FC236}">
                    <a16:creationId xmlns:a16="http://schemas.microsoft.com/office/drawing/2014/main" id="{B444202A-F5EB-405D-850A-02978103FAB7}"/>
                  </a:ext>
                </a:extLst>
              </p:cNvPr>
              <p:cNvSpPr>
                <a:spLocks/>
              </p:cNvSpPr>
              <p:nvPr/>
            </p:nvSpPr>
            <p:spPr bwMode="auto">
              <a:xfrm>
                <a:off x="6448426" y="2487613"/>
                <a:ext cx="6350" cy="6350"/>
              </a:xfrm>
              <a:custGeom>
                <a:avLst/>
                <a:gdLst>
                  <a:gd name="T0" fmla="*/ 5 w 5"/>
                  <a:gd name="T1" fmla="*/ 1 h 5"/>
                  <a:gd name="T2" fmla="*/ 1 w 5"/>
                  <a:gd name="T3" fmla="*/ 0 h 5"/>
                  <a:gd name="T4" fmla="*/ 0 w 5"/>
                  <a:gd name="T5" fmla="*/ 4 h 5"/>
                  <a:gd name="T6" fmla="*/ 4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1"/>
                      <a:pt x="1" y="0"/>
                    </a:cubicBezTo>
                    <a:cubicBezTo>
                      <a:pt x="0" y="4"/>
                      <a:pt x="0" y="4"/>
                      <a:pt x="0" y="4"/>
                    </a:cubicBezTo>
                    <a:cubicBezTo>
                      <a:pt x="2" y="5"/>
                      <a:pt x="3" y="5"/>
                      <a:pt x="4" y="5"/>
                    </a:cubicBezTo>
                    <a:lnTo>
                      <a:pt x="5" y="1"/>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7" name="Freeform 1774">
                <a:extLst>
                  <a:ext uri="{FF2B5EF4-FFF2-40B4-BE49-F238E27FC236}">
                    <a16:creationId xmlns:a16="http://schemas.microsoft.com/office/drawing/2014/main" id="{2E93BAB1-FDE0-465F-8BF1-856F439564B7}"/>
                  </a:ext>
                </a:extLst>
              </p:cNvPr>
              <p:cNvSpPr>
                <a:spLocks/>
              </p:cNvSpPr>
              <p:nvPr/>
            </p:nvSpPr>
            <p:spPr bwMode="auto">
              <a:xfrm>
                <a:off x="6459539" y="2489201"/>
                <a:ext cx="6350" cy="6350"/>
              </a:xfrm>
              <a:custGeom>
                <a:avLst/>
                <a:gdLst>
                  <a:gd name="T0" fmla="*/ 4 w 5"/>
                  <a:gd name="T1" fmla="*/ 4 h 5"/>
                  <a:gd name="T2" fmla="*/ 5 w 5"/>
                  <a:gd name="T3" fmla="*/ 3 h 5"/>
                  <a:gd name="T4" fmla="*/ 2 w 5"/>
                  <a:gd name="T5" fmla="*/ 0 h 5"/>
                  <a:gd name="T6" fmla="*/ 1 w 5"/>
                  <a:gd name="T7" fmla="*/ 0 h 5"/>
                  <a:gd name="T8" fmla="*/ 0 w 5"/>
                  <a:gd name="T9" fmla="*/ 1 h 5"/>
                  <a:gd name="T10" fmla="*/ 0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3"/>
                      <a:pt x="4" y="3"/>
                      <a:pt x="5" y="3"/>
                    </a:cubicBezTo>
                    <a:cubicBezTo>
                      <a:pt x="2" y="0"/>
                      <a:pt x="2" y="0"/>
                      <a:pt x="2" y="0"/>
                    </a:cubicBezTo>
                    <a:cubicBezTo>
                      <a:pt x="2" y="0"/>
                      <a:pt x="2" y="0"/>
                      <a:pt x="1" y="0"/>
                    </a:cubicBezTo>
                    <a:cubicBezTo>
                      <a:pt x="1" y="1"/>
                      <a:pt x="0" y="1"/>
                      <a:pt x="0" y="1"/>
                    </a:cubicBezTo>
                    <a:cubicBezTo>
                      <a:pt x="0" y="5"/>
                      <a:pt x="0" y="5"/>
                      <a:pt x="0" y="5"/>
                    </a:cubicBezTo>
                    <a:cubicBezTo>
                      <a:pt x="1" y="5"/>
                      <a:pt x="3" y="4"/>
                      <a:pt x="4" y="4"/>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8" name="Freeform 1776">
                <a:extLst>
                  <a:ext uri="{FF2B5EF4-FFF2-40B4-BE49-F238E27FC236}">
                    <a16:creationId xmlns:a16="http://schemas.microsoft.com/office/drawing/2014/main" id="{8E7199AC-FE0B-4355-BA08-11EB1AF32251}"/>
                  </a:ext>
                </a:extLst>
              </p:cNvPr>
              <p:cNvSpPr>
                <a:spLocks/>
              </p:cNvSpPr>
              <p:nvPr/>
            </p:nvSpPr>
            <p:spPr bwMode="auto">
              <a:xfrm>
                <a:off x="6429376" y="2482851"/>
                <a:ext cx="6350" cy="6350"/>
              </a:xfrm>
              <a:custGeom>
                <a:avLst/>
                <a:gdLst>
                  <a:gd name="T0" fmla="*/ 4 w 5"/>
                  <a:gd name="T1" fmla="*/ 5 h 5"/>
                  <a:gd name="T2" fmla="*/ 5 w 5"/>
                  <a:gd name="T3" fmla="*/ 1 h 5"/>
                  <a:gd name="T4" fmla="*/ 0 w 5"/>
                  <a:gd name="T5" fmla="*/ 0 h 5"/>
                  <a:gd name="T6" fmla="*/ 0 w 5"/>
                  <a:gd name="T7" fmla="*/ 4 h 5"/>
                  <a:gd name="T8" fmla="*/ 4 w 5"/>
                  <a:gd name="T9" fmla="*/ 5 h 5"/>
                </a:gdLst>
                <a:ahLst/>
                <a:cxnLst>
                  <a:cxn ang="0">
                    <a:pos x="T0" y="T1"/>
                  </a:cxn>
                  <a:cxn ang="0">
                    <a:pos x="T2" y="T3"/>
                  </a:cxn>
                  <a:cxn ang="0">
                    <a:pos x="T4" y="T5"/>
                  </a:cxn>
                  <a:cxn ang="0">
                    <a:pos x="T6" y="T7"/>
                  </a:cxn>
                  <a:cxn ang="0">
                    <a:pos x="T8" y="T9"/>
                  </a:cxn>
                </a:cxnLst>
                <a:rect l="0" t="0" r="r" b="b"/>
                <a:pathLst>
                  <a:path w="5" h="5">
                    <a:moveTo>
                      <a:pt x="4" y="5"/>
                    </a:moveTo>
                    <a:cubicBezTo>
                      <a:pt x="5" y="1"/>
                      <a:pt x="5" y="1"/>
                      <a:pt x="5" y="1"/>
                    </a:cubicBezTo>
                    <a:cubicBezTo>
                      <a:pt x="3" y="0"/>
                      <a:pt x="1" y="0"/>
                      <a:pt x="0" y="0"/>
                    </a:cubicBezTo>
                    <a:cubicBezTo>
                      <a:pt x="0" y="4"/>
                      <a:pt x="0" y="4"/>
                      <a:pt x="0" y="4"/>
                    </a:cubicBezTo>
                    <a:cubicBezTo>
                      <a:pt x="1" y="4"/>
                      <a:pt x="2" y="4"/>
                      <a:pt x="4" y="5"/>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9" name="Freeform 1777">
                <a:extLst>
                  <a:ext uri="{FF2B5EF4-FFF2-40B4-BE49-F238E27FC236}">
                    <a16:creationId xmlns:a16="http://schemas.microsoft.com/office/drawing/2014/main" id="{C48BF381-712E-4AA7-B977-4ACD59145E34}"/>
                  </a:ext>
                </a:extLst>
              </p:cNvPr>
              <p:cNvSpPr>
                <a:spLocks/>
              </p:cNvSpPr>
              <p:nvPr/>
            </p:nvSpPr>
            <p:spPr bwMode="auto">
              <a:xfrm>
                <a:off x="6438901" y="2486026"/>
                <a:ext cx="6350" cy="6350"/>
              </a:xfrm>
              <a:custGeom>
                <a:avLst/>
                <a:gdLst>
                  <a:gd name="T0" fmla="*/ 3 w 5"/>
                  <a:gd name="T1" fmla="*/ 5 h 5"/>
                  <a:gd name="T2" fmla="*/ 5 w 5"/>
                  <a:gd name="T3" fmla="*/ 1 h 5"/>
                  <a:gd name="T4" fmla="*/ 4 w 5"/>
                  <a:gd name="T5" fmla="*/ 1 h 5"/>
                  <a:gd name="T6" fmla="*/ 1 w 5"/>
                  <a:gd name="T7" fmla="*/ 0 h 5"/>
                  <a:gd name="T8" fmla="*/ 0 w 5"/>
                  <a:gd name="T9" fmla="*/ 4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cubicBezTo>
                      <a:pt x="5" y="1"/>
                      <a:pt x="5" y="1"/>
                      <a:pt x="5" y="1"/>
                    </a:cubicBezTo>
                    <a:cubicBezTo>
                      <a:pt x="4" y="1"/>
                      <a:pt x="4" y="1"/>
                      <a:pt x="4" y="1"/>
                    </a:cubicBezTo>
                    <a:cubicBezTo>
                      <a:pt x="3" y="1"/>
                      <a:pt x="2" y="0"/>
                      <a:pt x="1" y="0"/>
                    </a:cubicBezTo>
                    <a:cubicBezTo>
                      <a:pt x="0" y="4"/>
                      <a:pt x="0" y="4"/>
                      <a:pt x="0" y="4"/>
                    </a:cubicBezTo>
                    <a:cubicBezTo>
                      <a:pt x="1" y="4"/>
                      <a:pt x="2" y="4"/>
                      <a:pt x="3" y="5"/>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0" name="Freeform 1778">
                <a:extLst>
                  <a:ext uri="{FF2B5EF4-FFF2-40B4-BE49-F238E27FC236}">
                    <a16:creationId xmlns:a16="http://schemas.microsoft.com/office/drawing/2014/main" id="{101FA68F-EF95-47BA-9C19-0023AD1005CF}"/>
                  </a:ext>
                </a:extLst>
              </p:cNvPr>
              <p:cNvSpPr>
                <a:spLocks/>
              </p:cNvSpPr>
              <p:nvPr/>
            </p:nvSpPr>
            <p:spPr bwMode="auto">
              <a:xfrm>
                <a:off x="6432551" y="2551113"/>
                <a:ext cx="7938" cy="7938"/>
              </a:xfrm>
              <a:custGeom>
                <a:avLst/>
                <a:gdLst>
                  <a:gd name="T0" fmla="*/ 0 w 6"/>
                  <a:gd name="T1" fmla="*/ 4 h 6"/>
                  <a:gd name="T2" fmla="*/ 4 w 6"/>
                  <a:gd name="T3" fmla="*/ 6 h 6"/>
                  <a:gd name="T4" fmla="*/ 6 w 6"/>
                  <a:gd name="T5" fmla="*/ 3 h 6"/>
                  <a:gd name="T6" fmla="*/ 3 w 6"/>
                  <a:gd name="T7" fmla="*/ 0 h 6"/>
                  <a:gd name="T8" fmla="*/ 0 w 6"/>
                  <a:gd name="T9" fmla="*/ 4 h 6"/>
                </a:gdLst>
                <a:ahLst/>
                <a:cxnLst>
                  <a:cxn ang="0">
                    <a:pos x="T0" y="T1"/>
                  </a:cxn>
                  <a:cxn ang="0">
                    <a:pos x="T2" y="T3"/>
                  </a:cxn>
                  <a:cxn ang="0">
                    <a:pos x="T4" y="T5"/>
                  </a:cxn>
                  <a:cxn ang="0">
                    <a:pos x="T6" y="T7"/>
                  </a:cxn>
                  <a:cxn ang="0">
                    <a:pos x="T8" y="T9"/>
                  </a:cxn>
                </a:cxnLst>
                <a:rect l="0" t="0" r="r" b="b"/>
                <a:pathLst>
                  <a:path w="6" h="6">
                    <a:moveTo>
                      <a:pt x="0" y="4"/>
                    </a:moveTo>
                    <a:cubicBezTo>
                      <a:pt x="4" y="6"/>
                      <a:pt x="4" y="6"/>
                      <a:pt x="4" y="6"/>
                    </a:cubicBezTo>
                    <a:cubicBezTo>
                      <a:pt x="5" y="5"/>
                      <a:pt x="5" y="4"/>
                      <a:pt x="6" y="3"/>
                    </a:cubicBezTo>
                    <a:cubicBezTo>
                      <a:pt x="3" y="0"/>
                      <a:pt x="3" y="0"/>
                      <a:pt x="3" y="0"/>
                    </a:cubicBezTo>
                    <a:cubicBezTo>
                      <a:pt x="2" y="2"/>
                      <a:pt x="1" y="3"/>
                      <a:pt x="0" y="4"/>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1" name="Freeform 1779">
                <a:extLst>
                  <a:ext uri="{FF2B5EF4-FFF2-40B4-BE49-F238E27FC236}">
                    <a16:creationId xmlns:a16="http://schemas.microsoft.com/office/drawing/2014/main" id="{A047FC5C-21D8-40F1-B4F9-080B31EFDCDD}"/>
                  </a:ext>
                </a:extLst>
              </p:cNvPr>
              <p:cNvSpPr>
                <a:spLocks/>
              </p:cNvSpPr>
              <p:nvPr/>
            </p:nvSpPr>
            <p:spPr bwMode="auto">
              <a:xfrm>
                <a:off x="6419851" y="2520951"/>
                <a:ext cx="6350" cy="6350"/>
              </a:xfrm>
              <a:custGeom>
                <a:avLst/>
                <a:gdLst>
                  <a:gd name="T0" fmla="*/ 5 w 5"/>
                  <a:gd name="T1" fmla="*/ 4 h 5"/>
                  <a:gd name="T2" fmla="*/ 4 w 5"/>
                  <a:gd name="T3" fmla="*/ 0 h 5"/>
                  <a:gd name="T4" fmla="*/ 0 w 5"/>
                  <a:gd name="T5" fmla="*/ 1 h 5"/>
                  <a:gd name="T6" fmla="*/ 1 w 5"/>
                  <a:gd name="T7" fmla="*/ 5 h 5"/>
                  <a:gd name="T8" fmla="*/ 5 w 5"/>
                  <a:gd name="T9" fmla="*/ 4 h 5"/>
                </a:gdLst>
                <a:ahLst/>
                <a:cxnLst>
                  <a:cxn ang="0">
                    <a:pos x="T0" y="T1"/>
                  </a:cxn>
                  <a:cxn ang="0">
                    <a:pos x="T2" y="T3"/>
                  </a:cxn>
                  <a:cxn ang="0">
                    <a:pos x="T4" y="T5"/>
                  </a:cxn>
                  <a:cxn ang="0">
                    <a:pos x="T6" y="T7"/>
                  </a:cxn>
                  <a:cxn ang="0">
                    <a:pos x="T8" y="T9"/>
                  </a:cxn>
                </a:cxnLst>
                <a:rect l="0" t="0" r="r" b="b"/>
                <a:pathLst>
                  <a:path w="5" h="5">
                    <a:moveTo>
                      <a:pt x="5" y="4"/>
                    </a:moveTo>
                    <a:cubicBezTo>
                      <a:pt x="4" y="2"/>
                      <a:pt x="4" y="1"/>
                      <a:pt x="4" y="0"/>
                    </a:cubicBezTo>
                    <a:cubicBezTo>
                      <a:pt x="0" y="1"/>
                      <a:pt x="0" y="1"/>
                      <a:pt x="0" y="1"/>
                    </a:cubicBezTo>
                    <a:cubicBezTo>
                      <a:pt x="0" y="2"/>
                      <a:pt x="1" y="3"/>
                      <a:pt x="1" y="5"/>
                    </a:cubicBezTo>
                    <a:lnTo>
                      <a:pt x="5" y="4"/>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2" name="Freeform 1780">
                <a:extLst>
                  <a:ext uri="{FF2B5EF4-FFF2-40B4-BE49-F238E27FC236}">
                    <a16:creationId xmlns:a16="http://schemas.microsoft.com/office/drawing/2014/main" id="{0F756D8C-058F-48DF-A433-B5200AF05BFE}"/>
                  </a:ext>
                </a:extLst>
              </p:cNvPr>
              <p:cNvSpPr>
                <a:spLocks/>
              </p:cNvSpPr>
              <p:nvPr/>
            </p:nvSpPr>
            <p:spPr bwMode="auto">
              <a:xfrm>
                <a:off x="6467476" y="2484438"/>
                <a:ext cx="7938" cy="6350"/>
              </a:xfrm>
              <a:custGeom>
                <a:avLst/>
                <a:gdLst>
                  <a:gd name="T0" fmla="*/ 0 w 6"/>
                  <a:gd name="T1" fmla="*/ 2 h 5"/>
                  <a:gd name="T2" fmla="*/ 2 w 6"/>
                  <a:gd name="T3" fmla="*/ 5 h 5"/>
                  <a:gd name="T4" fmla="*/ 6 w 6"/>
                  <a:gd name="T5" fmla="*/ 4 h 5"/>
                  <a:gd name="T6" fmla="*/ 4 w 6"/>
                  <a:gd name="T7" fmla="*/ 0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2" y="5"/>
                      <a:pt x="2" y="5"/>
                      <a:pt x="2" y="5"/>
                    </a:cubicBezTo>
                    <a:cubicBezTo>
                      <a:pt x="3" y="5"/>
                      <a:pt x="4" y="4"/>
                      <a:pt x="6" y="4"/>
                    </a:cubicBezTo>
                    <a:cubicBezTo>
                      <a:pt x="4" y="0"/>
                      <a:pt x="4" y="0"/>
                      <a:pt x="4" y="0"/>
                    </a:cubicBezTo>
                    <a:cubicBezTo>
                      <a:pt x="3" y="1"/>
                      <a:pt x="2" y="1"/>
                      <a:pt x="0" y="2"/>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3" name="Freeform 1781">
                <a:extLst>
                  <a:ext uri="{FF2B5EF4-FFF2-40B4-BE49-F238E27FC236}">
                    <a16:creationId xmlns:a16="http://schemas.microsoft.com/office/drawing/2014/main" id="{FE04C347-C823-4866-BD6F-30ED899A3C5C}"/>
                  </a:ext>
                </a:extLst>
              </p:cNvPr>
              <p:cNvSpPr>
                <a:spLocks/>
              </p:cNvSpPr>
              <p:nvPr/>
            </p:nvSpPr>
            <p:spPr bwMode="auto">
              <a:xfrm>
                <a:off x="6427789" y="2535238"/>
                <a:ext cx="9525" cy="6350"/>
              </a:xfrm>
              <a:custGeom>
                <a:avLst/>
                <a:gdLst>
                  <a:gd name="T0" fmla="*/ 3 w 8"/>
                  <a:gd name="T1" fmla="*/ 5 h 5"/>
                  <a:gd name="T2" fmla="*/ 5 w 8"/>
                  <a:gd name="T3" fmla="*/ 5 h 5"/>
                  <a:gd name="T4" fmla="*/ 6 w 8"/>
                  <a:gd name="T5" fmla="*/ 5 h 5"/>
                  <a:gd name="T6" fmla="*/ 7 w 8"/>
                  <a:gd name="T7" fmla="*/ 5 h 5"/>
                  <a:gd name="T8" fmla="*/ 8 w 8"/>
                  <a:gd name="T9" fmla="*/ 1 h 5"/>
                  <a:gd name="T10" fmla="*/ 5 w 8"/>
                  <a:gd name="T11" fmla="*/ 1 h 5"/>
                  <a:gd name="T12" fmla="*/ 5 w 8"/>
                  <a:gd name="T13" fmla="*/ 1 h 5"/>
                  <a:gd name="T14" fmla="*/ 3 w 8"/>
                  <a:gd name="T15" fmla="*/ 0 h 5"/>
                  <a:gd name="T16" fmla="*/ 2 w 8"/>
                  <a:gd name="T17" fmla="*/ 2 h 5"/>
                  <a:gd name="T18" fmla="*/ 0 w 8"/>
                  <a:gd name="T19" fmla="*/ 3 h 5"/>
                  <a:gd name="T20" fmla="*/ 3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3" y="5"/>
                    </a:moveTo>
                    <a:cubicBezTo>
                      <a:pt x="3" y="5"/>
                      <a:pt x="4" y="5"/>
                      <a:pt x="5" y="5"/>
                    </a:cubicBezTo>
                    <a:cubicBezTo>
                      <a:pt x="5" y="5"/>
                      <a:pt x="5" y="5"/>
                      <a:pt x="6" y="5"/>
                    </a:cubicBezTo>
                    <a:cubicBezTo>
                      <a:pt x="6" y="5"/>
                      <a:pt x="7" y="5"/>
                      <a:pt x="7" y="5"/>
                    </a:cubicBezTo>
                    <a:cubicBezTo>
                      <a:pt x="8" y="1"/>
                      <a:pt x="8" y="1"/>
                      <a:pt x="8" y="1"/>
                    </a:cubicBezTo>
                    <a:cubicBezTo>
                      <a:pt x="7" y="1"/>
                      <a:pt x="6" y="1"/>
                      <a:pt x="5" y="1"/>
                    </a:cubicBezTo>
                    <a:cubicBezTo>
                      <a:pt x="5" y="1"/>
                      <a:pt x="5" y="1"/>
                      <a:pt x="5" y="1"/>
                    </a:cubicBezTo>
                    <a:cubicBezTo>
                      <a:pt x="4" y="1"/>
                      <a:pt x="3" y="1"/>
                      <a:pt x="3" y="0"/>
                    </a:cubicBezTo>
                    <a:cubicBezTo>
                      <a:pt x="2" y="2"/>
                      <a:pt x="2" y="2"/>
                      <a:pt x="2" y="2"/>
                    </a:cubicBezTo>
                    <a:cubicBezTo>
                      <a:pt x="0" y="3"/>
                      <a:pt x="0" y="3"/>
                      <a:pt x="0" y="3"/>
                    </a:cubicBezTo>
                    <a:cubicBezTo>
                      <a:pt x="1" y="4"/>
                      <a:pt x="2" y="4"/>
                      <a:pt x="3" y="5"/>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4" name="Freeform 1782">
                <a:extLst>
                  <a:ext uri="{FF2B5EF4-FFF2-40B4-BE49-F238E27FC236}">
                    <a16:creationId xmlns:a16="http://schemas.microsoft.com/office/drawing/2014/main" id="{C0E62179-2476-45DF-9752-73F153BC92FF}"/>
                  </a:ext>
                </a:extLst>
              </p:cNvPr>
              <p:cNvSpPr>
                <a:spLocks/>
              </p:cNvSpPr>
              <p:nvPr/>
            </p:nvSpPr>
            <p:spPr bwMode="auto">
              <a:xfrm>
                <a:off x="6477001" y="2481263"/>
                <a:ext cx="7938" cy="6350"/>
              </a:xfrm>
              <a:custGeom>
                <a:avLst/>
                <a:gdLst>
                  <a:gd name="T0" fmla="*/ 0 w 5"/>
                  <a:gd name="T1" fmla="*/ 1 h 5"/>
                  <a:gd name="T2" fmla="*/ 2 w 5"/>
                  <a:gd name="T3" fmla="*/ 5 h 5"/>
                  <a:gd name="T4" fmla="*/ 5 w 5"/>
                  <a:gd name="T5" fmla="*/ 3 h 5"/>
                  <a:gd name="T6" fmla="*/ 4 w 5"/>
                  <a:gd name="T7" fmla="*/ 0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5"/>
                      <a:pt x="2" y="5"/>
                      <a:pt x="2" y="5"/>
                    </a:cubicBezTo>
                    <a:cubicBezTo>
                      <a:pt x="3" y="4"/>
                      <a:pt x="4" y="4"/>
                      <a:pt x="5" y="3"/>
                    </a:cubicBezTo>
                    <a:cubicBezTo>
                      <a:pt x="4" y="0"/>
                      <a:pt x="4" y="0"/>
                      <a:pt x="4" y="0"/>
                    </a:cubicBezTo>
                    <a:cubicBezTo>
                      <a:pt x="3" y="0"/>
                      <a:pt x="2" y="0"/>
                      <a:pt x="0" y="1"/>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5" name="Freeform 1783">
                <a:extLst>
                  <a:ext uri="{FF2B5EF4-FFF2-40B4-BE49-F238E27FC236}">
                    <a16:creationId xmlns:a16="http://schemas.microsoft.com/office/drawing/2014/main" id="{BCFD366B-A070-49E8-BA7B-0CFDB4BF166F}"/>
                  </a:ext>
                </a:extLst>
              </p:cNvPr>
              <p:cNvSpPr>
                <a:spLocks/>
              </p:cNvSpPr>
              <p:nvPr/>
            </p:nvSpPr>
            <p:spPr bwMode="auto">
              <a:xfrm>
                <a:off x="6418264" y="2484438"/>
                <a:ext cx="6350" cy="6350"/>
              </a:xfrm>
              <a:custGeom>
                <a:avLst/>
                <a:gdLst>
                  <a:gd name="T0" fmla="*/ 6 w 6"/>
                  <a:gd name="T1" fmla="*/ 4 h 5"/>
                  <a:gd name="T2" fmla="*/ 4 w 6"/>
                  <a:gd name="T3" fmla="*/ 0 h 5"/>
                  <a:gd name="T4" fmla="*/ 0 w 6"/>
                  <a:gd name="T5" fmla="*/ 2 h 5"/>
                  <a:gd name="T6" fmla="*/ 3 w 6"/>
                  <a:gd name="T7" fmla="*/ 5 h 5"/>
                  <a:gd name="T8" fmla="*/ 6 w 6"/>
                  <a:gd name="T9" fmla="*/ 4 h 5"/>
                </a:gdLst>
                <a:ahLst/>
                <a:cxnLst>
                  <a:cxn ang="0">
                    <a:pos x="T0" y="T1"/>
                  </a:cxn>
                  <a:cxn ang="0">
                    <a:pos x="T2" y="T3"/>
                  </a:cxn>
                  <a:cxn ang="0">
                    <a:pos x="T4" y="T5"/>
                  </a:cxn>
                  <a:cxn ang="0">
                    <a:pos x="T6" y="T7"/>
                  </a:cxn>
                  <a:cxn ang="0">
                    <a:pos x="T8" y="T9"/>
                  </a:cxn>
                </a:cxnLst>
                <a:rect l="0" t="0" r="r" b="b"/>
                <a:pathLst>
                  <a:path w="6" h="5">
                    <a:moveTo>
                      <a:pt x="6" y="4"/>
                    </a:moveTo>
                    <a:cubicBezTo>
                      <a:pt x="4" y="0"/>
                      <a:pt x="4" y="0"/>
                      <a:pt x="4" y="0"/>
                    </a:cubicBezTo>
                    <a:cubicBezTo>
                      <a:pt x="3" y="1"/>
                      <a:pt x="2" y="1"/>
                      <a:pt x="0" y="2"/>
                    </a:cubicBezTo>
                    <a:cubicBezTo>
                      <a:pt x="3" y="5"/>
                      <a:pt x="3" y="5"/>
                      <a:pt x="3" y="5"/>
                    </a:cubicBezTo>
                    <a:cubicBezTo>
                      <a:pt x="4" y="5"/>
                      <a:pt x="5" y="4"/>
                      <a:pt x="6" y="4"/>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6" name="Freeform 1784">
                <a:extLst>
                  <a:ext uri="{FF2B5EF4-FFF2-40B4-BE49-F238E27FC236}">
                    <a16:creationId xmlns:a16="http://schemas.microsoft.com/office/drawing/2014/main" id="{8DD6A245-CF72-46C9-B088-2AC297AE60CA}"/>
                  </a:ext>
                </a:extLst>
              </p:cNvPr>
              <p:cNvSpPr>
                <a:spLocks/>
              </p:cNvSpPr>
              <p:nvPr/>
            </p:nvSpPr>
            <p:spPr bwMode="auto">
              <a:xfrm>
                <a:off x="6484939" y="2474913"/>
                <a:ext cx="7938" cy="6350"/>
              </a:xfrm>
              <a:custGeom>
                <a:avLst/>
                <a:gdLst>
                  <a:gd name="T0" fmla="*/ 6 w 6"/>
                  <a:gd name="T1" fmla="*/ 2 h 5"/>
                  <a:gd name="T2" fmla="*/ 2 w 6"/>
                  <a:gd name="T3" fmla="*/ 0 h 5"/>
                  <a:gd name="T4" fmla="*/ 0 w 6"/>
                  <a:gd name="T5" fmla="*/ 3 h 5"/>
                  <a:gd name="T6" fmla="*/ 3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2" y="0"/>
                      <a:pt x="2" y="0"/>
                      <a:pt x="2" y="0"/>
                    </a:cubicBezTo>
                    <a:cubicBezTo>
                      <a:pt x="1" y="1"/>
                      <a:pt x="1" y="2"/>
                      <a:pt x="0" y="3"/>
                    </a:cubicBezTo>
                    <a:cubicBezTo>
                      <a:pt x="3" y="5"/>
                      <a:pt x="3" y="5"/>
                      <a:pt x="3" y="5"/>
                    </a:cubicBezTo>
                    <a:cubicBezTo>
                      <a:pt x="4" y="4"/>
                      <a:pt x="5" y="3"/>
                      <a:pt x="6" y="2"/>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7" name="Freeform 1785">
                <a:extLst>
                  <a:ext uri="{FF2B5EF4-FFF2-40B4-BE49-F238E27FC236}">
                    <a16:creationId xmlns:a16="http://schemas.microsoft.com/office/drawing/2014/main" id="{231F716C-75BD-46A0-9539-599A103340CA}"/>
                  </a:ext>
                </a:extLst>
              </p:cNvPr>
              <p:cNvSpPr>
                <a:spLocks/>
              </p:cNvSpPr>
              <p:nvPr/>
            </p:nvSpPr>
            <p:spPr bwMode="auto">
              <a:xfrm>
                <a:off x="6430964" y="2563813"/>
                <a:ext cx="6350" cy="1588"/>
              </a:xfrm>
              <a:custGeom>
                <a:avLst/>
                <a:gdLst>
                  <a:gd name="T0" fmla="*/ 0 w 4"/>
                  <a:gd name="T1" fmla="*/ 2 h 2"/>
                  <a:gd name="T2" fmla="*/ 4 w 4"/>
                  <a:gd name="T3" fmla="*/ 2 h 2"/>
                  <a:gd name="T4" fmla="*/ 4 w 4"/>
                  <a:gd name="T5" fmla="*/ 1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4" y="2"/>
                      <a:pt x="4" y="2"/>
                      <a:pt x="4" y="2"/>
                    </a:cubicBezTo>
                    <a:cubicBezTo>
                      <a:pt x="4" y="2"/>
                      <a:pt x="4" y="1"/>
                      <a:pt x="4" y="1"/>
                    </a:cubicBezTo>
                    <a:cubicBezTo>
                      <a:pt x="0" y="0"/>
                      <a:pt x="0" y="0"/>
                      <a:pt x="0" y="0"/>
                    </a:cubicBezTo>
                    <a:cubicBezTo>
                      <a:pt x="0" y="0"/>
                      <a:pt x="0" y="1"/>
                      <a:pt x="0" y="2"/>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sp>
          <p:nvSpPr>
            <p:cNvPr id="432" name="Freeform 1695">
              <a:extLst>
                <a:ext uri="{FF2B5EF4-FFF2-40B4-BE49-F238E27FC236}">
                  <a16:creationId xmlns:a16="http://schemas.microsoft.com/office/drawing/2014/main" id="{DEF90DBD-4061-47CA-9F73-BB047DDDB978}"/>
                </a:ext>
              </a:extLst>
            </p:cNvPr>
            <p:cNvSpPr>
              <a:spLocks/>
            </p:cNvSpPr>
            <p:nvPr/>
          </p:nvSpPr>
          <p:spPr bwMode="auto">
            <a:xfrm>
              <a:off x="6312124" y="2263850"/>
              <a:ext cx="247659" cy="104779"/>
            </a:xfrm>
            <a:custGeom>
              <a:avLst/>
              <a:gdLst>
                <a:gd name="T0" fmla="*/ 178 w 193"/>
                <a:gd name="T1" fmla="*/ 16 h 84"/>
                <a:gd name="T2" fmla="*/ 161 w 193"/>
                <a:gd name="T3" fmla="*/ 11 h 84"/>
                <a:gd name="T4" fmla="*/ 116 w 193"/>
                <a:gd name="T5" fmla="*/ 9 h 84"/>
                <a:gd name="T6" fmla="*/ 93 w 193"/>
                <a:gd name="T7" fmla="*/ 2 h 84"/>
                <a:gd name="T8" fmla="*/ 74 w 193"/>
                <a:gd name="T9" fmla="*/ 9 h 84"/>
                <a:gd name="T10" fmla="*/ 59 w 193"/>
                <a:gd name="T11" fmla="*/ 12 h 84"/>
                <a:gd name="T12" fmla="*/ 35 w 193"/>
                <a:gd name="T13" fmla="*/ 12 h 84"/>
                <a:gd name="T14" fmla="*/ 24 w 193"/>
                <a:gd name="T15" fmla="*/ 24 h 84"/>
                <a:gd name="T16" fmla="*/ 18 w 193"/>
                <a:gd name="T17" fmla="*/ 34 h 84"/>
                <a:gd name="T18" fmla="*/ 25 w 193"/>
                <a:gd name="T19" fmla="*/ 40 h 84"/>
                <a:gd name="T20" fmla="*/ 39 w 193"/>
                <a:gd name="T21" fmla="*/ 39 h 84"/>
                <a:gd name="T22" fmla="*/ 63 w 193"/>
                <a:gd name="T23" fmla="*/ 50 h 84"/>
                <a:gd name="T24" fmla="*/ 56 w 193"/>
                <a:gd name="T25" fmla="*/ 59 h 84"/>
                <a:gd name="T26" fmla="*/ 39 w 193"/>
                <a:gd name="T27" fmla="*/ 62 h 84"/>
                <a:gd name="T28" fmla="*/ 13 w 193"/>
                <a:gd name="T29" fmla="*/ 66 h 84"/>
                <a:gd name="T30" fmla="*/ 1 w 193"/>
                <a:gd name="T31" fmla="*/ 76 h 84"/>
                <a:gd name="T32" fmla="*/ 26 w 193"/>
                <a:gd name="T33" fmla="*/ 78 h 84"/>
                <a:gd name="T34" fmla="*/ 42 w 193"/>
                <a:gd name="T35" fmla="*/ 79 h 84"/>
                <a:gd name="T36" fmla="*/ 56 w 193"/>
                <a:gd name="T37" fmla="*/ 82 h 84"/>
                <a:gd name="T38" fmla="*/ 79 w 193"/>
                <a:gd name="T39" fmla="*/ 80 h 84"/>
                <a:gd name="T40" fmla="*/ 82 w 193"/>
                <a:gd name="T41" fmla="*/ 72 h 84"/>
                <a:gd name="T42" fmla="*/ 90 w 193"/>
                <a:gd name="T43" fmla="*/ 67 h 84"/>
                <a:gd name="T44" fmla="*/ 100 w 193"/>
                <a:gd name="T45" fmla="*/ 61 h 84"/>
                <a:gd name="T46" fmla="*/ 110 w 193"/>
                <a:gd name="T47" fmla="*/ 57 h 84"/>
                <a:gd name="T48" fmla="*/ 121 w 193"/>
                <a:gd name="T49" fmla="*/ 61 h 84"/>
                <a:gd name="T50" fmla="*/ 132 w 193"/>
                <a:gd name="T51" fmla="*/ 54 h 84"/>
                <a:gd name="T52" fmla="*/ 148 w 193"/>
                <a:gd name="T53" fmla="*/ 49 h 84"/>
                <a:gd name="T54" fmla="*/ 162 w 193"/>
                <a:gd name="T55" fmla="*/ 41 h 84"/>
                <a:gd name="T56" fmla="*/ 176 w 193"/>
                <a:gd name="T57" fmla="*/ 33 h 84"/>
                <a:gd name="T58" fmla="*/ 191 w 193"/>
                <a:gd name="T59" fmla="*/ 25 h 84"/>
                <a:gd name="T60" fmla="*/ 193 w 193"/>
                <a:gd name="T61" fmla="*/ 22 h 84"/>
                <a:gd name="T62" fmla="*/ 178 w 193"/>
                <a:gd name="T63"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84">
                  <a:moveTo>
                    <a:pt x="178" y="16"/>
                  </a:moveTo>
                  <a:cubicBezTo>
                    <a:pt x="171" y="8"/>
                    <a:pt x="169" y="13"/>
                    <a:pt x="161" y="11"/>
                  </a:cubicBezTo>
                  <a:cubicBezTo>
                    <a:pt x="154" y="9"/>
                    <a:pt x="122" y="6"/>
                    <a:pt x="116" y="9"/>
                  </a:cubicBezTo>
                  <a:cubicBezTo>
                    <a:pt x="110" y="11"/>
                    <a:pt x="97" y="4"/>
                    <a:pt x="93" y="2"/>
                  </a:cubicBezTo>
                  <a:cubicBezTo>
                    <a:pt x="88" y="0"/>
                    <a:pt x="75" y="2"/>
                    <a:pt x="74" y="9"/>
                  </a:cubicBezTo>
                  <a:cubicBezTo>
                    <a:pt x="74" y="16"/>
                    <a:pt x="68" y="16"/>
                    <a:pt x="59" y="12"/>
                  </a:cubicBezTo>
                  <a:cubicBezTo>
                    <a:pt x="49" y="7"/>
                    <a:pt x="35" y="7"/>
                    <a:pt x="35" y="12"/>
                  </a:cubicBezTo>
                  <a:cubicBezTo>
                    <a:pt x="34" y="17"/>
                    <a:pt x="27" y="23"/>
                    <a:pt x="24" y="24"/>
                  </a:cubicBezTo>
                  <a:cubicBezTo>
                    <a:pt x="22" y="25"/>
                    <a:pt x="20" y="29"/>
                    <a:pt x="18" y="34"/>
                  </a:cubicBezTo>
                  <a:cubicBezTo>
                    <a:pt x="21" y="35"/>
                    <a:pt x="23" y="38"/>
                    <a:pt x="25" y="40"/>
                  </a:cubicBezTo>
                  <a:cubicBezTo>
                    <a:pt x="28" y="44"/>
                    <a:pt x="38" y="43"/>
                    <a:pt x="39" y="39"/>
                  </a:cubicBezTo>
                  <a:cubicBezTo>
                    <a:pt x="40" y="35"/>
                    <a:pt x="55" y="43"/>
                    <a:pt x="63" y="50"/>
                  </a:cubicBezTo>
                  <a:cubicBezTo>
                    <a:pt x="72" y="57"/>
                    <a:pt x="59" y="52"/>
                    <a:pt x="56" y="59"/>
                  </a:cubicBezTo>
                  <a:cubicBezTo>
                    <a:pt x="52" y="66"/>
                    <a:pt x="42" y="59"/>
                    <a:pt x="39" y="62"/>
                  </a:cubicBezTo>
                  <a:cubicBezTo>
                    <a:pt x="36" y="65"/>
                    <a:pt x="18" y="66"/>
                    <a:pt x="13" y="66"/>
                  </a:cubicBezTo>
                  <a:cubicBezTo>
                    <a:pt x="8" y="65"/>
                    <a:pt x="0" y="73"/>
                    <a:pt x="1" y="76"/>
                  </a:cubicBezTo>
                  <a:cubicBezTo>
                    <a:pt x="1" y="80"/>
                    <a:pt x="19" y="74"/>
                    <a:pt x="26" y="78"/>
                  </a:cubicBezTo>
                  <a:cubicBezTo>
                    <a:pt x="32" y="82"/>
                    <a:pt x="38" y="74"/>
                    <a:pt x="42" y="79"/>
                  </a:cubicBezTo>
                  <a:cubicBezTo>
                    <a:pt x="45" y="84"/>
                    <a:pt x="53" y="80"/>
                    <a:pt x="56" y="82"/>
                  </a:cubicBezTo>
                  <a:cubicBezTo>
                    <a:pt x="60" y="83"/>
                    <a:pt x="79" y="80"/>
                    <a:pt x="79" y="80"/>
                  </a:cubicBezTo>
                  <a:cubicBezTo>
                    <a:pt x="81" y="78"/>
                    <a:pt x="82" y="74"/>
                    <a:pt x="82" y="72"/>
                  </a:cubicBezTo>
                  <a:cubicBezTo>
                    <a:pt x="82" y="67"/>
                    <a:pt x="86" y="68"/>
                    <a:pt x="90" y="67"/>
                  </a:cubicBezTo>
                  <a:cubicBezTo>
                    <a:pt x="94" y="66"/>
                    <a:pt x="97" y="61"/>
                    <a:pt x="100" y="61"/>
                  </a:cubicBezTo>
                  <a:cubicBezTo>
                    <a:pt x="103" y="61"/>
                    <a:pt x="107" y="56"/>
                    <a:pt x="110" y="57"/>
                  </a:cubicBezTo>
                  <a:cubicBezTo>
                    <a:pt x="113" y="58"/>
                    <a:pt x="117" y="64"/>
                    <a:pt x="121" y="61"/>
                  </a:cubicBezTo>
                  <a:cubicBezTo>
                    <a:pt x="125" y="57"/>
                    <a:pt x="126" y="60"/>
                    <a:pt x="132" y="54"/>
                  </a:cubicBezTo>
                  <a:cubicBezTo>
                    <a:pt x="137" y="47"/>
                    <a:pt x="141" y="48"/>
                    <a:pt x="148" y="49"/>
                  </a:cubicBezTo>
                  <a:cubicBezTo>
                    <a:pt x="156" y="50"/>
                    <a:pt x="160" y="46"/>
                    <a:pt x="162" y="41"/>
                  </a:cubicBezTo>
                  <a:cubicBezTo>
                    <a:pt x="164" y="36"/>
                    <a:pt x="171" y="36"/>
                    <a:pt x="176" y="33"/>
                  </a:cubicBezTo>
                  <a:cubicBezTo>
                    <a:pt x="180" y="30"/>
                    <a:pt x="189" y="27"/>
                    <a:pt x="191" y="25"/>
                  </a:cubicBezTo>
                  <a:cubicBezTo>
                    <a:pt x="193" y="25"/>
                    <a:pt x="193" y="23"/>
                    <a:pt x="193" y="22"/>
                  </a:cubicBezTo>
                  <a:cubicBezTo>
                    <a:pt x="187" y="17"/>
                    <a:pt x="184" y="22"/>
                    <a:pt x="178" y="1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33" name="Freeform 1726">
              <a:extLst>
                <a:ext uri="{FF2B5EF4-FFF2-40B4-BE49-F238E27FC236}">
                  <a16:creationId xmlns:a16="http://schemas.microsoft.com/office/drawing/2014/main" id="{65D24F89-F33C-4E0C-AFA1-82F073CBF38B}"/>
                </a:ext>
              </a:extLst>
            </p:cNvPr>
            <p:cNvSpPr>
              <a:spLocks/>
            </p:cNvSpPr>
            <p:nvPr/>
          </p:nvSpPr>
          <p:spPr bwMode="auto">
            <a:xfrm>
              <a:off x="6270847" y="2325765"/>
              <a:ext cx="173044" cy="112716"/>
            </a:xfrm>
            <a:custGeom>
              <a:avLst/>
              <a:gdLst>
                <a:gd name="T0" fmla="*/ 111 w 136"/>
                <a:gd name="T1" fmla="*/ 74 h 91"/>
                <a:gd name="T2" fmla="*/ 118 w 136"/>
                <a:gd name="T3" fmla="*/ 79 h 91"/>
                <a:gd name="T4" fmla="*/ 130 w 136"/>
                <a:gd name="T5" fmla="*/ 83 h 91"/>
                <a:gd name="T6" fmla="*/ 136 w 136"/>
                <a:gd name="T7" fmla="*/ 81 h 91"/>
                <a:gd name="T8" fmla="*/ 133 w 136"/>
                <a:gd name="T9" fmla="*/ 58 h 91"/>
                <a:gd name="T10" fmla="*/ 115 w 136"/>
                <a:gd name="T11" fmla="*/ 47 h 91"/>
                <a:gd name="T12" fmla="*/ 112 w 136"/>
                <a:gd name="T13" fmla="*/ 31 h 91"/>
                <a:gd name="T14" fmla="*/ 89 w 136"/>
                <a:gd name="T15" fmla="*/ 33 h 91"/>
                <a:gd name="T16" fmla="*/ 75 w 136"/>
                <a:gd name="T17" fmla="*/ 30 h 91"/>
                <a:gd name="T18" fmla="*/ 59 w 136"/>
                <a:gd name="T19" fmla="*/ 29 h 91"/>
                <a:gd name="T20" fmla="*/ 34 w 136"/>
                <a:gd name="T21" fmla="*/ 27 h 91"/>
                <a:gd name="T22" fmla="*/ 46 w 136"/>
                <a:gd name="T23" fmla="*/ 17 h 91"/>
                <a:gd name="T24" fmla="*/ 52 w 136"/>
                <a:gd name="T25" fmla="*/ 17 h 91"/>
                <a:gd name="T26" fmla="*/ 58 w 136"/>
                <a:gd name="T27" fmla="*/ 2 h 91"/>
                <a:gd name="T28" fmla="*/ 46 w 136"/>
                <a:gd name="T29" fmla="*/ 5 h 91"/>
                <a:gd name="T30" fmla="*/ 32 w 136"/>
                <a:gd name="T31" fmla="*/ 8 h 91"/>
                <a:gd name="T32" fmla="*/ 24 w 136"/>
                <a:gd name="T33" fmla="*/ 17 h 91"/>
                <a:gd name="T34" fmla="*/ 18 w 136"/>
                <a:gd name="T35" fmla="*/ 27 h 91"/>
                <a:gd name="T36" fmla="*/ 2 w 136"/>
                <a:gd name="T37" fmla="*/ 34 h 91"/>
                <a:gd name="T38" fmla="*/ 12 w 136"/>
                <a:gd name="T39" fmla="*/ 47 h 91"/>
                <a:gd name="T40" fmla="*/ 15 w 136"/>
                <a:gd name="T41" fmla="*/ 63 h 91"/>
                <a:gd name="T42" fmla="*/ 7 w 136"/>
                <a:gd name="T43" fmla="*/ 81 h 91"/>
                <a:gd name="T44" fmla="*/ 16 w 136"/>
                <a:gd name="T45" fmla="*/ 82 h 91"/>
                <a:gd name="T46" fmla="*/ 34 w 136"/>
                <a:gd name="T47" fmla="*/ 77 h 91"/>
                <a:gd name="T48" fmla="*/ 50 w 136"/>
                <a:gd name="T49" fmla="*/ 69 h 91"/>
                <a:gd name="T50" fmla="*/ 66 w 136"/>
                <a:gd name="T51" fmla="*/ 54 h 91"/>
                <a:gd name="T52" fmla="*/ 73 w 136"/>
                <a:gd name="T53" fmla="*/ 68 h 91"/>
                <a:gd name="T54" fmla="*/ 74 w 136"/>
                <a:gd name="T55" fmla="*/ 89 h 91"/>
                <a:gd name="T56" fmla="*/ 82 w 136"/>
                <a:gd name="T57" fmla="*/ 90 h 91"/>
                <a:gd name="T58" fmla="*/ 92 w 136"/>
                <a:gd name="T59" fmla="*/ 86 h 91"/>
                <a:gd name="T60" fmla="*/ 111 w 136"/>
                <a:gd name="T6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91">
                  <a:moveTo>
                    <a:pt x="111" y="74"/>
                  </a:moveTo>
                  <a:cubicBezTo>
                    <a:pt x="115" y="76"/>
                    <a:pt x="114" y="79"/>
                    <a:pt x="118" y="79"/>
                  </a:cubicBezTo>
                  <a:cubicBezTo>
                    <a:pt x="121" y="78"/>
                    <a:pt x="127" y="80"/>
                    <a:pt x="130" y="83"/>
                  </a:cubicBezTo>
                  <a:cubicBezTo>
                    <a:pt x="133" y="82"/>
                    <a:pt x="136" y="81"/>
                    <a:pt x="136" y="81"/>
                  </a:cubicBezTo>
                  <a:cubicBezTo>
                    <a:pt x="136" y="81"/>
                    <a:pt x="133" y="63"/>
                    <a:pt x="133" y="58"/>
                  </a:cubicBezTo>
                  <a:cubicBezTo>
                    <a:pt x="132" y="52"/>
                    <a:pt x="115" y="47"/>
                    <a:pt x="115" y="47"/>
                  </a:cubicBezTo>
                  <a:cubicBezTo>
                    <a:pt x="112" y="31"/>
                    <a:pt x="112" y="31"/>
                    <a:pt x="112" y="31"/>
                  </a:cubicBezTo>
                  <a:cubicBezTo>
                    <a:pt x="112" y="31"/>
                    <a:pt x="93" y="34"/>
                    <a:pt x="89" y="33"/>
                  </a:cubicBezTo>
                  <a:cubicBezTo>
                    <a:pt x="86" y="31"/>
                    <a:pt x="78" y="35"/>
                    <a:pt x="75" y="30"/>
                  </a:cubicBezTo>
                  <a:cubicBezTo>
                    <a:pt x="71" y="25"/>
                    <a:pt x="65" y="33"/>
                    <a:pt x="59" y="29"/>
                  </a:cubicBezTo>
                  <a:cubicBezTo>
                    <a:pt x="52" y="25"/>
                    <a:pt x="34" y="31"/>
                    <a:pt x="34" y="27"/>
                  </a:cubicBezTo>
                  <a:cubicBezTo>
                    <a:pt x="33" y="24"/>
                    <a:pt x="41" y="16"/>
                    <a:pt x="46" y="17"/>
                  </a:cubicBezTo>
                  <a:cubicBezTo>
                    <a:pt x="47" y="17"/>
                    <a:pt x="49" y="17"/>
                    <a:pt x="52" y="17"/>
                  </a:cubicBezTo>
                  <a:cubicBezTo>
                    <a:pt x="54" y="13"/>
                    <a:pt x="59" y="4"/>
                    <a:pt x="58" y="2"/>
                  </a:cubicBezTo>
                  <a:cubicBezTo>
                    <a:pt x="56" y="0"/>
                    <a:pt x="50" y="2"/>
                    <a:pt x="46" y="5"/>
                  </a:cubicBezTo>
                  <a:cubicBezTo>
                    <a:pt x="42" y="8"/>
                    <a:pt x="34" y="3"/>
                    <a:pt x="32" y="8"/>
                  </a:cubicBezTo>
                  <a:cubicBezTo>
                    <a:pt x="31" y="13"/>
                    <a:pt x="29" y="17"/>
                    <a:pt x="24" y="17"/>
                  </a:cubicBezTo>
                  <a:cubicBezTo>
                    <a:pt x="19" y="17"/>
                    <a:pt x="23" y="25"/>
                    <a:pt x="18" y="27"/>
                  </a:cubicBezTo>
                  <a:cubicBezTo>
                    <a:pt x="14" y="29"/>
                    <a:pt x="3" y="29"/>
                    <a:pt x="2" y="34"/>
                  </a:cubicBezTo>
                  <a:cubicBezTo>
                    <a:pt x="0" y="38"/>
                    <a:pt x="14" y="41"/>
                    <a:pt x="12" y="47"/>
                  </a:cubicBezTo>
                  <a:cubicBezTo>
                    <a:pt x="11" y="53"/>
                    <a:pt x="19" y="59"/>
                    <a:pt x="15" y="63"/>
                  </a:cubicBezTo>
                  <a:cubicBezTo>
                    <a:pt x="11" y="66"/>
                    <a:pt x="7" y="71"/>
                    <a:pt x="7" y="81"/>
                  </a:cubicBezTo>
                  <a:cubicBezTo>
                    <a:pt x="11" y="83"/>
                    <a:pt x="14" y="85"/>
                    <a:pt x="16" y="82"/>
                  </a:cubicBezTo>
                  <a:cubicBezTo>
                    <a:pt x="18" y="77"/>
                    <a:pt x="34" y="82"/>
                    <a:pt x="34" y="77"/>
                  </a:cubicBezTo>
                  <a:cubicBezTo>
                    <a:pt x="34" y="72"/>
                    <a:pt x="50" y="74"/>
                    <a:pt x="50" y="69"/>
                  </a:cubicBezTo>
                  <a:cubicBezTo>
                    <a:pt x="50" y="64"/>
                    <a:pt x="60" y="53"/>
                    <a:pt x="66" y="54"/>
                  </a:cubicBezTo>
                  <a:cubicBezTo>
                    <a:pt x="73" y="54"/>
                    <a:pt x="66" y="65"/>
                    <a:pt x="73" y="68"/>
                  </a:cubicBezTo>
                  <a:cubicBezTo>
                    <a:pt x="81" y="72"/>
                    <a:pt x="70" y="84"/>
                    <a:pt x="74" y="89"/>
                  </a:cubicBezTo>
                  <a:cubicBezTo>
                    <a:pt x="76" y="91"/>
                    <a:pt x="79" y="91"/>
                    <a:pt x="82" y="90"/>
                  </a:cubicBezTo>
                  <a:cubicBezTo>
                    <a:pt x="85" y="89"/>
                    <a:pt x="88" y="87"/>
                    <a:pt x="92" y="86"/>
                  </a:cubicBezTo>
                  <a:cubicBezTo>
                    <a:pt x="99" y="80"/>
                    <a:pt x="108" y="72"/>
                    <a:pt x="111" y="7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34" name="Freeform 1729">
              <a:extLst>
                <a:ext uri="{FF2B5EF4-FFF2-40B4-BE49-F238E27FC236}">
                  <a16:creationId xmlns:a16="http://schemas.microsoft.com/office/drawing/2014/main" id="{3921D99A-BCE8-4CA7-BEFC-DC2BA918C770}"/>
                </a:ext>
              </a:extLst>
            </p:cNvPr>
            <p:cNvSpPr>
              <a:spLocks/>
            </p:cNvSpPr>
            <p:nvPr/>
          </p:nvSpPr>
          <p:spPr bwMode="auto">
            <a:xfrm>
              <a:off x="6107329" y="2390855"/>
              <a:ext cx="325449" cy="227020"/>
            </a:xfrm>
            <a:custGeom>
              <a:avLst/>
              <a:gdLst>
                <a:gd name="T0" fmla="*/ 245 w 254"/>
                <a:gd name="T1" fmla="*/ 26 h 181"/>
                <a:gd name="T2" fmla="*/ 238 w 254"/>
                <a:gd name="T3" fmla="*/ 21 h 181"/>
                <a:gd name="T4" fmla="*/ 219 w 254"/>
                <a:gd name="T5" fmla="*/ 33 h 181"/>
                <a:gd name="T6" fmla="*/ 210 w 254"/>
                <a:gd name="T7" fmla="*/ 36 h 181"/>
                <a:gd name="T8" fmla="*/ 201 w 254"/>
                <a:gd name="T9" fmla="*/ 36 h 181"/>
                <a:gd name="T10" fmla="*/ 200 w 254"/>
                <a:gd name="T11" fmla="*/ 15 h 181"/>
                <a:gd name="T12" fmla="*/ 193 w 254"/>
                <a:gd name="T13" fmla="*/ 1 h 181"/>
                <a:gd name="T14" fmla="*/ 177 w 254"/>
                <a:gd name="T15" fmla="*/ 16 h 181"/>
                <a:gd name="T16" fmla="*/ 161 w 254"/>
                <a:gd name="T17" fmla="*/ 24 h 181"/>
                <a:gd name="T18" fmla="*/ 143 w 254"/>
                <a:gd name="T19" fmla="*/ 29 h 181"/>
                <a:gd name="T20" fmla="*/ 127 w 254"/>
                <a:gd name="T21" fmla="*/ 25 h 181"/>
                <a:gd name="T22" fmla="*/ 113 w 254"/>
                <a:gd name="T23" fmla="*/ 20 h 181"/>
                <a:gd name="T24" fmla="*/ 98 w 254"/>
                <a:gd name="T25" fmla="*/ 17 h 181"/>
                <a:gd name="T26" fmla="*/ 84 w 254"/>
                <a:gd name="T27" fmla="*/ 26 h 181"/>
                <a:gd name="T28" fmla="*/ 74 w 254"/>
                <a:gd name="T29" fmla="*/ 43 h 181"/>
                <a:gd name="T30" fmla="*/ 49 w 254"/>
                <a:gd name="T31" fmla="*/ 58 h 181"/>
                <a:gd name="T32" fmla="*/ 33 w 254"/>
                <a:gd name="T33" fmla="*/ 63 h 181"/>
                <a:gd name="T34" fmla="*/ 21 w 254"/>
                <a:gd name="T35" fmla="*/ 60 h 181"/>
                <a:gd name="T36" fmla="*/ 13 w 254"/>
                <a:gd name="T37" fmla="*/ 68 h 181"/>
                <a:gd name="T38" fmla="*/ 6 w 254"/>
                <a:gd name="T39" fmla="*/ 82 h 181"/>
                <a:gd name="T40" fmla="*/ 4 w 254"/>
                <a:gd name="T41" fmla="*/ 97 h 181"/>
                <a:gd name="T42" fmla="*/ 4 w 254"/>
                <a:gd name="T43" fmla="*/ 116 h 181"/>
                <a:gd name="T44" fmla="*/ 7 w 254"/>
                <a:gd name="T45" fmla="*/ 136 h 181"/>
                <a:gd name="T46" fmla="*/ 24 w 254"/>
                <a:gd name="T47" fmla="*/ 145 h 181"/>
                <a:gd name="T48" fmla="*/ 6 w 254"/>
                <a:gd name="T49" fmla="*/ 170 h 181"/>
                <a:gd name="T50" fmla="*/ 10 w 254"/>
                <a:gd name="T51" fmla="*/ 176 h 181"/>
                <a:gd name="T52" fmla="*/ 37 w 254"/>
                <a:gd name="T53" fmla="*/ 179 h 181"/>
                <a:gd name="T54" fmla="*/ 108 w 254"/>
                <a:gd name="T55" fmla="*/ 170 h 181"/>
                <a:gd name="T56" fmla="*/ 106 w 254"/>
                <a:gd name="T57" fmla="*/ 153 h 181"/>
                <a:gd name="T58" fmla="*/ 120 w 254"/>
                <a:gd name="T59" fmla="*/ 144 h 181"/>
                <a:gd name="T60" fmla="*/ 132 w 254"/>
                <a:gd name="T61" fmla="*/ 141 h 181"/>
                <a:gd name="T62" fmla="*/ 151 w 254"/>
                <a:gd name="T63" fmla="*/ 135 h 181"/>
                <a:gd name="T64" fmla="*/ 159 w 254"/>
                <a:gd name="T65" fmla="*/ 127 h 181"/>
                <a:gd name="T66" fmla="*/ 165 w 254"/>
                <a:gd name="T67" fmla="*/ 108 h 181"/>
                <a:gd name="T68" fmla="*/ 177 w 254"/>
                <a:gd name="T69" fmla="*/ 101 h 181"/>
                <a:gd name="T70" fmla="*/ 171 w 254"/>
                <a:gd name="T71" fmla="*/ 90 h 181"/>
                <a:gd name="T72" fmla="*/ 191 w 254"/>
                <a:gd name="T73" fmla="*/ 90 h 181"/>
                <a:gd name="T74" fmla="*/ 193 w 254"/>
                <a:gd name="T75" fmla="*/ 76 h 181"/>
                <a:gd name="T76" fmla="*/ 201 w 254"/>
                <a:gd name="T77" fmla="*/ 64 h 181"/>
                <a:gd name="T78" fmla="*/ 198 w 254"/>
                <a:gd name="T79" fmla="*/ 53 h 181"/>
                <a:gd name="T80" fmla="*/ 200 w 254"/>
                <a:gd name="T81" fmla="*/ 44 h 181"/>
                <a:gd name="T82" fmla="*/ 203 w 254"/>
                <a:gd name="T83" fmla="*/ 43 h 181"/>
                <a:gd name="T84" fmla="*/ 212 w 254"/>
                <a:gd name="T85" fmla="*/ 40 h 181"/>
                <a:gd name="T86" fmla="*/ 236 w 254"/>
                <a:gd name="T87" fmla="*/ 33 h 181"/>
                <a:gd name="T88" fmla="*/ 254 w 254"/>
                <a:gd name="T89" fmla="*/ 27 h 181"/>
                <a:gd name="T90" fmla="*/ 245 w 254"/>
                <a:gd name="T91" fmla="*/ 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81">
                  <a:moveTo>
                    <a:pt x="245" y="26"/>
                  </a:moveTo>
                  <a:cubicBezTo>
                    <a:pt x="241" y="26"/>
                    <a:pt x="242" y="23"/>
                    <a:pt x="238" y="21"/>
                  </a:cubicBezTo>
                  <a:cubicBezTo>
                    <a:pt x="235" y="19"/>
                    <a:pt x="226" y="27"/>
                    <a:pt x="219" y="33"/>
                  </a:cubicBezTo>
                  <a:cubicBezTo>
                    <a:pt x="216" y="34"/>
                    <a:pt x="212" y="36"/>
                    <a:pt x="210" y="36"/>
                  </a:cubicBezTo>
                  <a:cubicBezTo>
                    <a:pt x="206" y="38"/>
                    <a:pt x="203" y="38"/>
                    <a:pt x="201" y="36"/>
                  </a:cubicBezTo>
                  <a:cubicBezTo>
                    <a:pt x="197" y="31"/>
                    <a:pt x="208" y="19"/>
                    <a:pt x="200" y="15"/>
                  </a:cubicBezTo>
                  <a:cubicBezTo>
                    <a:pt x="193" y="12"/>
                    <a:pt x="200" y="1"/>
                    <a:pt x="193" y="1"/>
                  </a:cubicBezTo>
                  <a:cubicBezTo>
                    <a:pt x="187" y="0"/>
                    <a:pt x="177" y="11"/>
                    <a:pt x="177" y="16"/>
                  </a:cubicBezTo>
                  <a:cubicBezTo>
                    <a:pt x="177" y="21"/>
                    <a:pt x="161" y="19"/>
                    <a:pt x="161" y="24"/>
                  </a:cubicBezTo>
                  <a:cubicBezTo>
                    <a:pt x="161" y="29"/>
                    <a:pt x="145" y="24"/>
                    <a:pt x="143" y="29"/>
                  </a:cubicBezTo>
                  <a:cubicBezTo>
                    <a:pt x="140" y="35"/>
                    <a:pt x="132" y="25"/>
                    <a:pt x="127" y="25"/>
                  </a:cubicBezTo>
                  <a:cubicBezTo>
                    <a:pt x="122" y="25"/>
                    <a:pt x="119" y="18"/>
                    <a:pt x="113" y="20"/>
                  </a:cubicBezTo>
                  <a:cubicBezTo>
                    <a:pt x="106" y="22"/>
                    <a:pt x="103" y="18"/>
                    <a:pt x="98" y="17"/>
                  </a:cubicBezTo>
                  <a:cubicBezTo>
                    <a:pt x="93" y="17"/>
                    <a:pt x="90" y="28"/>
                    <a:pt x="84" y="26"/>
                  </a:cubicBezTo>
                  <a:cubicBezTo>
                    <a:pt x="78" y="24"/>
                    <a:pt x="76" y="36"/>
                    <a:pt x="74" y="43"/>
                  </a:cubicBezTo>
                  <a:cubicBezTo>
                    <a:pt x="72" y="50"/>
                    <a:pt x="48" y="50"/>
                    <a:pt x="49" y="58"/>
                  </a:cubicBezTo>
                  <a:cubicBezTo>
                    <a:pt x="49" y="65"/>
                    <a:pt x="35" y="68"/>
                    <a:pt x="33" y="63"/>
                  </a:cubicBezTo>
                  <a:cubicBezTo>
                    <a:pt x="32" y="58"/>
                    <a:pt x="23" y="61"/>
                    <a:pt x="21" y="60"/>
                  </a:cubicBezTo>
                  <a:cubicBezTo>
                    <a:pt x="19" y="58"/>
                    <a:pt x="12" y="61"/>
                    <a:pt x="13" y="68"/>
                  </a:cubicBezTo>
                  <a:cubicBezTo>
                    <a:pt x="14" y="75"/>
                    <a:pt x="7" y="79"/>
                    <a:pt x="6" y="82"/>
                  </a:cubicBezTo>
                  <a:cubicBezTo>
                    <a:pt x="5" y="85"/>
                    <a:pt x="1" y="93"/>
                    <a:pt x="4" y="97"/>
                  </a:cubicBezTo>
                  <a:cubicBezTo>
                    <a:pt x="7" y="102"/>
                    <a:pt x="0" y="109"/>
                    <a:pt x="4" y="116"/>
                  </a:cubicBezTo>
                  <a:cubicBezTo>
                    <a:pt x="7" y="124"/>
                    <a:pt x="5" y="134"/>
                    <a:pt x="7" y="136"/>
                  </a:cubicBezTo>
                  <a:cubicBezTo>
                    <a:pt x="8" y="139"/>
                    <a:pt x="21" y="138"/>
                    <a:pt x="24" y="145"/>
                  </a:cubicBezTo>
                  <a:cubicBezTo>
                    <a:pt x="27" y="153"/>
                    <a:pt x="7" y="166"/>
                    <a:pt x="6" y="170"/>
                  </a:cubicBezTo>
                  <a:cubicBezTo>
                    <a:pt x="6" y="172"/>
                    <a:pt x="7" y="174"/>
                    <a:pt x="10" y="176"/>
                  </a:cubicBezTo>
                  <a:cubicBezTo>
                    <a:pt x="18" y="177"/>
                    <a:pt x="28" y="178"/>
                    <a:pt x="37" y="179"/>
                  </a:cubicBezTo>
                  <a:cubicBezTo>
                    <a:pt x="48" y="181"/>
                    <a:pt x="107" y="173"/>
                    <a:pt x="108" y="170"/>
                  </a:cubicBezTo>
                  <a:cubicBezTo>
                    <a:pt x="109" y="168"/>
                    <a:pt x="106" y="155"/>
                    <a:pt x="106" y="153"/>
                  </a:cubicBezTo>
                  <a:cubicBezTo>
                    <a:pt x="107" y="150"/>
                    <a:pt x="114" y="144"/>
                    <a:pt x="120" y="144"/>
                  </a:cubicBezTo>
                  <a:cubicBezTo>
                    <a:pt x="126" y="145"/>
                    <a:pt x="132" y="146"/>
                    <a:pt x="132" y="141"/>
                  </a:cubicBezTo>
                  <a:cubicBezTo>
                    <a:pt x="132" y="137"/>
                    <a:pt x="149" y="131"/>
                    <a:pt x="151" y="135"/>
                  </a:cubicBezTo>
                  <a:cubicBezTo>
                    <a:pt x="153" y="139"/>
                    <a:pt x="159" y="138"/>
                    <a:pt x="159" y="127"/>
                  </a:cubicBezTo>
                  <a:cubicBezTo>
                    <a:pt x="160" y="117"/>
                    <a:pt x="159" y="109"/>
                    <a:pt x="165" y="108"/>
                  </a:cubicBezTo>
                  <a:cubicBezTo>
                    <a:pt x="171" y="108"/>
                    <a:pt x="178" y="104"/>
                    <a:pt x="177" y="101"/>
                  </a:cubicBezTo>
                  <a:cubicBezTo>
                    <a:pt x="176" y="98"/>
                    <a:pt x="169" y="92"/>
                    <a:pt x="171" y="90"/>
                  </a:cubicBezTo>
                  <a:cubicBezTo>
                    <a:pt x="173" y="88"/>
                    <a:pt x="189" y="95"/>
                    <a:pt x="191" y="90"/>
                  </a:cubicBezTo>
                  <a:cubicBezTo>
                    <a:pt x="193" y="85"/>
                    <a:pt x="190" y="80"/>
                    <a:pt x="193" y="76"/>
                  </a:cubicBezTo>
                  <a:cubicBezTo>
                    <a:pt x="195" y="72"/>
                    <a:pt x="202" y="68"/>
                    <a:pt x="201" y="64"/>
                  </a:cubicBezTo>
                  <a:cubicBezTo>
                    <a:pt x="200" y="59"/>
                    <a:pt x="202" y="57"/>
                    <a:pt x="198" y="53"/>
                  </a:cubicBezTo>
                  <a:cubicBezTo>
                    <a:pt x="194" y="49"/>
                    <a:pt x="196" y="45"/>
                    <a:pt x="200" y="44"/>
                  </a:cubicBezTo>
                  <a:cubicBezTo>
                    <a:pt x="201" y="44"/>
                    <a:pt x="202" y="44"/>
                    <a:pt x="203" y="43"/>
                  </a:cubicBezTo>
                  <a:cubicBezTo>
                    <a:pt x="207" y="42"/>
                    <a:pt x="210" y="42"/>
                    <a:pt x="212" y="40"/>
                  </a:cubicBezTo>
                  <a:cubicBezTo>
                    <a:pt x="219" y="35"/>
                    <a:pt x="231" y="31"/>
                    <a:pt x="236" y="33"/>
                  </a:cubicBezTo>
                  <a:cubicBezTo>
                    <a:pt x="240" y="34"/>
                    <a:pt x="249" y="33"/>
                    <a:pt x="254" y="27"/>
                  </a:cubicBezTo>
                  <a:cubicBezTo>
                    <a:pt x="251" y="26"/>
                    <a:pt x="247" y="25"/>
                    <a:pt x="245" y="2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sp>
        <p:nvSpPr>
          <p:cNvPr id="477" name="Rectangle 476">
            <a:extLst>
              <a:ext uri="{FF2B5EF4-FFF2-40B4-BE49-F238E27FC236}">
                <a16:creationId xmlns:a16="http://schemas.microsoft.com/office/drawing/2014/main" id="{3FACBD86-4273-4F27-BB8F-D29A527B8CEE}"/>
              </a:ext>
            </a:extLst>
          </p:cNvPr>
          <p:cNvSpPr/>
          <p:nvPr/>
        </p:nvSpPr>
        <p:spPr>
          <a:xfrm>
            <a:off x="803869" y="4281277"/>
            <a:ext cx="199079" cy="165816"/>
          </a:xfrm>
          <a:prstGeom prst="rect">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8" name="Rectangle 477">
            <a:extLst>
              <a:ext uri="{FF2B5EF4-FFF2-40B4-BE49-F238E27FC236}">
                <a16:creationId xmlns:a16="http://schemas.microsoft.com/office/drawing/2014/main" id="{782AFCAB-89F9-433D-A787-E4C15EB57F93}"/>
              </a:ext>
            </a:extLst>
          </p:cNvPr>
          <p:cNvSpPr/>
          <p:nvPr/>
        </p:nvSpPr>
        <p:spPr>
          <a:xfrm>
            <a:off x="803868" y="4958048"/>
            <a:ext cx="199079" cy="165817"/>
          </a:xfrm>
          <a:prstGeom prst="rect">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9" name="TextBox 478">
            <a:extLst>
              <a:ext uri="{FF2B5EF4-FFF2-40B4-BE49-F238E27FC236}">
                <a16:creationId xmlns:a16="http://schemas.microsoft.com/office/drawing/2014/main" id="{D612C1AD-F79D-46B4-819B-5DECCE5C86AB}"/>
              </a:ext>
            </a:extLst>
          </p:cNvPr>
          <p:cNvSpPr txBox="1"/>
          <p:nvPr/>
        </p:nvSpPr>
        <p:spPr>
          <a:xfrm>
            <a:off x="993102" y="4236184"/>
            <a:ext cx="1747840" cy="1631216"/>
          </a:xfrm>
          <a:prstGeom prst="rect">
            <a:avLst/>
          </a:prstGeom>
          <a:noFill/>
        </p:spPr>
        <p:txBody>
          <a:bodyPr wrap="square" rtlCol="0">
            <a:spAutoFit/>
          </a:bodyPr>
          <a:lstStyle/>
          <a:p>
            <a:pPr defTabSz="685800" fontAlgn="auto">
              <a:spcBef>
                <a:spcPts val="600"/>
              </a:spcBef>
              <a:spcAft>
                <a:spcPts val="600"/>
              </a:spcAft>
            </a:pPr>
            <a:r>
              <a:rPr lang="en-US" dirty="0">
                <a:solidFill>
                  <a:prstClr val="black"/>
                </a:solidFill>
                <a:latin typeface="Calibri" panose="020F0502020204030204"/>
              </a:rPr>
              <a:t>1200 MHz</a:t>
            </a:r>
          </a:p>
          <a:p>
            <a:pPr defTabSz="685800" fontAlgn="auto">
              <a:spcBef>
                <a:spcPts val="600"/>
              </a:spcBef>
              <a:spcAft>
                <a:spcPts val="600"/>
              </a:spcAft>
            </a:pPr>
            <a:r>
              <a:rPr lang="en-US" dirty="0">
                <a:solidFill>
                  <a:prstClr val="black"/>
                </a:solidFill>
                <a:latin typeface="Calibri" panose="020F0502020204030204"/>
              </a:rPr>
              <a:t>1200 MHz Consultation</a:t>
            </a:r>
            <a:endParaRPr lang="en-US" sz="1400" dirty="0">
              <a:solidFill>
                <a:prstClr val="black"/>
              </a:solidFill>
              <a:latin typeface="Calibri" panose="020F0502020204030204"/>
            </a:endParaRPr>
          </a:p>
          <a:p>
            <a:pPr defTabSz="685800" fontAlgn="auto">
              <a:spcBef>
                <a:spcPts val="600"/>
              </a:spcBef>
              <a:spcAft>
                <a:spcPts val="600"/>
              </a:spcAft>
            </a:pPr>
            <a:r>
              <a:rPr lang="en-US" dirty="0">
                <a:solidFill>
                  <a:prstClr val="black"/>
                </a:solidFill>
                <a:latin typeface="Calibri" panose="020F0502020204030204"/>
              </a:rPr>
              <a:t>500 MHz</a:t>
            </a:r>
          </a:p>
          <a:p>
            <a:pPr defTabSz="685800" fontAlgn="auto">
              <a:spcBef>
                <a:spcPts val="600"/>
              </a:spcBef>
              <a:spcAft>
                <a:spcPts val="600"/>
              </a:spcAft>
            </a:pPr>
            <a:r>
              <a:rPr lang="en-US" dirty="0">
                <a:solidFill>
                  <a:prstClr val="black"/>
                </a:solidFill>
                <a:latin typeface="Calibri" panose="020F0502020204030204"/>
              </a:rPr>
              <a:t>500 MHz Consultation</a:t>
            </a:r>
          </a:p>
          <a:p>
            <a:pPr defTabSz="685800" fontAlgn="auto">
              <a:spcBef>
                <a:spcPts val="600"/>
              </a:spcBef>
              <a:spcAft>
                <a:spcPts val="600"/>
              </a:spcAft>
            </a:pPr>
            <a:r>
              <a:rPr lang="en-US" dirty="0">
                <a:solidFill>
                  <a:prstClr val="black"/>
                </a:solidFill>
                <a:latin typeface="Calibri" panose="020F0502020204030204"/>
              </a:rPr>
              <a:t>TBD (early in process) </a:t>
            </a:r>
          </a:p>
        </p:txBody>
      </p:sp>
      <p:sp>
        <p:nvSpPr>
          <p:cNvPr id="480" name="Rectangle 479">
            <a:extLst>
              <a:ext uri="{FF2B5EF4-FFF2-40B4-BE49-F238E27FC236}">
                <a16:creationId xmlns:a16="http://schemas.microsoft.com/office/drawing/2014/main" id="{18F1A784-8E87-4B82-9D0D-EBCE8BD91D05}"/>
              </a:ext>
            </a:extLst>
          </p:cNvPr>
          <p:cNvSpPr/>
          <p:nvPr/>
        </p:nvSpPr>
        <p:spPr>
          <a:xfrm>
            <a:off x="803867" y="5635536"/>
            <a:ext cx="199080" cy="16359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1" name="Rectangle 480">
            <a:extLst>
              <a:ext uri="{FF2B5EF4-FFF2-40B4-BE49-F238E27FC236}">
                <a16:creationId xmlns:a16="http://schemas.microsoft.com/office/drawing/2014/main" id="{57DF9C71-2FCC-4BA4-8566-382F9F9FD7BB}"/>
              </a:ext>
            </a:extLst>
          </p:cNvPr>
          <p:cNvSpPr/>
          <p:nvPr/>
        </p:nvSpPr>
        <p:spPr>
          <a:xfrm>
            <a:off x="803867" y="4594222"/>
            <a:ext cx="199080" cy="165816"/>
          </a:xfrm>
          <a:prstGeom prst="rect">
            <a:avLst/>
          </a:prstGeom>
          <a:pattFill prst="wdUpDiag">
            <a:fgClr>
              <a:srgbClr val="00B050"/>
            </a:fgClr>
            <a:bgClr>
              <a:sysClr val="window" lastClr="FFFFFF"/>
            </a:bgClr>
          </a:patt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2" name="Rectangle 481">
            <a:extLst>
              <a:ext uri="{FF2B5EF4-FFF2-40B4-BE49-F238E27FC236}">
                <a16:creationId xmlns:a16="http://schemas.microsoft.com/office/drawing/2014/main" id="{C229B22A-17FE-4A95-8422-2673D9ACDFFB}"/>
              </a:ext>
            </a:extLst>
          </p:cNvPr>
          <p:cNvSpPr/>
          <p:nvPr/>
        </p:nvSpPr>
        <p:spPr>
          <a:xfrm>
            <a:off x="803866" y="5277332"/>
            <a:ext cx="186605" cy="165816"/>
          </a:xfrm>
          <a:prstGeom prst="rect">
            <a:avLst/>
          </a:prstGeom>
          <a:pattFill prst="wdDnDiag">
            <a:fgClr>
              <a:srgbClr val="70AD47">
                <a:lumMod val="20000"/>
                <a:lumOff val="80000"/>
              </a:srgbClr>
            </a:fgClr>
            <a:bgClr>
              <a:sysClr val="window" lastClr="FFFFFF"/>
            </a:bgClr>
          </a:patt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483" name="Ink 482">
                <a:extLst>
                  <a:ext uri="{FF2B5EF4-FFF2-40B4-BE49-F238E27FC236}">
                    <a16:creationId xmlns:a16="http://schemas.microsoft.com/office/drawing/2014/main" id="{B0FB2D39-0120-46C3-A451-9CEA0D39C28D}"/>
                  </a:ext>
                </a:extLst>
              </p14:cNvPr>
              <p14:cNvContentPartPr/>
              <p14:nvPr/>
            </p14:nvContentPartPr>
            <p14:xfrm>
              <a:off x="5455294" y="4876908"/>
              <a:ext cx="360" cy="360"/>
            </p14:xfrm>
          </p:contentPart>
        </mc:Choice>
        <mc:Fallback xmlns="">
          <p:pic>
            <p:nvPicPr>
              <p:cNvPr id="483" name="Ink 482">
                <a:extLst>
                  <a:ext uri="{FF2B5EF4-FFF2-40B4-BE49-F238E27FC236}">
                    <a16:creationId xmlns:a16="http://schemas.microsoft.com/office/drawing/2014/main" id="{B0FB2D39-0120-46C3-A451-9CEA0D39C28D}"/>
                  </a:ext>
                </a:extLst>
              </p:cNvPr>
              <p:cNvPicPr/>
              <p:nvPr/>
            </p:nvPicPr>
            <p:blipFill>
              <a:blip r:embed="rId3"/>
              <a:stretch>
                <a:fillRect/>
              </a:stretch>
            </p:blipFill>
            <p:spPr>
              <a:xfrm>
                <a:off x="5446294" y="486790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84" name="Ink 483">
                <a:extLst>
                  <a:ext uri="{FF2B5EF4-FFF2-40B4-BE49-F238E27FC236}">
                    <a16:creationId xmlns:a16="http://schemas.microsoft.com/office/drawing/2014/main" id="{31F0F8A0-6B9A-40DE-A3D3-3B07CE4A76B3}"/>
                  </a:ext>
                </a:extLst>
              </p14:cNvPr>
              <p14:cNvContentPartPr/>
              <p14:nvPr/>
            </p14:nvContentPartPr>
            <p14:xfrm>
              <a:off x="5529814" y="4891308"/>
              <a:ext cx="360" cy="360"/>
            </p14:xfrm>
          </p:contentPart>
        </mc:Choice>
        <mc:Fallback xmlns="">
          <p:pic>
            <p:nvPicPr>
              <p:cNvPr id="484" name="Ink 483">
                <a:extLst>
                  <a:ext uri="{FF2B5EF4-FFF2-40B4-BE49-F238E27FC236}">
                    <a16:creationId xmlns:a16="http://schemas.microsoft.com/office/drawing/2014/main" id="{31F0F8A0-6B9A-40DE-A3D3-3B07CE4A76B3}"/>
                  </a:ext>
                </a:extLst>
              </p:cNvPr>
              <p:cNvPicPr/>
              <p:nvPr/>
            </p:nvPicPr>
            <p:blipFill>
              <a:blip r:embed="rId3"/>
              <a:stretch>
                <a:fillRect/>
              </a:stretch>
            </p:blipFill>
            <p:spPr>
              <a:xfrm>
                <a:off x="5520814" y="4882308"/>
                <a:ext cx="18000" cy="18000"/>
              </a:xfrm>
              <a:prstGeom prst="rect">
                <a:avLst/>
              </a:prstGeom>
            </p:spPr>
          </p:pic>
        </mc:Fallback>
      </mc:AlternateContent>
      <p:cxnSp>
        <p:nvCxnSpPr>
          <p:cNvPr id="485" name="Straight Connector 484">
            <a:extLst>
              <a:ext uri="{FF2B5EF4-FFF2-40B4-BE49-F238E27FC236}">
                <a16:creationId xmlns:a16="http://schemas.microsoft.com/office/drawing/2014/main" id="{BE478E44-7FE7-43C1-89D0-AA6F07E9D74B}"/>
              </a:ext>
            </a:extLst>
          </p:cNvPr>
          <p:cNvCxnSpPr>
            <a:cxnSpLocks/>
            <a:stCxn id="404" idx="59"/>
          </p:cNvCxnSpPr>
          <p:nvPr/>
        </p:nvCxnSpPr>
        <p:spPr>
          <a:xfrm>
            <a:off x="6565905" y="4014202"/>
            <a:ext cx="825116" cy="0"/>
          </a:xfrm>
          <a:prstGeom prst="line">
            <a:avLst/>
          </a:prstGeom>
          <a:noFill/>
          <a:ln w="6350" cap="flat" cmpd="sng" algn="ctr">
            <a:solidFill>
              <a:sysClr val="windowText" lastClr="000000"/>
            </a:solidFill>
            <a:prstDash val="solid"/>
            <a:miter lim="800000"/>
          </a:ln>
          <a:effectLst/>
        </p:spPr>
      </p:cxnSp>
      <p:sp>
        <p:nvSpPr>
          <p:cNvPr id="486" name="TextBox 485">
            <a:extLst>
              <a:ext uri="{FF2B5EF4-FFF2-40B4-BE49-F238E27FC236}">
                <a16:creationId xmlns:a16="http://schemas.microsoft.com/office/drawing/2014/main" id="{144E73EA-C111-4EF2-B544-1024AACB73AE}"/>
              </a:ext>
            </a:extLst>
          </p:cNvPr>
          <p:cNvSpPr txBox="1"/>
          <p:nvPr/>
        </p:nvSpPr>
        <p:spPr>
          <a:xfrm>
            <a:off x="7326915" y="3881838"/>
            <a:ext cx="858676" cy="246221"/>
          </a:xfrm>
          <a:prstGeom prst="rect">
            <a:avLst/>
          </a:prstGeom>
          <a:noFill/>
        </p:spPr>
        <p:txBody>
          <a:bodyPr wrap="square" rtlCol="0">
            <a:spAutoFit/>
          </a:bodyPr>
          <a:lstStyle/>
          <a:p>
            <a:pPr defTabSz="685800" fontAlgn="auto">
              <a:spcBef>
                <a:spcPts val="0"/>
              </a:spcBef>
              <a:spcAft>
                <a:spcPts val="0"/>
              </a:spcAft>
            </a:pPr>
            <a:r>
              <a:rPr lang="en-US" sz="1000" dirty="0">
                <a:solidFill>
                  <a:prstClr val="black"/>
                </a:solidFill>
                <a:latin typeface="Calibri" panose="020F0502020204030204"/>
              </a:rPr>
              <a:t>Taiwan</a:t>
            </a:r>
          </a:p>
        </p:txBody>
      </p:sp>
      <p:sp>
        <p:nvSpPr>
          <p:cNvPr id="487" name="Rectangle 486">
            <a:extLst>
              <a:ext uri="{FF2B5EF4-FFF2-40B4-BE49-F238E27FC236}">
                <a16:creationId xmlns:a16="http://schemas.microsoft.com/office/drawing/2014/main" id="{A5ADB4B5-CFD5-42B0-B85F-0E0B69E638BF}"/>
              </a:ext>
            </a:extLst>
          </p:cNvPr>
          <p:cNvSpPr/>
          <p:nvPr/>
        </p:nvSpPr>
        <p:spPr>
          <a:xfrm>
            <a:off x="7805157" y="3921720"/>
            <a:ext cx="137194" cy="152105"/>
          </a:xfrm>
          <a:prstGeom prst="rect">
            <a:avLst/>
          </a:prstGeom>
          <a:pattFill prst="wdDnDiag">
            <a:fgClr>
              <a:srgbClr val="70AD47">
                <a:lumMod val="20000"/>
                <a:lumOff val="80000"/>
              </a:srgbClr>
            </a:fgClr>
            <a:bgClr>
              <a:sysClr val="window" lastClr="FFFFFF"/>
            </a:bgClr>
          </a:patt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8" name="Rectangle 487">
            <a:extLst>
              <a:ext uri="{FF2B5EF4-FFF2-40B4-BE49-F238E27FC236}">
                <a16:creationId xmlns:a16="http://schemas.microsoft.com/office/drawing/2014/main" id="{07F35DB7-ED9F-41EB-8FE8-3B01E246D204}"/>
              </a:ext>
            </a:extLst>
          </p:cNvPr>
          <p:cNvSpPr/>
          <p:nvPr/>
        </p:nvSpPr>
        <p:spPr>
          <a:xfrm>
            <a:off x="5756553" y="4561559"/>
            <a:ext cx="172620" cy="151764"/>
          </a:xfrm>
          <a:prstGeom prst="rect">
            <a:avLst/>
          </a:prstGeom>
          <a:pattFill prst="wdUpDiag">
            <a:fgClr>
              <a:srgbClr val="00B050"/>
            </a:fgClr>
            <a:bgClr>
              <a:sysClr val="window" lastClr="FFFFFF"/>
            </a:bgClr>
          </a:patt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9" name="TextBox 488">
            <a:extLst>
              <a:ext uri="{FF2B5EF4-FFF2-40B4-BE49-F238E27FC236}">
                <a16:creationId xmlns:a16="http://schemas.microsoft.com/office/drawing/2014/main" id="{49FD3F31-8B42-4011-827E-9480146F1291}"/>
              </a:ext>
            </a:extLst>
          </p:cNvPr>
          <p:cNvSpPr txBox="1"/>
          <p:nvPr/>
        </p:nvSpPr>
        <p:spPr>
          <a:xfrm>
            <a:off x="5350368" y="4377796"/>
            <a:ext cx="546200" cy="507831"/>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rPr>
              <a:t>Jordan Qatar Oman</a:t>
            </a:r>
          </a:p>
        </p:txBody>
      </p:sp>
      <p:cxnSp>
        <p:nvCxnSpPr>
          <p:cNvPr id="490" name="Straight Connector 489">
            <a:extLst>
              <a:ext uri="{FF2B5EF4-FFF2-40B4-BE49-F238E27FC236}">
                <a16:creationId xmlns:a16="http://schemas.microsoft.com/office/drawing/2014/main" id="{C31032CD-0AF5-41CD-8A34-0E878A30A509}"/>
              </a:ext>
            </a:extLst>
          </p:cNvPr>
          <p:cNvCxnSpPr>
            <a:cxnSpLocks/>
          </p:cNvCxnSpPr>
          <p:nvPr/>
        </p:nvCxnSpPr>
        <p:spPr>
          <a:xfrm>
            <a:off x="5369374" y="4117199"/>
            <a:ext cx="95404" cy="316981"/>
          </a:xfrm>
          <a:prstGeom prst="line">
            <a:avLst/>
          </a:prstGeom>
          <a:noFill/>
          <a:ln w="6350" cap="flat" cmpd="sng" algn="ctr">
            <a:solidFill>
              <a:sysClr val="windowText" lastClr="000000"/>
            </a:solidFill>
            <a:prstDash val="solid"/>
            <a:miter lim="800000"/>
          </a:ln>
          <a:effectLst/>
        </p:spPr>
      </p:cxnSp>
      <p:sp>
        <p:nvSpPr>
          <p:cNvPr id="491" name="TextBox 490">
            <a:extLst>
              <a:ext uri="{FF2B5EF4-FFF2-40B4-BE49-F238E27FC236}">
                <a16:creationId xmlns:a16="http://schemas.microsoft.com/office/drawing/2014/main" id="{BC473693-83CC-4775-B07A-9F6AE10F9F16}"/>
              </a:ext>
            </a:extLst>
          </p:cNvPr>
          <p:cNvSpPr txBox="1"/>
          <p:nvPr/>
        </p:nvSpPr>
        <p:spPr>
          <a:xfrm>
            <a:off x="4986958" y="2965055"/>
            <a:ext cx="2470202" cy="230832"/>
          </a:xfrm>
          <a:prstGeom prst="rect">
            <a:avLst/>
          </a:prstGeom>
          <a:noFill/>
        </p:spPr>
        <p:txBody>
          <a:bodyPr wrap="square" rtlCol="0">
            <a:spAutoFit/>
          </a:bodyPr>
          <a:lstStyle/>
          <a:p>
            <a:pPr defTabSz="685800" fontAlgn="auto">
              <a:spcBef>
                <a:spcPts val="0"/>
              </a:spcBef>
              <a:spcAft>
                <a:spcPts val="0"/>
              </a:spcAft>
            </a:pPr>
            <a:r>
              <a:rPr lang="en-US" sz="900" i="1" dirty="0">
                <a:solidFill>
                  <a:prstClr val="black"/>
                </a:solidFill>
                <a:latin typeface="Calibri" panose="020F0502020204030204"/>
              </a:rPr>
              <a:t>6425-7125 MHz in Region 1 is </a:t>
            </a:r>
            <a:r>
              <a:rPr lang="en-US" sz="900" i="1" u="sng" dirty="0">
                <a:solidFill>
                  <a:prstClr val="black"/>
                </a:solidFill>
                <a:latin typeface="Calibri" panose="020F0502020204030204"/>
              </a:rPr>
              <a:t>undecided</a:t>
            </a:r>
          </a:p>
        </p:txBody>
      </p:sp>
      <p:sp>
        <p:nvSpPr>
          <p:cNvPr id="492" name="TextBox 491">
            <a:extLst>
              <a:ext uri="{FF2B5EF4-FFF2-40B4-BE49-F238E27FC236}">
                <a16:creationId xmlns:a16="http://schemas.microsoft.com/office/drawing/2014/main" id="{54A0221A-B599-473C-8ED9-BA5A1D99F189}"/>
              </a:ext>
            </a:extLst>
          </p:cNvPr>
          <p:cNvSpPr txBox="1"/>
          <p:nvPr/>
        </p:nvSpPr>
        <p:spPr>
          <a:xfrm>
            <a:off x="1270246" y="3706273"/>
            <a:ext cx="717515" cy="507831"/>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rPr>
              <a:t>Costa Rica</a:t>
            </a:r>
          </a:p>
          <a:p>
            <a:pPr defTabSz="685800" fontAlgn="auto">
              <a:spcBef>
                <a:spcPts val="0"/>
              </a:spcBef>
              <a:spcAft>
                <a:spcPts val="0"/>
              </a:spcAft>
            </a:pPr>
            <a:r>
              <a:rPr lang="en-US" sz="900" dirty="0">
                <a:solidFill>
                  <a:prstClr val="black"/>
                </a:solidFill>
                <a:latin typeface="Calibri" panose="020F0502020204030204"/>
              </a:rPr>
              <a:t>Guatemala</a:t>
            </a:r>
          </a:p>
          <a:p>
            <a:pPr defTabSz="685800" fontAlgn="auto">
              <a:spcBef>
                <a:spcPts val="0"/>
              </a:spcBef>
              <a:spcAft>
                <a:spcPts val="0"/>
              </a:spcAft>
            </a:pPr>
            <a:r>
              <a:rPr lang="en-US" sz="900" dirty="0">
                <a:solidFill>
                  <a:prstClr val="black"/>
                </a:solidFill>
                <a:latin typeface="Calibri" panose="020F0502020204030204"/>
              </a:rPr>
              <a:t>Honduras</a:t>
            </a:r>
          </a:p>
        </p:txBody>
      </p:sp>
      <p:sp>
        <p:nvSpPr>
          <p:cNvPr id="493" name="Rectangle 492">
            <a:extLst>
              <a:ext uri="{FF2B5EF4-FFF2-40B4-BE49-F238E27FC236}">
                <a16:creationId xmlns:a16="http://schemas.microsoft.com/office/drawing/2014/main" id="{BE85F6DB-E16A-4152-8A6F-5FEA7A0E0DF4}"/>
              </a:ext>
            </a:extLst>
          </p:cNvPr>
          <p:cNvSpPr/>
          <p:nvPr/>
        </p:nvSpPr>
        <p:spPr>
          <a:xfrm>
            <a:off x="1081941" y="3884270"/>
            <a:ext cx="199079" cy="165816"/>
          </a:xfrm>
          <a:prstGeom prst="rect">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494" name="Straight Arrow Connector 493">
            <a:extLst>
              <a:ext uri="{FF2B5EF4-FFF2-40B4-BE49-F238E27FC236}">
                <a16:creationId xmlns:a16="http://schemas.microsoft.com/office/drawing/2014/main" id="{06970D7C-DA8D-4A8D-9016-20FD2EFCA226}"/>
              </a:ext>
            </a:extLst>
          </p:cNvPr>
          <p:cNvCxnSpPr>
            <a:cxnSpLocks/>
            <a:endCxn id="314" idx="10"/>
          </p:cNvCxnSpPr>
          <p:nvPr/>
        </p:nvCxnSpPr>
        <p:spPr>
          <a:xfrm>
            <a:off x="1835624" y="4103279"/>
            <a:ext cx="764280" cy="68603"/>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spTree>
    <p:extLst>
      <p:ext uri="{BB962C8B-B14F-4D97-AF65-F5344CB8AC3E}">
        <p14:creationId xmlns:p14="http://schemas.microsoft.com/office/powerpoint/2010/main" val="3136506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DD94F0-AC6E-4E42-822F-998EC3D9F98B}"/>
              </a:ext>
            </a:extLst>
          </p:cNvPr>
          <p:cNvSpPr>
            <a:spLocks noGrp="1"/>
          </p:cNvSpPr>
          <p:nvPr>
            <p:ph type="title"/>
          </p:nvPr>
        </p:nvSpPr>
        <p:spPr/>
        <p:txBody>
          <a:bodyPr/>
          <a:lstStyle/>
          <a:p>
            <a:r>
              <a:rPr lang="en-AU" dirty="0"/>
              <a:t>There is both good news &amp; not so good news in terms of global 6 GHz availability</a:t>
            </a:r>
          </a:p>
        </p:txBody>
      </p:sp>
      <p:sp>
        <p:nvSpPr>
          <p:cNvPr id="3" name="Content Placeholder 2">
            <a:extLst>
              <a:ext uri="{FF2B5EF4-FFF2-40B4-BE49-F238E27FC236}">
                <a16:creationId xmlns:a16="http://schemas.microsoft.com/office/drawing/2014/main" id="{BD6517C6-CDEA-4D2D-88B6-32C1F011AEF3}"/>
              </a:ext>
            </a:extLst>
          </p:cNvPr>
          <p:cNvSpPr>
            <a:spLocks noGrp="1"/>
          </p:cNvSpPr>
          <p:nvPr>
            <p:ph sz="half" idx="1"/>
          </p:nvPr>
        </p:nvSpPr>
        <p:spPr/>
        <p:txBody>
          <a:bodyPr/>
          <a:lstStyle/>
          <a:p>
            <a:r>
              <a:rPr lang="en-AU" dirty="0"/>
              <a:t>Good news in Europe</a:t>
            </a:r>
          </a:p>
          <a:p>
            <a:pPr lvl="1"/>
            <a:r>
              <a:rPr lang="en-AU" dirty="0"/>
              <a:t>The EC has formally released the lower 6 GHz band for unlicensed used by a formal </a:t>
            </a:r>
            <a:r>
              <a:rPr lang="en-AU" dirty="0">
                <a:hlinkClick r:id="rId2"/>
              </a:rPr>
              <a:t>announcement</a:t>
            </a:r>
            <a:r>
              <a:rPr lang="en-AU" dirty="0"/>
              <a:t> in the </a:t>
            </a:r>
            <a:r>
              <a:rPr lang="en-AU" i="1" dirty="0"/>
              <a:t>Official Journal of the European Union</a:t>
            </a:r>
          </a:p>
          <a:p>
            <a:pPr lvl="2"/>
            <a:r>
              <a:rPr lang="en-AU" dirty="0"/>
              <a:t>It is now binding for every EU member state to update their national frequency allocation plans before 1 Dec 2021</a:t>
            </a:r>
          </a:p>
          <a:p>
            <a:pPr lvl="2"/>
            <a:r>
              <a:rPr lang="en-AU" dirty="0"/>
              <a:t>Applies to VLP &amp; LPI operation, without the standard power operation available in the US</a:t>
            </a:r>
          </a:p>
          <a:p>
            <a:endParaRPr lang="en-AU" dirty="0"/>
          </a:p>
        </p:txBody>
      </p:sp>
      <p:sp>
        <p:nvSpPr>
          <p:cNvPr id="11" name="Content Placeholder 10">
            <a:extLst>
              <a:ext uri="{FF2B5EF4-FFF2-40B4-BE49-F238E27FC236}">
                <a16:creationId xmlns:a16="http://schemas.microsoft.com/office/drawing/2014/main" id="{A087437A-0898-4F75-ACD8-D0EB3445D24A}"/>
              </a:ext>
            </a:extLst>
          </p:cNvPr>
          <p:cNvSpPr>
            <a:spLocks noGrp="1"/>
          </p:cNvSpPr>
          <p:nvPr>
            <p:ph sz="half" idx="2"/>
          </p:nvPr>
        </p:nvSpPr>
        <p:spPr/>
        <p:txBody>
          <a:bodyPr/>
          <a:lstStyle/>
          <a:p>
            <a:r>
              <a:rPr lang="en-AU" dirty="0"/>
              <a:t>Bad news globally</a:t>
            </a:r>
          </a:p>
          <a:p>
            <a:pPr lvl="1"/>
            <a:r>
              <a:rPr lang="en-AU" dirty="0"/>
              <a:t>GSMA are aggressively </a:t>
            </a:r>
            <a:r>
              <a:rPr lang="en-AU" dirty="0">
                <a:hlinkClick r:id="rId3"/>
              </a:rPr>
              <a:t>advocating</a:t>
            </a:r>
            <a:r>
              <a:rPr lang="en-AU" dirty="0"/>
              <a:t> for at least the upper 6 GHz band to be made available for licenced operation only</a:t>
            </a:r>
          </a:p>
          <a:p>
            <a:pPr lvl="2"/>
            <a:r>
              <a:rPr lang="en-AU" dirty="0">
                <a:latin typeface="+mj-lt"/>
              </a:rPr>
              <a:t>GSMA with </a:t>
            </a:r>
            <a:r>
              <a:rPr lang="en-AU" b="0" i="0" dirty="0">
                <a:solidFill>
                  <a:srgbClr val="000000"/>
                </a:solidFill>
                <a:effectLst/>
                <a:latin typeface="+mj-lt"/>
              </a:rPr>
              <a:t>Ericsson, Huawei, Nokia &amp; ZTE have published a </a:t>
            </a:r>
            <a:r>
              <a:rPr lang="en-AU" b="0" i="0" dirty="0">
                <a:solidFill>
                  <a:srgbClr val="000000"/>
                </a:solidFill>
                <a:effectLst/>
                <a:latin typeface="+mj-lt"/>
                <a:hlinkClick r:id="rId4"/>
              </a:rPr>
              <a:t>joint statement</a:t>
            </a:r>
            <a:r>
              <a:rPr lang="en-AU" b="0" i="0" dirty="0">
                <a:solidFill>
                  <a:srgbClr val="000000"/>
                </a:solidFill>
                <a:effectLst/>
                <a:latin typeface="+mj-lt"/>
              </a:rPr>
              <a:t> advocating for licensed operation in some/all of 6 GHz </a:t>
            </a:r>
          </a:p>
          <a:p>
            <a:pPr lvl="1"/>
            <a:r>
              <a:rPr lang="en-AU" dirty="0">
                <a:latin typeface="+mj-lt"/>
              </a:rPr>
              <a:t>GSMA are also urging governments to do nothing with</a:t>
            </a:r>
            <a:br>
              <a:rPr lang="en-AU" dirty="0">
                <a:latin typeface="+mj-lt"/>
              </a:rPr>
            </a:br>
            <a:r>
              <a:rPr lang="en-AU" dirty="0">
                <a:latin typeface="+mj-lt"/>
              </a:rPr>
              <a:t>6 GHz until at WRC-23</a:t>
            </a:r>
          </a:p>
          <a:p>
            <a:pPr lvl="2"/>
            <a:r>
              <a:rPr lang="en-AU" dirty="0">
                <a:latin typeface="+mj-lt"/>
              </a:rPr>
              <a:t>See </a:t>
            </a:r>
            <a:r>
              <a:rPr lang="en-AU" i="1" u="none" strike="noStrike" baseline="0" dirty="0">
                <a:latin typeface="+mj-lt"/>
                <a:hlinkClick r:id="rId5"/>
              </a:rPr>
              <a:t>Vision 2030, Insights for Mid-band Spectrum Needs</a:t>
            </a:r>
            <a:r>
              <a:rPr lang="en-AU" i="0" u="none" strike="noStrike" baseline="0" dirty="0">
                <a:latin typeface="+mj-lt"/>
              </a:rPr>
              <a:t> – GSMA - July 2021</a:t>
            </a:r>
            <a:endParaRPr lang="en-AU" i="0" dirty="0">
              <a:effectLst/>
              <a:latin typeface="+mj-lt"/>
            </a:endParaRPr>
          </a:p>
          <a:p>
            <a:r>
              <a:rPr lang="en-AU" dirty="0"/>
              <a:t> </a:t>
            </a:r>
          </a:p>
        </p:txBody>
      </p:sp>
      <p:sp>
        <p:nvSpPr>
          <p:cNvPr id="4" name="Footer Placeholder 3">
            <a:extLst>
              <a:ext uri="{FF2B5EF4-FFF2-40B4-BE49-F238E27FC236}">
                <a16:creationId xmlns:a16="http://schemas.microsoft.com/office/drawing/2014/main" id="{CED6AA1D-E6EF-4668-9A55-198C39EF6309}"/>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6B8B3E2B-C8F3-4606-8096-CD8BBE180A58}"/>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51</a:t>
            </a:fld>
            <a:endParaRPr lang="en-US" dirty="0"/>
          </a:p>
        </p:txBody>
      </p:sp>
    </p:spTree>
    <p:extLst>
      <p:ext uri="{BB962C8B-B14F-4D97-AF65-F5344CB8AC3E}">
        <p14:creationId xmlns:p14="http://schemas.microsoft.com/office/powerpoint/2010/main" val="3576998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52</a:t>
            </a:fld>
            <a:endParaRPr lang="en-US" dirty="0"/>
          </a:p>
        </p:txBody>
      </p:sp>
    </p:spTree>
    <p:extLst>
      <p:ext uri="{BB962C8B-B14F-4D97-AF65-F5344CB8AC3E}">
        <p14:creationId xmlns:p14="http://schemas.microsoft.com/office/powerpoint/2010/main" val="3405812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6 GHz compromise for </a:t>
            </a:r>
            <a:r>
              <a:rPr lang="en-AU" i="1" dirty="0"/>
              <a:t>ED-only</a:t>
            </a:r>
            <a:r>
              <a:rPr lang="en-AU" dirty="0"/>
              <a:t> @ -72 dBm, but not NB FH</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after BRAN#110</a:t>
            </a:r>
          </a:p>
          <a:p>
            <a:pPr lvl="1"/>
            <a:r>
              <a:rPr lang="en-US" dirty="0"/>
              <a:t>Draft EN 303 687 </a:t>
            </a:r>
            <a:r>
              <a:rPr lang="en-AU" dirty="0"/>
              <a:t>v0.0.13 (stable draft) – 24 Jun 2021</a:t>
            </a:r>
            <a:endParaRPr lang="en-GB" dirty="0"/>
          </a:p>
          <a:p>
            <a:r>
              <a:rPr lang="en-GB" dirty="0"/>
              <a:t>Discussion during </a:t>
            </a:r>
            <a:r>
              <a:rPr lang="en-AU" dirty="0"/>
              <a:t>BRAN#110</a:t>
            </a:r>
          </a:p>
          <a:p>
            <a:pPr lvl="1"/>
            <a:r>
              <a:rPr lang="en-AU" dirty="0"/>
              <a:t> </a:t>
            </a:r>
            <a:r>
              <a:rPr lang="en-AU" dirty="0">
                <a:solidFill>
                  <a:srgbClr val="00B050"/>
                </a:solidFill>
              </a:rPr>
              <a:t>All agreements are included in EN 303 687 v0.0.13, including:</a:t>
            </a:r>
          </a:p>
          <a:p>
            <a:pPr lvl="2"/>
            <a:r>
              <a:rPr lang="en-AU" i="1" dirty="0">
                <a:solidFill>
                  <a:srgbClr val="00B050"/>
                </a:solidFill>
              </a:rPr>
              <a:t>ED-only</a:t>
            </a:r>
            <a:r>
              <a:rPr lang="en-AU" dirty="0">
                <a:solidFill>
                  <a:srgbClr val="00B050"/>
                </a:solidFill>
              </a:rPr>
              <a:t> at -72 dBm (reflecting previously discussed compromise)</a:t>
            </a:r>
          </a:p>
          <a:p>
            <a:pPr lvl="2"/>
            <a:r>
              <a:rPr lang="en-AU" dirty="0">
                <a:solidFill>
                  <a:srgbClr val="00B050"/>
                </a:solidFill>
              </a:rPr>
              <a:t>Variety of editorial issues &amp; issues with less relevance to coexistence</a:t>
            </a:r>
          </a:p>
          <a:p>
            <a:pPr lvl="1"/>
            <a:r>
              <a:rPr lang="en-AU" dirty="0">
                <a:solidFill>
                  <a:srgbClr val="FF9900"/>
                </a:solidFill>
              </a:rPr>
              <a:t>The primary topic at BRAN#110 not included in EN 303 687 v0.0.13 is NB FH access</a:t>
            </a:r>
          </a:p>
          <a:p>
            <a:pPr lvl="2"/>
            <a:r>
              <a:rPr lang="en-AU" dirty="0">
                <a:solidFill>
                  <a:srgbClr val="FF9900"/>
                </a:solidFill>
              </a:rPr>
              <a:t> Previous topics of contention (synchronous access, wideband access &amp; LBT mechanisms) were not discussed at BRAN#110</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53</a:t>
            </a:fld>
            <a:endParaRPr lang="en-US" dirty="0"/>
          </a:p>
        </p:txBody>
      </p:sp>
    </p:spTree>
    <p:extLst>
      <p:ext uri="{BB962C8B-B14F-4D97-AF65-F5344CB8AC3E}">
        <p14:creationId xmlns:p14="http://schemas.microsoft.com/office/powerpoint/2010/main" val="350068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54</a:t>
            </a:fld>
            <a:endParaRPr lang="en-US" dirty="0"/>
          </a:p>
        </p:txBody>
      </p:sp>
    </p:spTree>
    <p:extLst>
      <p:ext uri="{BB962C8B-B14F-4D97-AF65-F5344CB8AC3E}">
        <p14:creationId xmlns:p14="http://schemas.microsoft.com/office/powerpoint/2010/main" val="3481368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represent a potential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a:t>ie, they will randomly “stomp” on Wi-Fi (and LAA/NR-U) systems without LBT leading to poor coexistence </a:t>
            </a:r>
            <a:r>
              <a:rPr lang="en-AU" dirty="0">
                <a:sym typeface="Wingdings" panose="05000000000000000000" pitchFamily="2" charset="2"/>
              </a:rPr>
              <a: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55</a:t>
            </a:fld>
            <a:endParaRPr lang="en-US" dirty="0"/>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404975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requires 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56</a:t>
            </a:fld>
            <a:endParaRPr lang="en-US" dirty="0"/>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extLst>
              <p:ext uri="{D42A27DB-BD31-4B8C-83A1-F6EECF244321}">
                <p14:modId xmlns:p14="http://schemas.microsoft.com/office/powerpoint/2010/main" val="94747331"/>
              </p:ext>
            </p:extLst>
          </p:nvPr>
        </p:nvGraphicFramePr>
        <p:xfrm>
          <a:off x="409409" y="2486273"/>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e.i.r.p.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e.i.r.p.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e.i.r.p.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MHz. Narrowband devices also require a frequency hopping mechanism based on at least 15 hop channels to operate at a PSD value above 1 dBm/MHz.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latin typeface="+mj-lt"/>
              </a:rPr>
              <a:t>Table 2: Very Low Power (VLP) WAS/RLAN devices</a:t>
            </a:r>
            <a:br>
              <a:rPr lang="en-AU" sz="1600" dirty="0">
                <a:latin typeface="+mj-lt"/>
              </a:rPr>
            </a:br>
            <a:r>
              <a:rPr lang="en-AU" sz="1600" dirty="0">
                <a:latin typeface="+mj-lt"/>
              </a:rPr>
              <a:t>(extract from </a:t>
            </a:r>
            <a:r>
              <a:rPr lang="en-AU" sz="1600" dirty="0">
                <a:latin typeface="+mj-lt"/>
                <a:hlinkClick r:id="rId2"/>
              </a:rPr>
              <a:t>ECC Decision (20)01</a:t>
            </a:r>
            <a:r>
              <a:rPr lang="en-AU" sz="1600" dirty="0">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effectLst/>
                <a:latin typeface="+mj-lt"/>
              </a:rPr>
              <a:t>Requires an ETSI BRAN defined spectrum sharing mechanism …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a:latin typeface="+mj-lt"/>
              </a:rPr>
              <a:t>… without defining </a:t>
            </a:r>
            <a:r>
              <a:rPr lang="en-AU" sz="1600" i="1" dirty="0">
                <a:latin typeface="+mj-lt"/>
              </a:rPr>
              <a:t>adequate spectrum sharing </a:t>
            </a:r>
            <a:endParaRPr kumimoji="0" lang="en-AU" sz="1600" b="0" i="1" u="none" strike="noStrike" cap="none" normalizeH="0" baseline="0" dirty="0">
              <a:ln>
                <a:noFill/>
              </a:ln>
              <a:effectLst/>
              <a:latin typeface="+mj-lt"/>
            </a:endParaRP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931192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C0DD-67F4-47FF-8C78-65E56B0F78D0}"/>
              </a:ext>
            </a:extLst>
          </p:cNvPr>
          <p:cNvSpPr>
            <a:spLocks noGrp="1"/>
          </p:cNvSpPr>
          <p:nvPr>
            <p:ph type="title"/>
          </p:nvPr>
        </p:nvSpPr>
        <p:spPr/>
        <p:txBody>
          <a:bodyPr/>
          <a:lstStyle/>
          <a:p>
            <a:r>
              <a:rPr lang="en-AU" dirty="0"/>
              <a:t>In May 2021, the Coex SC heard multiple submissions on the NB FH in 6 GHz issue</a:t>
            </a:r>
          </a:p>
        </p:txBody>
      </p:sp>
      <p:sp>
        <p:nvSpPr>
          <p:cNvPr id="3" name="Content Placeholder 2">
            <a:extLst>
              <a:ext uri="{FF2B5EF4-FFF2-40B4-BE49-F238E27FC236}">
                <a16:creationId xmlns:a16="http://schemas.microsoft.com/office/drawing/2014/main" id="{09203C22-3F70-48EE-B261-55201605FE7E}"/>
              </a:ext>
            </a:extLst>
          </p:cNvPr>
          <p:cNvSpPr>
            <a:spLocks noGrp="1"/>
          </p:cNvSpPr>
          <p:nvPr>
            <p:ph idx="1"/>
          </p:nvPr>
        </p:nvSpPr>
        <p:spPr/>
        <p:txBody>
          <a:bodyPr/>
          <a:lstStyle/>
          <a:p>
            <a:pPr lvl="1"/>
            <a:r>
              <a:rPr lang="en-AU" dirty="0"/>
              <a:t>The IEEE 802.11 WG should have an interest in how NB FH is specified by EN 303 687 for 6 GHz because it may have a significant impact on Wi-Fi operation in at least some circumstances</a:t>
            </a:r>
          </a:p>
          <a:p>
            <a:pPr lvl="1"/>
            <a:r>
              <a:rPr lang="en-AU" dirty="0"/>
              <a:t>However, this is a relatively new issue and so it is likely more investigation &amp; education is required</a:t>
            </a:r>
          </a:p>
          <a:p>
            <a:pPr lvl="1"/>
            <a:r>
              <a:rPr lang="en-AU" dirty="0"/>
              <a:t>Several WG members interested in the coexistence issues between</a:t>
            </a:r>
            <a:br>
              <a:rPr lang="en-AU" dirty="0"/>
            </a:br>
            <a:r>
              <a:rPr lang="en-AU" dirty="0"/>
              <a:t>Wi-Fi &amp; NB FH in 6 GHz provided contributions in May 2021:</a:t>
            </a:r>
          </a:p>
          <a:p>
            <a:pPr lvl="2"/>
            <a:r>
              <a:rPr lang="en-AU" dirty="0">
                <a:hlinkClick r:id="rId2"/>
              </a:rPr>
              <a:t>11-21-0814-00</a:t>
            </a:r>
            <a:r>
              <a:rPr lang="en-AU" dirty="0"/>
              <a:t> – </a:t>
            </a:r>
            <a:r>
              <a:rPr lang="en-GB" i="1" dirty="0"/>
              <a:t>ETSI 6GHz Narrow Band Status </a:t>
            </a:r>
            <a:r>
              <a:rPr lang="en-AU" dirty="0"/>
              <a:t>- Stuart Thomas (Apple)</a:t>
            </a:r>
          </a:p>
          <a:p>
            <a:pPr lvl="2"/>
            <a:r>
              <a:rPr lang="en-AU" dirty="0">
                <a:hlinkClick r:id="rId3"/>
              </a:rPr>
              <a:t>11-21-0832-00</a:t>
            </a:r>
            <a:r>
              <a:rPr lang="en-AU" dirty="0"/>
              <a:t> – </a:t>
            </a:r>
            <a:r>
              <a:rPr lang="en-AU" i="1" dirty="0"/>
              <a:t>Narrowband in 6 GHz </a:t>
            </a:r>
            <a:r>
              <a:rPr lang="en-AU" dirty="0"/>
              <a:t>- Menzo Wentink (Qualcomm)</a:t>
            </a:r>
          </a:p>
          <a:p>
            <a:pPr lvl="1"/>
            <a:r>
              <a:rPr lang="en-AU" dirty="0"/>
              <a:t>There were no conclusions or decisions at the time …</a:t>
            </a:r>
          </a:p>
        </p:txBody>
      </p:sp>
      <p:sp>
        <p:nvSpPr>
          <p:cNvPr id="4" name="Footer Placeholder 3">
            <a:extLst>
              <a:ext uri="{FF2B5EF4-FFF2-40B4-BE49-F238E27FC236}">
                <a16:creationId xmlns:a16="http://schemas.microsoft.com/office/drawing/2014/main" id="{49A039C3-978A-4E09-A827-97245EA1F80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845F9FF3-7CFD-4D6D-A7EF-8F61DCE72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57</a:t>
            </a:fld>
            <a:endParaRPr lang="en-US" dirty="0"/>
          </a:p>
        </p:txBody>
      </p:sp>
    </p:spTree>
    <p:extLst>
      <p:ext uri="{BB962C8B-B14F-4D97-AF65-F5344CB8AC3E}">
        <p14:creationId xmlns:p14="http://schemas.microsoft.com/office/powerpoint/2010/main" val="3481559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1A4-0082-4DD9-AB36-15E9C9C3C29C}"/>
              </a:ext>
            </a:extLst>
          </p:cNvPr>
          <p:cNvSpPr>
            <a:spLocks noGrp="1"/>
          </p:cNvSpPr>
          <p:nvPr>
            <p:ph type="title"/>
          </p:nvPr>
        </p:nvSpPr>
        <p:spPr>
          <a:xfrm>
            <a:off x="685800" y="685800"/>
            <a:ext cx="8001000" cy="1066800"/>
          </a:xfrm>
        </p:spPr>
        <p:txBody>
          <a:bodyPr/>
          <a:lstStyle/>
          <a:p>
            <a:r>
              <a:rPr lang="en-AU" dirty="0"/>
              <a:t>The next steps to a resolution of the NB FH 6 GHz questions were unclear after BRAN #110</a:t>
            </a:r>
          </a:p>
        </p:txBody>
      </p:sp>
      <p:sp>
        <p:nvSpPr>
          <p:cNvPr id="3" name="Content Placeholder 2">
            <a:extLst>
              <a:ext uri="{FF2B5EF4-FFF2-40B4-BE49-F238E27FC236}">
                <a16:creationId xmlns:a16="http://schemas.microsoft.com/office/drawing/2014/main" id="{C292649E-BCBB-4857-B89D-DD097329A156}"/>
              </a:ext>
            </a:extLst>
          </p:cNvPr>
          <p:cNvSpPr>
            <a:spLocks noGrp="1"/>
          </p:cNvSpPr>
          <p:nvPr>
            <p:ph idx="1"/>
          </p:nvPr>
        </p:nvSpPr>
        <p:spPr/>
        <p:txBody>
          <a:bodyPr/>
          <a:lstStyle/>
          <a:p>
            <a:pPr lvl="1"/>
            <a:r>
              <a:rPr lang="en-AU" dirty="0"/>
              <a:t>It is well understood in ETSI BRAN that EN 303 687 needs to enable NB FH in 6 GHz in some form … eventually</a:t>
            </a:r>
          </a:p>
          <a:p>
            <a:pPr lvl="2"/>
            <a:r>
              <a:rPr lang="en-AU" dirty="0"/>
              <a:t>Because </a:t>
            </a:r>
            <a:r>
              <a:rPr lang="en-AU" dirty="0">
                <a:latin typeface="+mj-lt"/>
                <a:hlinkClick r:id="rId2"/>
              </a:rPr>
              <a:t>ECC Decision (20)01</a:t>
            </a:r>
            <a:r>
              <a:rPr lang="en-AU" dirty="0">
                <a:latin typeface="+mj-lt"/>
              </a:rPr>
              <a:t> allows it</a:t>
            </a:r>
            <a:endParaRPr lang="en-AU" dirty="0"/>
          </a:p>
          <a:p>
            <a:pPr lvl="1"/>
            <a:r>
              <a:rPr lang="en-AU" dirty="0"/>
              <a:t>However, the lack of consensus before BRAN#110 meant:</a:t>
            </a:r>
          </a:p>
          <a:p>
            <a:pPr lvl="2"/>
            <a:r>
              <a:rPr lang="en-AU" dirty="0"/>
              <a:t>The </a:t>
            </a:r>
            <a:r>
              <a:rPr lang="en-AU" i="1" dirty="0"/>
              <a:t>form</a:t>
            </a:r>
            <a:r>
              <a:rPr lang="en-AU" dirty="0"/>
              <a:t> was unknown</a:t>
            </a:r>
          </a:p>
          <a:p>
            <a:pPr lvl="2"/>
            <a:r>
              <a:rPr lang="en-AU" dirty="0"/>
              <a:t>The </a:t>
            </a:r>
            <a:r>
              <a:rPr lang="en-AU" i="1" dirty="0"/>
              <a:t>timing</a:t>
            </a:r>
            <a:r>
              <a:rPr lang="en-AU" dirty="0"/>
              <a:t> was uncertain</a:t>
            </a:r>
          </a:p>
          <a:p>
            <a:pPr lvl="1"/>
            <a:r>
              <a:rPr lang="en-AU" dirty="0"/>
              <a:t>There was further discussion at BRAN#110 but the conclusion after each presentation of each contribution was:</a:t>
            </a:r>
          </a:p>
          <a:p>
            <a:pPr lvl="2"/>
            <a:r>
              <a:rPr lang="en-AU" i="1" dirty="0"/>
              <a:t>This contribution is noted</a:t>
            </a:r>
          </a:p>
        </p:txBody>
      </p:sp>
      <p:sp>
        <p:nvSpPr>
          <p:cNvPr id="4" name="Footer Placeholder 3">
            <a:extLst>
              <a:ext uri="{FF2B5EF4-FFF2-40B4-BE49-F238E27FC236}">
                <a16:creationId xmlns:a16="http://schemas.microsoft.com/office/drawing/2014/main" id="{9B46C076-52FF-472C-9542-F71A193394DB}"/>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C96174F-969F-4DC1-94EA-1A82E48AA29C}"/>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58</a:t>
            </a:fld>
            <a:endParaRPr lang="en-US" dirty="0"/>
          </a:p>
        </p:txBody>
      </p:sp>
    </p:spTree>
    <p:extLst>
      <p:ext uri="{BB962C8B-B14F-4D97-AF65-F5344CB8AC3E}">
        <p14:creationId xmlns:p14="http://schemas.microsoft.com/office/powerpoint/2010/main" val="1623699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BRAN#1110 there was lots of discussion about NB FH … with no consensus</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AU" dirty="0"/>
              <a:t>Submissions to BRAN#110 (Jun 2020)</a:t>
            </a:r>
          </a:p>
          <a:p>
            <a:pPr lvl="1"/>
            <a:r>
              <a:rPr lang="en-GB" dirty="0"/>
              <a:t>BRAN(21)110019 (Apple) - </a:t>
            </a:r>
            <a:r>
              <a:rPr lang="en-GB" i="1" dirty="0"/>
              <a:t>EN 303 687 NB Inputs</a:t>
            </a:r>
          </a:p>
          <a:p>
            <a:pPr lvl="1"/>
            <a:r>
              <a:rPr lang="en-GB" dirty="0"/>
              <a:t>BRAN(21)110045 (Qualcomm) - </a:t>
            </a:r>
            <a:r>
              <a:rPr lang="en-GB" i="1" dirty="0"/>
              <a:t>NB coexistence in 6 GHz – eDAA</a:t>
            </a:r>
          </a:p>
          <a:p>
            <a:pPr lvl="1"/>
            <a:r>
              <a:rPr lang="en-GB" dirty="0"/>
              <a:t>BRAN(21)110046 &amp; BRAN(21)110047 (Facebook &amp; HPE) - </a:t>
            </a:r>
            <a:r>
              <a:rPr lang="en-GB" i="1" dirty="0"/>
              <a:t>Proposal to approve EN 303 687 stable draft</a:t>
            </a:r>
          </a:p>
          <a:p>
            <a:r>
              <a:rPr lang="en-GB" dirty="0"/>
              <a:t>Summary of presentations at </a:t>
            </a:r>
            <a:r>
              <a:rPr lang="en-AU" dirty="0"/>
              <a:t>BRAN#110</a:t>
            </a:r>
          </a:p>
          <a:p>
            <a:pPr lvl="1"/>
            <a:r>
              <a:rPr lang="en-AU" dirty="0"/>
              <a:t>Apple proposed the use of </a:t>
            </a:r>
            <a:r>
              <a:rPr lang="en-US" sz="1800" i="1" dirty="0">
                <a:effectLst/>
                <a:latin typeface="+mj-lt"/>
                <a:ea typeface="Times New Roman" panose="02020603050405020304" pitchFamily="18" charset="0"/>
              </a:rPr>
              <a:t>Adaptive Frequency Hopping using non-LBT based Enhanced-DAA (eDAA) </a:t>
            </a:r>
          </a:p>
          <a:p>
            <a:pPr lvl="1"/>
            <a:r>
              <a:rPr lang="en-US" dirty="0">
                <a:latin typeface="+mj-lt"/>
              </a:rPr>
              <a:t>Qualcomm</a:t>
            </a:r>
            <a:r>
              <a:rPr lang="en-US" i="1" dirty="0">
                <a:latin typeface="+mj-lt"/>
              </a:rPr>
              <a:t> </a:t>
            </a:r>
            <a:r>
              <a:rPr lang="en-US" dirty="0">
                <a:latin typeface="+mj-lt"/>
              </a:rPr>
              <a:t>asserted that </a:t>
            </a:r>
            <a:r>
              <a:rPr lang="en-US" dirty="0"/>
              <a:t>eDAA causes latency issues with Wi-Fi and is inadequate for NB vs NB sharing too</a:t>
            </a:r>
          </a:p>
          <a:p>
            <a:pPr lvl="2"/>
            <a:r>
              <a:rPr lang="en-US" dirty="0"/>
              <a:t>With very high latency spikes &amp; unstable throughput</a:t>
            </a:r>
          </a:p>
          <a:p>
            <a:pPr lvl="1"/>
            <a:r>
              <a:rPr lang="en-GB" dirty="0"/>
              <a:t>Facebook</a:t>
            </a:r>
            <a:r>
              <a:rPr lang="en-US" dirty="0"/>
              <a:t> suggested that the NB FH issue be delayed until a future WI</a:t>
            </a:r>
            <a:endParaRPr lang="en-GB" i="1" dirty="0">
              <a:latin typeface="+mj-lt"/>
            </a:endParaRP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59</a:t>
            </a:fld>
            <a:endParaRPr lang="en-US" dirty="0"/>
          </a:p>
        </p:txBody>
      </p:sp>
    </p:spTree>
    <p:extLst>
      <p:ext uri="{BB962C8B-B14F-4D97-AF65-F5344CB8AC3E}">
        <p14:creationId xmlns:p14="http://schemas.microsoft.com/office/powerpoint/2010/main" val="5812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C3CE-C707-4C5D-AB75-1E4DDBE6DAF8}"/>
              </a:ext>
            </a:extLst>
          </p:cNvPr>
          <p:cNvSpPr>
            <a:spLocks noGrp="1"/>
          </p:cNvSpPr>
          <p:nvPr>
            <p:ph type="title"/>
          </p:nvPr>
        </p:nvSpPr>
        <p:spPr/>
        <p:txBody>
          <a:bodyPr/>
          <a:lstStyle/>
          <a:p>
            <a:r>
              <a:rPr lang="en-AU" dirty="0"/>
              <a:t>There is an ongoing debate within ETSI BRAN about the urgency of including NB FH in EN 303 687</a:t>
            </a:r>
          </a:p>
        </p:txBody>
      </p:sp>
      <p:sp>
        <p:nvSpPr>
          <p:cNvPr id="4" name="Footer Placeholder 3">
            <a:extLst>
              <a:ext uri="{FF2B5EF4-FFF2-40B4-BE49-F238E27FC236}">
                <a16:creationId xmlns:a16="http://schemas.microsoft.com/office/drawing/2014/main" id="{F722D8D7-2A81-4FB4-89D4-C48D7C4EA149}"/>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344ED3DB-259A-4AB5-9BE0-BFFB741D62E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60</a:t>
            </a:fld>
            <a:endParaRPr lang="en-US" dirty="0"/>
          </a:p>
        </p:txBody>
      </p:sp>
      <p:sp>
        <p:nvSpPr>
          <p:cNvPr id="6" name="Rectangle 5">
            <a:extLst>
              <a:ext uri="{FF2B5EF4-FFF2-40B4-BE49-F238E27FC236}">
                <a16:creationId xmlns:a16="http://schemas.microsoft.com/office/drawing/2014/main" id="{944DD93F-3812-4B81-9DF3-FD9442485706}"/>
              </a:ext>
            </a:extLst>
          </p:cNvPr>
          <p:cNvSpPr/>
          <p:nvPr/>
        </p:nvSpPr>
        <p:spPr bwMode="auto">
          <a:xfrm>
            <a:off x="228600" y="1981200"/>
            <a:ext cx="4267200" cy="838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b="1" dirty="0">
                <a:latin typeface="+mj-lt"/>
              </a:rPr>
              <a:t>A case has been made in ETSI BRAN that EN 303 687 should include NB FH requirements ASAP…</a:t>
            </a:r>
          </a:p>
        </p:txBody>
      </p:sp>
      <p:sp>
        <p:nvSpPr>
          <p:cNvPr id="7" name="Rectangle 6">
            <a:extLst>
              <a:ext uri="{FF2B5EF4-FFF2-40B4-BE49-F238E27FC236}">
                <a16:creationId xmlns:a16="http://schemas.microsoft.com/office/drawing/2014/main" id="{EF5335F1-A3E4-40DE-9F7A-370C2509B202}"/>
              </a:ext>
            </a:extLst>
          </p:cNvPr>
          <p:cNvSpPr/>
          <p:nvPr/>
        </p:nvSpPr>
        <p:spPr bwMode="auto">
          <a:xfrm>
            <a:off x="4648200" y="1981200"/>
            <a:ext cx="4267200" cy="838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b="1" dirty="0">
                <a:latin typeface="+mj-lt"/>
              </a:rPr>
              <a:t>… with a counter case that the inclusion of NB FH requirements can wait for proper evaluations to complete</a:t>
            </a:r>
          </a:p>
        </p:txBody>
      </p:sp>
      <p:sp>
        <p:nvSpPr>
          <p:cNvPr id="8" name="Rectangle 7">
            <a:extLst>
              <a:ext uri="{FF2B5EF4-FFF2-40B4-BE49-F238E27FC236}">
                <a16:creationId xmlns:a16="http://schemas.microsoft.com/office/drawing/2014/main" id="{18BD313E-9C69-471C-887B-06DE8521199A}"/>
              </a:ext>
            </a:extLst>
          </p:cNvPr>
          <p:cNvSpPr/>
          <p:nvPr/>
        </p:nvSpPr>
        <p:spPr bwMode="auto">
          <a:xfrm>
            <a:off x="228600" y="2819400"/>
            <a:ext cx="42672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The concern is that </a:t>
            </a:r>
            <a:r>
              <a:rPr lang="en-AU" sz="1600" dirty="0">
                <a:latin typeface="+mj-lt"/>
                <a:hlinkClick r:id="rId2"/>
              </a:rPr>
              <a:t>ECC Decision (20)01</a:t>
            </a:r>
            <a:r>
              <a:rPr lang="en-AU" sz="1600" dirty="0">
                <a:latin typeface="+mj-lt"/>
              </a:rPr>
              <a:t> means </a:t>
            </a:r>
            <a:r>
              <a:rPr lang="en-AU" sz="1600" i="1" dirty="0">
                <a:latin typeface="+mj-lt"/>
              </a:rPr>
              <a:t>Notified Bodies </a:t>
            </a:r>
            <a:r>
              <a:rPr lang="en-AU" sz="1600" dirty="0">
                <a:latin typeface="+mj-lt"/>
              </a:rPr>
              <a:t>might approve product placements without the constraints of a Harmonised Standards</a:t>
            </a:r>
          </a:p>
          <a:p>
            <a:pPr marL="182563" indent="-182563">
              <a:spcBef>
                <a:spcPts val="800"/>
              </a:spcBef>
              <a:buFont typeface="Arial" panose="020B0604020202020204" pitchFamily="34" charset="0"/>
              <a:buChar char="•"/>
            </a:pPr>
            <a:r>
              <a:rPr lang="en-AU" sz="1600" dirty="0">
                <a:latin typeface="+mj-lt"/>
              </a:rPr>
              <a:t>See </a:t>
            </a:r>
            <a:r>
              <a:rPr lang="en-US" sz="1600" dirty="0">
                <a:latin typeface="+mj-lt"/>
              </a:rPr>
              <a:t>BRAN (21)109e004r1 (Ericsson)</a:t>
            </a:r>
            <a:endParaRPr lang="en-AU" sz="1600" dirty="0">
              <a:solidFill>
                <a:srgbClr val="FF0000"/>
              </a:solidFill>
              <a:latin typeface="+mj-lt"/>
            </a:endParaRPr>
          </a:p>
        </p:txBody>
      </p:sp>
      <p:sp>
        <p:nvSpPr>
          <p:cNvPr id="9" name="Rectangle 8">
            <a:extLst>
              <a:ext uri="{FF2B5EF4-FFF2-40B4-BE49-F238E27FC236}">
                <a16:creationId xmlns:a16="http://schemas.microsoft.com/office/drawing/2014/main" id="{66B1E6C5-FDA6-444C-B506-6BA539799A92}"/>
              </a:ext>
            </a:extLst>
          </p:cNvPr>
          <p:cNvSpPr/>
          <p:nvPr/>
        </p:nvSpPr>
        <p:spPr bwMode="auto">
          <a:xfrm>
            <a:off x="4648200" y="2819400"/>
            <a:ext cx="42672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It is asserted the risk of </a:t>
            </a:r>
            <a:r>
              <a:rPr lang="en-AU" sz="1600" i="1" dirty="0">
                <a:latin typeface="+mj-lt"/>
              </a:rPr>
              <a:t>Notified Bodies </a:t>
            </a:r>
            <a:r>
              <a:rPr lang="en-AU" sz="1600" dirty="0">
                <a:latin typeface="+mj-lt"/>
              </a:rPr>
              <a:t>approving NB FH products is low given the issues highlighted already in ETSI BRAN</a:t>
            </a:r>
            <a:br>
              <a:rPr lang="en-AU" sz="1600" dirty="0">
                <a:latin typeface="+mj-lt"/>
              </a:rPr>
            </a:br>
            <a:endParaRPr lang="en-AU" sz="1600" dirty="0">
              <a:latin typeface="+mj-lt"/>
            </a:endParaRPr>
          </a:p>
          <a:p>
            <a:pPr marL="182563" indent="-182563">
              <a:spcBef>
                <a:spcPts val="800"/>
              </a:spcBef>
              <a:buFont typeface="Arial" panose="020B0604020202020204" pitchFamily="34" charset="0"/>
              <a:buChar char="•"/>
            </a:pPr>
            <a:r>
              <a:rPr lang="en-AU" sz="1600" dirty="0">
                <a:latin typeface="+mj-lt"/>
              </a:rPr>
              <a:t>See </a:t>
            </a:r>
            <a:r>
              <a:rPr lang="en-GB" sz="1600" dirty="0">
                <a:latin typeface="+mj-lt"/>
              </a:rPr>
              <a:t>BRAN(21)110045 (Qualcomm) </a:t>
            </a:r>
            <a:endParaRPr lang="en-AU" sz="1600" dirty="0">
              <a:latin typeface="+mj-lt"/>
            </a:endParaRPr>
          </a:p>
        </p:txBody>
      </p:sp>
      <p:sp>
        <p:nvSpPr>
          <p:cNvPr id="10" name="Rectangle 9">
            <a:extLst>
              <a:ext uri="{FF2B5EF4-FFF2-40B4-BE49-F238E27FC236}">
                <a16:creationId xmlns:a16="http://schemas.microsoft.com/office/drawing/2014/main" id="{6EE2CC29-D6E4-4180-9DEB-B3A4B5EA2153}"/>
              </a:ext>
            </a:extLst>
          </p:cNvPr>
          <p:cNvSpPr/>
          <p:nvPr/>
        </p:nvSpPr>
        <p:spPr bwMode="auto">
          <a:xfrm>
            <a:off x="228600" y="4419600"/>
            <a:ext cx="8686800" cy="35392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600" b="1" dirty="0">
                <a:latin typeface="+mj-lt"/>
              </a:rPr>
              <a:t>The answer?</a:t>
            </a:r>
          </a:p>
        </p:txBody>
      </p:sp>
      <p:sp>
        <p:nvSpPr>
          <p:cNvPr id="12" name="Rectangle 11">
            <a:extLst>
              <a:ext uri="{FF2B5EF4-FFF2-40B4-BE49-F238E27FC236}">
                <a16:creationId xmlns:a16="http://schemas.microsoft.com/office/drawing/2014/main" id="{6DCCDC6C-02AE-4248-AB83-AAF643A8C0FF}"/>
              </a:ext>
            </a:extLst>
          </p:cNvPr>
          <p:cNvSpPr/>
          <p:nvPr/>
        </p:nvSpPr>
        <p:spPr bwMode="auto">
          <a:xfrm>
            <a:off x="228600" y="4773522"/>
            <a:ext cx="8686800" cy="147487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Given the public debate on the question of whether (or not) NB FH uses an </a:t>
            </a:r>
            <a:r>
              <a:rPr lang="en-AU" sz="1600" i="1" dirty="0">
                <a:latin typeface="+mj-lt"/>
              </a:rPr>
              <a:t>adequate spectrum sharing mechanism …</a:t>
            </a:r>
          </a:p>
          <a:p>
            <a:pPr marL="182563" indent="-182563">
              <a:spcBef>
                <a:spcPts val="800"/>
              </a:spcBef>
              <a:buFont typeface="Arial" panose="020B0604020202020204" pitchFamily="34" charset="0"/>
              <a:buChar char="•"/>
            </a:pPr>
            <a:r>
              <a:rPr lang="en-AU" sz="1600" dirty="0">
                <a:latin typeface="+mj-lt"/>
              </a:rPr>
              <a:t>… it seems less likely that a </a:t>
            </a:r>
            <a:r>
              <a:rPr lang="en-AU" sz="1600" i="1" dirty="0">
                <a:latin typeface="+mj-lt"/>
              </a:rPr>
              <a:t>Notified Body </a:t>
            </a:r>
            <a:r>
              <a:rPr lang="en-AU" sz="1600" dirty="0">
                <a:latin typeface="+mj-lt"/>
              </a:rPr>
              <a:t>would authorise NB FH products at this time without strong evidence of </a:t>
            </a:r>
            <a:r>
              <a:rPr lang="en-AU" sz="1600" i="1" dirty="0">
                <a:latin typeface="+mj-lt"/>
              </a:rPr>
              <a:t>adequate spectrum sharing </a:t>
            </a:r>
            <a:endParaRPr lang="en-AU" sz="1600" dirty="0">
              <a:latin typeface="+mj-lt"/>
            </a:endParaRPr>
          </a:p>
          <a:p>
            <a:pPr marL="182563" indent="-182563">
              <a:spcBef>
                <a:spcPts val="800"/>
              </a:spcBef>
              <a:buFont typeface="Arial" panose="020B0604020202020204" pitchFamily="34" charset="0"/>
              <a:buChar char="•"/>
            </a:pPr>
            <a:r>
              <a:rPr lang="en-AU" sz="1600" dirty="0">
                <a:latin typeface="+mj-lt"/>
              </a:rPr>
              <a:t>… but who knows?</a:t>
            </a:r>
          </a:p>
        </p:txBody>
      </p:sp>
    </p:spTree>
    <p:extLst>
      <p:ext uri="{BB962C8B-B14F-4D97-AF65-F5344CB8AC3E}">
        <p14:creationId xmlns:p14="http://schemas.microsoft.com/office/powerpoint/2010/main" val="27941773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1E52-E994-4EE0-BAE6-EDCC034820A2}"/>
              </a:ext>
            </a:extLst>
          </p:cNvPr>
          <p:cNvSpPr>
            <a:spLocks noGrp="1"/>
          </p:cNvSpPr>
          <p:nvPr>
            <p:ph type="title"/>
          </p:nvPr>
        </p:nvSpPr>
        <p:spPr/>
        <p:txBody>
          <a:bodyPr/>
          <a:lstStyle/>
          <a:p>
            <a:r>
              <a:rPr lang="en-AU" dirty="0"/>
              <a:t>A lack of understanding about intended NB FH use cases did not assist consensus at BRAN#110</a:t>
            </a:r>
          </a:p>
        </p:txBody>
      </p:sp>
      <p:sp>
        <p:nvSpPr>
          <p:cNvPr id="3" name="Content Placeholder 2">
            <a:extLst>
              <a:ext uri="{FF2B5EF4-FFF2-40B4-BE49-F238E27FC236}">
                <a16:creationId xmlns:a16="http://schemas.microsoft.com/office/drawing/2014/main" id="{DDA46877-4B48-4C82-9161-572AA0B4AB5B}"/>
              </a:ext>
            </a:extLst>
          </p:cNvPr>
          <p:cNvSpPr>
            <a:spLocks noGrp="1"/>
          </p:cNvSpPr>
          <p:nvPr>
            <p:ph idx="1"/>
          </p:nvPr>
        </p:nvSpPr>
        <p:spPr/>
        <p:txBody>
          <a:bodyPr/>
          <a:lstStyle/>
          <a:p>
            <a:pPr lvl="1"/>
            <a:r>
              <a:rPr lang="en-AU" dirty="0"/>
              <a:t>The NB FH concept was a surprise for many stakeholders when it was first disclosed in 2020</a:t>
            </a:r>
          </a:p>
          <a:p>
            <a:pPr lvl="1"/>
            <a:r>
              <a:rPr lang="en-AU" dirty="0"/>
              <a:t>One of the resulting issues for many stakeholders was that they did not understand the intended </a:t>
            </a:r>
            <a:r>
              <a:rPr lang="en-AU" i="1" dirty="0"/>
              <a:t>use cases </a:t>
            </a:r>
            <a:r>
              <a:rPr lang="en-AU" dirty="0"/>
              <a:t>…</a:t>
            </a:r>
          </a:p>
          <a:p>
            <a:pPr lvl="1"/>
            <a:r>
              <a:rPr lang="en-AU" dirty="0"/>
              <a:t>… which made it difficult to suggest appropriate for </a:t>
            </a:r>
            <a:r>
              <a:rPr lang="en-AU" i="1" dirty="0"/>
              <a:t>adequate spectrum sharing mechanisms</a:t>
            </a:r>
          </a:p>
          <a:p>
            <a:pPr lvl="1"/>
            <a:r>
              <a:rPr lang="en-AU" dirty="0"/>
              <a:t>There was some discussion during BRAN#110 about intended </a:t>
            </a:r>
            <a:r>
              <a:rPr lang="en-AU" i="1" dirty="0"/>
              <a:t>use cases </a:t>
            </a:r>
            <a:r>
              <a:rPr lang="en-AU" dirty="0"/>
              <a:t>but not much additional understanding</a:t>
            </a:r>
          </a:p>
          <a:p>
            <a:pPr lvl="2"/>
            <a:r>
              <a:rPr lang="en-AU" dirty="0"/>
              <a:t>Some mention was made about low latency voice in a small area, maybe for AR/VR type applications</a:t>
            </a:r>
          </a:p>
          <a:p>
            <a:pPr lvl="1"/>
            <a:r>
              <a:rPr lang="en-AU" dirty="0"/>
              <a:t>The proponents of NB FH may like to consider assisting the Coex SC about the intended </a:t>
            </a:r>
            <a:r>
              <a:rPr lang="en-AU" i="1" dirty="0"/>
              <a:t>use cases </a:t>
            </a:r>
            <a:r>
              <a:rPr lang="en-AU" dirty="0"/>
              <a:t>at a future session</a:t>
            </a:r>
          </a:p>
        </p:txBody>
      </p:sp>
      <p:sp>
        <p:nvSpPr>
          <p:cNvPr id="4" name="Footer Placeholder 3">
            <a:extLst>
              <a:ext uri="{FF2B5EF4-FFF2-40B4-BE49-F238E27FC236}">
                <a16:creationId xmlns:a16="http://schemas.microsoft.com/office/drawing/2014/main" id="{DADC3C1C-15B3-41A3-9817-AA5CDF2764E2}"/>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F545CF2-E9A1-4ECF-9797-0942F18CC9E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61</a:t>
            </a:fld>
            <a:endParaRPr lang="en-US" dirty="0"/>
          </a:p>
        </p:txBody>
      </p:sp>
    </p:spTree>
    <p:extLst>
      <p:ext uri="{BB962C8B-B14F-4D97-AF65-F5344CB8AC3E}">
        <p14:creationId xmlns:p14="http://schemas.microsoft.com/office/powerpoint/2010/main" val="2503599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4A10A3-43C1-43AE-A6B0-592ACEE45AF3}"/>
              </a:ext>
            </a:extLst>
          </p:cNvPr>
          <p:cNvSpPr>
            <a:spLocks noGrp="1"/>
          </p:cNvSpPr>
          <p:nvPr>
            <p:ph type="title"/>
          </p:nvPr>
        </p:nvSpPr>
        <p:spPr>
          <a:xfrm>
            <a:off x="685800" y="685800"/>
            <a:ext cx="7772400" cy="1066800"/>
          </a:xfrm>
        </p:spPr>
        <p:txBody>
          <a:bodyPr/>
          <a:lstStyle/>
          <a:p>
            <a:r>
              <a:rPr lang="en-AU" dirty="0"/>
              <a:t>The Coex SC will hear a submission about the adequacy of eDAA as a NB FH sharing mechanism </a:t>
            </a:r>
          </a:p>
        </p:txBody>
      </p:sp>
      <p:sp>
        <p:nvSpPr>
          <p:cNvPr id="9" name="Content Placeholder 8">
            <a:extLst>
              <a:ext uri="{FF2B5EF4-FFF2-40B4-BE49-F238E27FC236}">
                <a16:creationId xmlns:a16="http://schemas.microsoft.com/office/drawing/2014/main" id="{C998900F-C7C1-4347-9264-9A7BE65DC152}"/>
              </a:ext>
            </a:extLst>
          </p:cNvPr>
          <p:cNvSpPr>
            <a:spLocks noGrp="1"/>
          </p:cNvSpPr>
          <p:nvPr>
            <p:ph idx="1"/>
          </p:nvPr>
        </p:nvSpPr>
        <p:spPr>
          <a:xfrm>
            <a:off x="685800" y="1981200"/>
            <a:ext cx="7772400" cy="4114800"/>
          </a:xfrm>
        </p:spPr>
        <p:txBody>
          <a:bodyPr/>
          <a:lstStyle/>
          <a:p>
            <a:pPr lvl="1"/>
            <a:r>
              <a:rPr lang="en-AU" dirty="0"/>
              <a:t>Menzo Wentink (Qualcomm) will provide a summary of his latest eDAA simulations and findings</a:t>
            </a:r>
          </a:p>
          <a:p>
            <a:pPr lvl="2"/>
            <a:r>
              <a:rPr lang="en-AU" dirty="0"/>
              <a:t>See </a:t>
            </a:r>
            <a:r>
              <a:rPr lang="en-AU" dirty="0">
                <a:hlinkClick r:id="rId2"/>
              </a:rPr>
              <a:t>11-21-1191-00</a:t>
            </a:r>
            <a:r>
              <a:rPr lang="en-AU" dirty="0"/>
              <a:t> - </a:t>
            </a:r>
            <a:r>
              <a:rPr lang="en-US" i="1" dirty="0"/>
              <a:t>NB Coexistence in 6 GHz – eDAA</a:t>
            </a:r>
            <a:endParaRPr lang="en-AU" dirty="0"/>
          </a:p>
          <a:p>
            <a:pPr lvl="2"/>
            <a:r>
              <a:rPr lang="en-AU" dirty="0"/>
              <a:t>Its conclusions are:</a:t>
            </a:r>
          </a:p>
          <a:p>
            <a:pPr lvl="3"/>
            <a:r>
              <a:rPr lang="en-US" i="1" dirty="0"/>
              <a:t>NB with eDAA may cause latency issues at Wi-Fi</a:t>
            </a:r>
          </a:p>
          <a:p>
            <a:pPr lvl="3"/>
            <a:r>
              <a:rPr lang="en-US" i="1" dirty="0"/>
              <a:t>eDAA also appears inadequate for NB/NB sharing</a:t>
            </a:r>
          </a:p>
          <a:p>
            <a:pPr lvl="3"/>
            <a:r>
              <a:rPr lang="en-US" i="1" dirty="0"/>
              <a:t>LBT shows no issues for either Wi-Fi/NB or NB/NB coexistence</a:t>
            </a:r>
          </a:p>
          <a:p>
            <a:pPr lvl="3"/>
            <a:r>
              <a:rPr lang="en-US" i="1" dirty="0"/>
              <a:t>The eDAA coexistence issues pointed out in this analysis should make it unlikely that a notified body can certify 'no-LBT' NB equipment</a:t>
            </a:r>
          </a:p>
        </p:txBody>
      </p:sp>
      <p:sp>
        <p:nvSpPr>
          <p:cNvPr id="3" name="Footer Placeholder 2">
            <a:extLst>
              <a:ext uri="{FF2B5EF4-FFF2-40B4-BE49-F238E27FC236}">
                <a16:creationId xmlns:a16="http://schemas.microsoft.com/office/drawing/2014/main" id="{DE95F84A-43D6-4914-B94A-0049C8C85B70}"/>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4" name="Slide Number Placeholder 3">
            <a:extLst>
              <a:ext uri="{FF2B5EF4-FFF2-40B4-BE49-F238E27FC236}">
                <a16:creationId xmlns:a16="http://schemas.microsoft.com/office/drawing/2014/main" id="{5DEF089A-72CD-49A3-8918-734161B7613F}"/>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62</a:t>
            </a:fld>
            <a:endParaRPr lang="en-US" dirty="0"/>
          </a:p>
        </p:txBody>
      </p:sp>
    </p:spTree>
    <p:extLst>
      <p:ext uri="{BB962C8B-B14F-4D97-AF65-F5344CB8AC3E}">
        <p14:creationId xmlns:p14="http://schemas.microsoft.com/office/powerpoint/2010/main" val="3837836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63</a:t>
            </a:fld>
            <a:endParaRPr lang="en-US" dirty="0"/>
          </a:p>
        </p:txBody>
      </p:sp>
    </p:spTree>
    <p:extLst>
      <p:ext uri="{BB962C8B-B14F-4D97-AF65-F5344CB8AC3E}">
        <p14:creationId xmlns:p14="http://schemas.microsoft.com/office/powerpoint/2010/main" val="3078604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ETSI BRAN will now meet virtually for the rest of 2021</a:t>
            </a:r>
          </a:p>
        </p:txBody>
      </p:sp>
      <p:sp>
        <p:nvSpPr>
          <p:cNvPr id="3" name="Content Placeholder 2"/>
          <p:cNvSpPr>
            <a:spLocks noGrp="1"/>
          </p:cNvSpPr>
          <p:nvPr>
            <p:ph sz="half" idx="1"/>
          </p:nvPr>
        </p:nvSpPr>
        <p:spPr>
          <a:xfrm>
            <a:off x="685800" y="1981200"/>
            <a:ext cx="3810000" cy="4114800"/>
          </a:xfrm>
        </p:spPr>
        <p:txBody>
          <a:bodyPr/>
          <a:lstStyle/>
          <a:p>
            <a:r>
              <a:rPr lang="en-GB" dirty="0"/>
              <a:t>Schedule for 2021</a:t>
            </a:r>
          </a:p>
          <a:p>
            <a:pPr lvl="1"/>
            <a:r>
              <a:rPr lang="en-GB" dirty="0"/>
              <a:t>NB FH in EN 303 687 ad hoc teleconferences </a:t>
            </a:r>
          </a:p>
          <a:p>
            <a:pPr lvl="2"/>
            <a:r>
              <a:rPr lang="en-AU" dirty="0"/>
              <a:t>BRAN#110c: 1 Sep 2021 (C2C)</a:t>
            </a:r>
          </a:p>
          <a:p>
            <a:pPr lvl="2"/>
            <a:r>
              <a:rPr lang="en-AU" dirty="0"/>
              <a:t>BRAN#110d: 2 Sep 2021 (NB FH)</a:t>
            </a:r>
          </a:p>
          <a:p>
            <a:pPr lvl="2"/>
            <a:r>
              <a:rPr lang="en-AU" dirty="0"/>
              <a:t>BRAN#110e: 6 Sep 2021 (NB FH)</a:t>
            </a:r>
          </a:p>
          <a:p>
            <a:pPr lvl="1"/>
            <a:r>
              <a:rPr lang="en-GB" dirty="0"/>
              <a:t>EN 301 893</a:t>
            </a:r>
            <a:br>
              <a:rPr lang="en-GB" dirty="0"/>
            </a:br>
            <a:r>
              <a:rPr lang="en-GB" dirty="0"/>
              <a:t>rapporteur's teleconferences</a:t>
            </a:r>
          </a:p>
          <a:p>
            <a:pPr lvl="2"/>
            <a:r>
              <a:rPr lang="en-AU" dirty="0"/>
              <a:t>None so far</a:t>
            </a:r>
          </a:p>
          <a:p>
            <a:pPr lvl="2"/>
            <a:endParaRPr lang="en-GB" dirty="0"/>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a:xfrm>
            <a:off x="4648200" y="1981200"/>
            <a:ext cx="3810000" cy="4114800"/>
          </a:xfrm>
        </p:spPr>
        <p:txBody>
          <a:bodyPr/>
          <a:lstStyle/>
          <a:p>
            <a:pPr lvl="1"/>
            <a:endParaRPr lang="en-GB" dirty="0"/>
          </a:p>
          <a:p>
            <a:pPr lvl="1"/>
            <a:r>
              <a:rPr lang="en-GB" dirty="0"/>
              <a:t>BRAN #111</a:t>
            </a:r>
          </a:p>
          <a:p>
            <a:pPr lvl="2"/>
            <a:r>
              <a:rPr lang="en-GB" dirty="0"/>
              <a:t>27 Sep 2021 – 1 Oct 2021</a:t>
            </a:r>
          </a:p>
          <a:p>
            <a:pPr lvl="2"/>
            <a:r>
              <a:rPr lang="en-GB" dirty="0"/>
              <a:t>Virtual </a:t>
            </a:r>
          </a:p>
          <a:p>
            <a:pPr lvl="1"/>
            <a:r>
              <a:rPr lang="en-GB" dirty="0"/>
              <a:t>BRAN #112</a:t>
            </a:r>
          </a:p>
          <a:p>
            <a:pPr lvl="2"/>
            <a:r>
              <a:rPr lang="en-GB" dirty="0"/>
              <a:t>13 Dec 2021 – 17 Dec 2021</a:t>
            </a:r>
          </a:p>
          <a:p>
            <a:pPr lvl="2"/>
            <a:r>
              <a:rPr lang="en-GB" dirty="0"/>
              <a:t>Virtual</a:t>
            </a:r>
          </a:p>
          <a:p>
            <a:pPr lvl="2"/>
            <a:endParaRPr lang="en-GB" dirty="0"/>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64</a:t>
            </a:fld>
            <a:endParaRPr lang="en-US" dirty="0"/>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hoc’</a:t>
            </a:r>
            <a:r>
              <a:rPr lang="en-AU" sz="1800" dirty="0">
                <a:latin typeface="+mj-lt"/>
              </a:rPr>
              <a:t>s are also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 based on F2F meetings</a:t>
            </a:r>
          </a:p>
        </p:txBody>
      </p:sp>
      <p:sp>
        <p:nvSpPr>
          <p:cNvPr id="3" name="Content Placeholder 2"/>
          <p:cNvSpPr>
            <a:spLocks noGrp="1"/>
          </p:cNvSpPr>
          <p:nvPr>
            <p:ph sz="half" idx="1"/>
          </p:nvPr>
        </p:nvSpPr>
        <p:spPr/>
        <p:txBody>
          <a:bodyPr/>
          <a:lstStyle/>
          <a:p>
            <a:r>
              <a:rPr lang="en-GB" dirty="0"/>
              <a:t>Meeting schedule for 2022</a:t>
            </a:r>
          </a:p>
          <a:p>
            <a:pPr lvl="1"/>
            <a:r>
              <a:rPr lang="en-GB" dirty="0"/>
              <a:t>BRAN #113</a:t>
            </a:r>
          </a:p>
          <a:p>
            <a:pPr lvl="2"/>
            <a:r>
              <a:rPr lang="en-GB" dirty="0"/>
              <a:t>4 Feb 2022 – 14 Feb 2022</a:t>
            </a:r>
          </a:p>
          <a:p>
            <a:pPr lvl="2"/>
            <a:r>
              <a:rPr lang="en-AU" b="0" i="0" dirty="0">
                <a:effectLst/>
                <a:latin typeface="Arial" panose="020B0604020202020204" pitchFamily="34" charset="0"/>
              </a:rPr>
              <a:t>Sophia-Antipolis</a:t>
            </a:r>
            <a:r>
              <a:rPr lang="en-AU" dirty="0">
                <a:latin typeface="Arial" panose="020B0604020202020204" pitchFamily="34" charset="0"/>
              </a:rPr>
              <a:t>, France</a:t>
            </a:r>
            <a:endParaRPr lang="en-AU" b="0" i="0" dirty="0">
              <a:effectLst/>
              <a:latin typeface="Arial" panose="020B0604020202020204" pitchFamily="34" charset="0"/>
            </a:endParaRPr>
          </a:p>
          <a:p>
            <a:pPr lvl="1"/>
            <a:r>
              <a:rPr lang="en-AU" dirty="0"/>
              <a:t>BRAN #114</a:t>
            </a:r>
          </a:p>
          <a:p>
            <a:pPr lvl="2"/>
            <a:r>
              <a:rPr lang="en-AU" dirty="0"/>
              <a:t>3 Jun 2022 - 10 Jun 2022</a:t>
            </a:r>
          </a:p>
          <a:p>
            <a:pPr lvl="2"/>
            <a:r>
              <a:rPr lang="en-AU" b="0" i="0" dirty="0">
                <a:effectLst/>
                <a:latin typeface="Arial" panose="020B0604020202020204" pitchFamily="34" charset="0"/>
              </a:rPr>
              <a:t>Sophia-Antipolis</a:t>
            </a:r>
            <a:r>
              <a:rPr lang="en-AU" dirty="0">
                <a:latin typeface="Arial" panose="020B0604020202020204" pitchFamily="34" charset="0"/>
              </a:rPr>
              <a:t>, France</a:t>
            </a:r>
            <a:endParaRPr lang="en-AU" dirty="0"/>
          </a:p>
          <a:p>
            <a:pPr lvl="1"/>
            <a:r>
              <a:rPr lang="en-AU" dirty="0"/>
              <a:t>BRAN #115</a:t>
            </a:r>
          </a:p>
          <a:p>
            <a:pPr lvl="2"/>
            <a:r>
              <a:rPr lang="en-AU" dirty="0"/>
              <a:t>29 Aug 2022 until 2 Sep 2022; OR</a:t>
            </a:r>
          </a:p>
          <a:p>
            <a:pPr lvl="2"/>
            <a:r>
              <a:rPr lang="en-AU" dirty="0"/>
              <a:t>5 Sep 2022 until 9 Sep 2022</a:t>
            </a:r>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a:p>
            <a:pPr lvl="2"/>
            <a:endParaRPr lang="en-GB" dirty="0"/>
          </a:p>
          <a:p>
            <a:pPr lvl="2"/>
            <a:endParaRPr lang="en-GB" dirty="0">
              <a:solidFill>
                <a:srgbClr val="FF0000"/>
              </a:solidFill>
            </a:endParaRPr>
          </a:p>
          <a:p>
            <a:pPr lvl="2"/>
            <a:endParaRPr lang="en-GB" dirty="0"/>
          </a:p>
          <a:p>
            <a:pPr lvl="2"/>
            <a:endParaRPr lang="en-GB" dirty="0"/>
          </a:p>
          <a:p>
            <a:pPr lvl="2"/>
            <a:endParaRPr lang="en-GB" dirty="0"/>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65</a:t>
            </a:fld>
            <a:endParaRPr lang="en-US" dirty="0"/>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hoc’</a:t>
            </a:r>
            <a:r>
              <a:rPr lang="en-AU" sz="1800" dirty="0">
                <a:latin typeface="+mj-lt"/>
              </a:rPr>
              <a:t>s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53733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66</a:t>
            </a:fld>
            <a:endParaRPr lang="en-US" dirty="0"/>
          </a:p>
        </p:txBody>
      </p:sp>
    </p:spTree>
    <p:extLst>
      <p:ext uri="{BB962C8B-B14F-4D97-AF65-F5344CB8AC3E}">
        <p14:creationId xmlns:p14="http://schemas.microsoft.com/office/powerpoint/2010/main" val="35952864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will discuss </a:t>
            </a:r>
            <a:r>
              <a:rPr lang="en-US" dirty="0"/>
              <a:t>coexistence with radars in 60 GHz, including possible actions</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July 2021,the Coex SC will hear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2"/>
            <a:r>
              <a:rPr lang="en-US" dirty="0">
                <a:latin typeface="+mj-lt"/>
                <a:ea typeface="Times New Roman" panose="02020603050405020304" pitchFamily="18" charset="0"/>
              </a:rPr>
              <a:t>30 min requested</a:t>
            </a:r>
            <a:endParaRPr lang="en-US" dirty="0">
              <a:effectLst/>
              <a:latin typeface="+mj-lt"/>
              <a:ea typeface="Times New Roman" panose="02020603050405020304" pitchFamily="18" charset="0"/>
            </a:endParaRPr>
          </a:p>
          <a:p>
            <a:pPr lvl="1"/>
            <a:r>
              <a:rPr lang="en-US" dirty="0">
                <a:latin typeface="+mj-lt"/>
              </a:rPr>
              <a:t>What actions by the Coex SC are proposed?</a:t>
            </a:r>
            <a:endParaRPr lang="en-AU" dirty="0">
              <a:latin typeface="+mj-lt"/>
            </a:endParaRPr>
          </a:p>
          <a:p>
            <a:pPr lvl="2"/>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67</a:t>
            </a:fld>
            <a:endParaRPr lang="en-US" dirty="0"/>
          </a:p>
        </p:txBody>
      </p:sp>
    </p:spTree>
    <p:extLst>
      <p:ext uri="{BB962C8B-B14F-4D97-AF65-F5344CB8AC3E}">
        <p14:creationId xmlns:p14="http://schemas.microsoft.com/office/powerpoint/2010/main" val="198626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68</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Sept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coex activities</a:t>
            </a:r>
          </a:p>
          <a:p>
            <a:pPr lvl="2"/>
            <a:r>
              <a:rPr lang="en-AU" dirty="0"/>
              <a:t>EN 301 893 (5 GHz)</a:t>
            </a:r>
          </a:p>
          <a:p>
            <a:pPr lvl="2"/>
            <a:r>
              <a:rPr lang="en-AU" dirty="0"/>
              <a:t>EN 303 687 (6 GHz)</a:t>
            </a:r>
          </a:p>
          <a:p>
            <a:pPr lvl="3"/>
            <a:r>
              <a:rPr lang="en-AU" dirty="0"/>
              <a:t>Main focus on NB FH?</a:t>
            </a:r>
          </a:p>
          <a:p>
            <a:pPr lvl="1"/>
            <a:r>
              <a:rPr lang="en-AU" dirty="0"/>
              <a:t>Review 60 GHz coex</a:t>
            </a:r>
          </a:p>
          <a:p>
            <a:pPr lvl="2"/>
            <a:r>
              <a:rPr lang="en-AU" dirty="0"/>
              <a:t>ETSI BRAN</a:t>
            </a:r>
          </a:p>
          <a:p>
            <a:pPr lvl="2"/>
            <a:r>
              <a:rPr lang="en-AU" dirty="0"/>
              <a:t>Regulatory aspects</a:t>
            </a:r>
          </a:p>
          <a:p>
            <a:pPr lvl="1"/>
            <a:r>
              <a:rPr lang="en-AU" dirty="0"/>
              <a:t>Review 3GPP related coexistence activities</a:t>
            </a:r>
          </a:p>
          <a:p>
            <a:pPr lvl="2"/>
            <a:r>
              <a:rPr lang="en-AU" dirty="0"/>
              <a:t>Any?</a:t>
            </a:r>
          </a:p>
          <a:p>
            <a:pPr lvl="1"/>
            <a:r>
              <a:rPr lang="en-AU" dirty="0"/>
              <a:t>802.11be </a:t>
            </a:r>
            <a:r>
              <a:rPr lang="en-AU" dirty="0" err="1"/>
              <a:t>coex</a:t>
            </a:r>
            <a:r>
              <a:rPr lang="en-AU" dirty="0"/>
              <a:t> with 802.11ax in 5 GHz</a:t>
            </a:r>
          </a:p>
          <a:p>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69</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July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70</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7616</Words>
  <Application>Microsoft Office PowerPoint</Application>
  <PresentationFormat>On-screen Show (4:3)</PresentationFormat>
  <Paragraphs>965</Paragraphs>
  <Slides>70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Times New Roman</vt:lpstr>
      <vt:lpstr>802-11-Submission</vt:lpstr>
      <vt:lpstr>Agenda for IEEE 802.11 Coexistence SC virtual meeting in July 2021</vt:lpstr>
      <vt:lpstr>Welcome to the 7th virtual meeting of the Coex SC in July 2021</vt:lpstr>
      <vt:lpstr>Registration is required for the July 802 electronic plenary session</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only meet once during the virtual IEEE 802 plenary meeting in July 2021</vt:lpstr>
      <vt:lpstr>The Coex SC will consider a proposed agenda for its virtual meeting in July 2021</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virtual meeting minutes from May 2021</vt:lpstr>
      <vt:lpstr>PowerPoint Presentation</vt:lpstr>
      <vt:lpstr>There are few key message for the Coex SC that arise out of today’s session</vt:lpstr>
      <vt:lpstr>PowerPoint Presentation</vt:lpstr>
      <vt:lpstr>We have tracked the use of 5G by SPs in unlicensed bands to highlight importance of coexistence work</vt:lpstr>
      <vt:lpstr>We are now also tracking support by 5G clients for unlicensed bands to highlight importance of coex work</vt:lpstr>
      <vt:lpstr>The number planned/testing &amp; deployed LAA networks globally is currently steady</vt:lpstr>
      <vt:lpstr>The number of devices supporting LAA globally is up by almost 200 in the last three months</vt:lpstr>
      <vt:lpstr>There was a significant LAA deployment in Chicago as early as Jan 2020 …</vt:lpstr>
      <vt:lpstr>… and there is significant overlap between the LAA &amp; Wi-Fi networks in Chicago</vt:lpstr>
      <vt:lpstr>PowerPoint Presentation</vt:lpstr>
      <vt:lpstr>Nokia has announced that MulteFire will soon operate in the 5 GHz band …</vt:lpstr>
      <vt:lpstr>… suggesting the Coex SC probably needs to understand/evaluate MulteFire/Wi-Fi coexistence</vt:lpstr>
      <vt:lpstr>PowerPoint Presentation</vt:lpstr>
      <vt:lpstr>The Coex SC heard about an LAA/Wi-Fi coexistence study in Chicago in Jan 2021</vt:lpstr>
      <vt:lpstr>Experiments with deployed systems show LAA has a significant impact on Wi-Fi Beacon success</vt:lpstr>
      <vt:lpstr>Experiments with deployed systems show LAA has a significant impact on Wi-Fi data success</vt:lpstr>
      <vt:lpstr>The previous discussions suggested a need to discuss the Uni of Chicago results in more detail</vt:lpstr>
      <vt:lpstr>The Uni of Chicago is planning to undertake further measurements (and simulations)</vt:lpstr>
      <vt:lpstr>There has been some reporting and discussion of previous University of Chicago results </vt:lpstr>
      <vt:lpstr>PowerPoint Presentation</vt:lpstr>
      <vt:lpstr>Note that ESTI BRAN documents are available to IEEE 802.11 WG members</vt:lpstr>
      <vt:lpstr>PowerPoint Presentation</vt:lpstr>
      <vt:lpstr>The stable draft of EN 301 893 (5 GHz) includes the adaptivity compromise &amp; associated testing</vt:lpstr>
      <vt:lpstr>A LS from ETSI BRAN highlights recent progress related to adaptivity in EN 301 893 (5 GHz)</vt:lpstr>
      <vt:lpstr>ETSI BRAN’s LS highlights the key adaptivity text in EN 301 893 (5 GHz)</vt:lpstr>
      <vt:lpstr>ETSI BRAN’s LS highlights that the key adaptivity text may be updated in the future</vt:lpstr>
      <vt:lpstr>Is there any need to reply to the LS wrt EN 301 893 from ETSI BRAN?</vt:lpstr>
      <vt:lpstr>The EN 301 893 journey has been long &amp; interesting, achieving good sharing but with future risks for 802.11be</vt:lpstr>
      <vt:lpstr>The EN 301 893 journey will continue, with multiple options for consideration by the Coex SC</vt:lpstr>
      <vt:lpstr>The Coex SC has started a process of evaluating the optimum path for 5 GHz (&amp; 6 GHz) coexistence</vt:lpstr>
      <vt:lpstr>The Coex SC may hear a brief proposal on next steps to help decide the best 5 GHz options for 802.11be</vt:lpstr>
      <vt:lpstr>PowerPoint Presentation</vt:lpstr>
      <vt:lpstr>Coexistence will become increasingly important as 6 GHz spectrum opens globally for unlicenced operation</vt:lpstr>
      <vt:lpstr>There is both good news &amp; not so good news in terms of global 6 GHz availability</vt:lpstr>
      <vt:lpstr>PowerPoint Presentation</vt:lpstr>
      <vt:lpstr>A stable draft of EN 303 687 includes the 6 GHz compromise for ED-only @ -72 dBm, but not NB FH</vt:lpstr>
      <vt:lpstr>PowerPoint Presentation</vt:lpstr>
      <vt:lpstr>Many believe NB FH systems represent a potential threat to coexistence in the 6 GHz band in Europe</vt:lpstr>
      <vt:lpstr>The ECC decision that allows NB FH requires ETSI BRAN to agree on a spectrum sharing mechanism</vt:lpstr>
      <vt:lpstr>In May 2021, the Coex SC heard multiple submissions on the NB FH in 6 GHz issue</vt:lpstr>
      <vt:lpstr>The next steps to a resolution of the NB FH 6 GHz questions were unclear after BRAN #110</vt:lpstr>
      <vt:lpstr>In BRAN#1110 there was lots of discussion about NB FH … with no consensus</vt:lpstr>
      <vt:lpstr>There is an ongoing debate within ETSI BRAN about the urgency of including NB FH in EN 303 687</vt:lpstr>
      <vt:lpstr>A lack of understanding about intended NB FH use cases did not assist consensus at BRAN#110</vt:lpstr>
      <vt:lpstr>The Coex SC will hear a submission about the adequacy of eDAA as a NB FH sharing mechanism </vt:lpstr>
      <vt:lpstr>PowerPoint Presentation</vt:lpstr>
      <vt:lpstr>ETSI BRAN will now meet virtually for the rest of 2021</vt:lpstr>
      <vt:lpstr>ETSI BRAN has tentatively agreed its 2022 schedule based on F2F meetings</vt:lpstr>
      <vt:lpstr>PowerPoint Presentation</vt:lpstr>
      <vt:lpstr>The Coex SC will discuss coexistence with radars in 60 GHz, including possible actions </vt:lpstr>
      <vt:lpstr>PowerPoint Presentation</vt:lpstr>
      <vt:lpstr>The Coex SC will continue its normal business in Sept 2021</vt:lpstr>
      <vt:lpstr>The IEEE 802.11 Coexistence SC virtual meeting in July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2021-07-20T01:26:03Z</dcterms:modified>
</cp:coreProperties>
</file>