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108" y="1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802.11-21/0935r1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093-05-0PNP-ieee-802-participation-slide-ppt.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July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2021-07-12</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40"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July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July 2021</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15 November 2019)</a:t>
            </a:r>
            <a:endParaRPr lang="en-US" sz="2000" dirty="0">
              <a:hlinkClick r:id="rId6"/>
            </a:endParaRPr>
          </a:p>
          <a:p>
            <a:pPr lvl="1"/>
            <a:r>
              <a:rPr lang="en-US" sz="1800" dirty="0">
                <a:hlinkClick r:id="rId4"/>
              </a:rPr>
              <a:t>https://mentor.ieee.org/802-ec/dcn/17/ec-17-0120-29-0PNP-ieee-802-lmsc-chairs-guidelines.pdf</a:t>
            </a:r>
            <a:r>
              <a:rPr lang="en-US" sz="1800" dirty="0"/>
              <a:t> </a:t>
            </a:r>
          </a:p>
          <a:p>
            <a:r>
              <a:rPr lang="en-US" sz="2000" dirty="0"/>
              <a:t>Participation in IEEE 802 Meetings</a:t>
            </a:r>
          </a:p>
          <a:p>
            <a:pPr lvl="1"/>
            <a:r>
              <a:rPr lang="en-US" sz="1800" u="sng" dirty="0">
                <a:hlinkClick r:id="rId7"/>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8"/>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9"/>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802.11 Operations Manual</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July 2021</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July 2021</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July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July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July 2021</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July 2021</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2021</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2021</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2021</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2021</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2021</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July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1196</TotalTime>
  <Words>3685</Words>
  <Application>Microsoft Office PowerPoint</Application>
  <PresentationFormat>Widescreen</PresentationFormat>
  <Paragraphs>372</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July 2021</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73</cp:revision>
  <cp:lastPrinted>1601-01-01T00:00:00Z</cp:lastPrinted>
  <dcterms:created xsi:type="dcterms:W3CDTF">2018-05-05T22:00:08Z</dcterms:created>
  <dcterms:modified xsi:type="dcterms:W3CDTF">2021-07-12T03:57:14Z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