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0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CF3A00-E919-42B7-AAAE-D944609E6A7B}" v="45" dt="2021-03-15T14:24:11.3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 varScale="1">
        <p:scale>
          <a:sx n="114" d="100"/>
          <a:sy n="114" d="100"/>
        </p:scale>
        <p:origin x="40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802.11-21/0925r1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0-04-00be-july-sept-tgbe-teleconference-agenda.docx" TargetMode="External"/><Relationship Id="rId2" Type="http://schemas.openxmlformats.org/officeDocument/2006/relationships/hyperlink" Target="https://mentor.ieee.org/802.11/dcn/21/11-21-0924-09-00be-tgbe-july-2021-meeting-agenda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982-32-00be-tgbe-motions-list-for-teleconferences-part-2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May 2021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2021-07-19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TGbe had scheduled 4 conf. calls during the July electronic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Joint calls, and two parallel MAC/PHY calls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Covered proposed draft texts (PDTs), comment resolution documents, and technical submissions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Approved the resolution of </a:t>
            </a:r>
            <a:r>
              <a:rPr lang="en-US" dirty="0">
                <a:solidFill>
                  <a:schemeClr val="tx1"/>
                </a:solidFill>
              </a:rPr>
              <a:t>several technical/editorial </a:t>
            </a:r>
            <a:r>
              <a:rPr lang="en-US" dirty="0"/>
              <a:t>comments and PDT submissions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Initiated resolving comments from CC36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Approved the creation of TGbe D1.1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TGbe D1.1 is expected to be available </a:t>
            </a:r>
            <a:r>
              <a:rPr lang="en-US" dirty="0">
                <a:solidFill>
                  <a:schemeClr val="tx1"/>
                </a:solidFill>
              </a:rPr>
              <a:t>by July 31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,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</a:t>
            </a:r>
            <a:r>
              <a:rPr lang="en-US" dirty="0">
                <a:solidFill>
                  <a:srgbClr val="FF0000"/>
                </a:solidFill>
                <a:hlinkClick r:id="rId2"/>
              </a:rPr>
              <a:t>924r9</a:t>
            </a:r>
            <a:r>
              <a:rPr lang="en-US" dirty="0"/>
              <a:t>, with queue statuses available in </a:t>
            </a:r>
            <a:r>
              <a:rPr lang="en-US" dirty="0">
                <a:solidFill>
                  <a:srgbClr val="FF0000"/>
                </a:solidFill>
                <a:hlinkClick r:id="rId3"/>
              </a:rPr>
              <a:t>1090r4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Future Teleconference Plan is provided in the next slide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Motions List is available in </a:t>
            </a:r>
            <a:r>
              <a:rPr lang="en-US" dirty="0">
                <a:solidFill>
                  <a:srgbClr val="FF0000"/>
                </a:solidFill>
                <a:hlinkClick r:id="rId4"/>
              </a:rPr>
              <a:t>1982r32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5AE-CF03-4422-B92D-E9623D1A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05399" cy="4494213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400" u="sng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July 12	Monday 	– MAC/PHY		19:00-21:00 ET</a:t>
            </a:r>
            <a:endParaRPr lang="en-US" sz="14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400" u="sng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July 14	Wednesday	– Joint (Motions)		09:00-11:00 ET</a:t>
            </a:r>
            <a:endParaRPr lang="en-US" sz="14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400" u="sng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July 15	Thursday 	– MAC/PHY		09:00-11:00 ET</a:t>
            </a:r>
            <a:endParaRPr lang="en-US" sz="14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GB" sz="1400" u="sng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July 19	Monday 	– Joint (Motions)		09:00-11:00 ET</a:t>
            </a:r>
            <a:endParaRPr lang="en-US" sz="14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July 21	Wednesday – MAC			10:00-12:00 ET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July 22	Thursday 	– MAC			10:00-12:00 ET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July 26 	Monday	– MAC/PHY		19:00-21:00 ET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July 28	Wednesday – Joint			10:00-12:00 ET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July 29	Thursday 	– MAC			10:00-12:00 ET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Aug 2-6	 Mon-Fri 	– No Conf Calls 		Holiday       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28318" y="1981200"/>
            <a:ext cx="4952999" cy="441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400" dirty="0">
                <a:latin typeface="Times New Roman" panose="02020603050405020304" pitchFamily="18" charset="0"/>
              </a:rPr>
              <a:t>Aug 09 	Monday	– MAC/PHY		19:00-21:00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Aug 11	Wednesday – Joint (Motions) 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Aug 12	Thursday 	– MAC			10:00-12:00 ET</a:t>
            </a:r>
          </a:p>
          <a:p>
            <a:r>
              <a:rPr lang="en-US" sz="1400" dirty="0">
                <a:latin typeface="Times New Roman" panose="02020603050405020304" pitchFamily="18" charset="0"/>
              </a:rPr>
              <a:t>Aug 16 	Monday	– MAC/PHY		19:00-21:00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Aug 18	Wednesday – Joint			10:00-12:00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Aug 19	Thursday 	– MAC			10:00-12:00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Aug 23 	Monday	– MAC/PHY		19:00-21:00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Aug 25	Wednesday – Joint (Motions)		10:00-12:00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Aug 26	Thursday 	– MAC			10:00-12:00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Aug 30 	Monday	– MAC/PHY		19:00-21:00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Sep 01	Wednesday – Joint			10:00-12:00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Sep 02	Thursday 	– MAC			10:00-12:00 ET</a:t>
            </a:r>
          </a:p>
          <a:p>
            <a:pPr lvl="0"/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</a:rPr>
              <a:t>Sep 06 	Monday	– No Conf Call 		Labor Day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Sep 08	Wednesday – Joint (Motions)		10:00-12:00 ET</a:t>
            </a:r>
          </a:p>
          <a:p>
            <a:pPr lvl="0"/>
            <a:r>
              <a:rPr lang="en-US" sz="1400" dirty="0">
                <a:latin typeface="Times New Roman" panose="02020603050405020304" pitchFamily="18" charset="0"/>
              </a:rPr>
              <a:t>Sep 09	Thursday    – MAC			10:00-12:00 ET</a:t>
            </a:r>
          </a:p>
        </p:txBody>
      </p:sp>
    </p:spTree>
    <p:extLst>
      <p:ext uri="{BB962C8B-B14F-4D97-AF65-F5344CB8AC3E}">
        <p14:creationId xmlns:p14="http://schemas.microsoft.com/office/powerpoint/2010/main" val="1693586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PAR approved								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First TG meeting								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D0.1								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D1.0 WG Comment Collection 									May 		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D2.0 WG Comment Collection									Mar 		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D3.0 Letter Ballot </a:t>
            </a:r>
            <a:r>
              <a:rPr lang="en-US" dirty="0"/>
              <a:t>												Nov  		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Initial Sponsor Ballot (D4.0)								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Final 802.11 WG approval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 EC approval			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RevCom</a:t>
            </a:r>
            <a:r>
              <a:rPr lang="en-US" dirty="0"/>
              <a:t> and SASB approval									May          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3423</TotalTime>
  <Words>642</Words>
  <Application>Microsoft Office PowerPoint</Application>
  <PresentationFormat>Widescreen</PresentationFormat>
  <Paragraphs>63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May 2021 Closing Report</vt:lpstr>
      <vt:lpstr>TGbe (Extremely High Throughput)</vt:lpstr>
      <vt:lpstr>Teleconference Plan</vt:lpstr>
      <vt:lpstr>Timeline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2021-07-20T14:44:24Z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