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err="1"/>
              <a:t>Julu</a:t>
            </a:r>
            <a:r>
              <a:rPr lang="en-US" dirty="0"/>
              <a:t>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0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11-21/1090</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dirty="0">
                <a:hlinkClick r:id="rId2"/>
              </a:rPr>
              <a:t>501r2</a:t>
            </a:r>
            <a:r>
              <a:rPr lang="en-GB" sz="1200" dirty="0"/>
              <a:t> CR for 35.3.8							</a:t>
            </a:r>
            <a:r>
              <a:rPr lang="en-GB" sz="1200" dirty="0" err="1"/>
              <a:t>Namyeong</a:t>
            </a:r>
            <a:r>
              <a:rPr lang="en-GB" sz="1200" dirty="0"/>
              <a:t> Kim 	[SP-10’]</a:t>
            </a:r>
          </a:p>
          <a:p>
            <a:pPr lvl="1">
              <a:buFont typeface="Arial" panose="020B0604020202020204" pitchFamily="34" charset="0"/>
              <a:buChar char="•"/>
            </a:pPr>
            <a:r>
              <a:rPr lang="en-GB" sz="1200" dirty="0">
                <a:hlinkClick r:id="rId3"/>
              </a:rPr>
              <a:t>622r1</a:t>
            </a:r>
            <a:r>
              <a:rPr lang="en-GB" sz="1200" dirty="0"/>
              <a:t> TBD and CR for critical update for non-AP STA		Ming Gan 		[SP-10’]</a:t>
            </a:r>
          </a:p>
          <a:p>
            <a:pPr lvl="1">
              <a:buFont typeface="Arial" panose="020B0604020202020204" pitchFamily="34" charset="0"/>
              <a:buChar char="•"/>
            </a:pPr>
            <a:r>
              <a:rPr lang="en-GB" sz="1200" dirty="0">
                <a:hlinkClick r:id="rId4"/>
              </a:rPr>
              <a:t>467r1</a:t>
            </a:r>
            <a:r>
              <a:rPr lang="en-GB" sz="1200" dirty="0"/>
              <a:t> CR for 35.3.4.3 Multi-link element usage			Ming Gan 		[SP-10’]</a:t>
            </a:r>
          </a:p>
          <a:p>
            <a:pPr lvl="1">
              <a:buFont typeface="Arial" panose="020B0604020202020204" pitchFamily="34" charset="0"/>
              <a:buChar char="•"/>
            </a:pPr>
            <a:r>
              <a:rPr lang="en-GB" sz="1200" dirty="0">
                <a:hlinkClick r:id="rId5"/>
              </a:rPr>
              <a:t>594r1</a:t>
            </a:r>
            <a:r>
              <a:rPr lang="en-GB" sz="1200" dirty="0"/>
              <a:t> CR for CIDs Related to STA MAC Address of Non-AP MLD	Guogang Huang 	[SP-10’]</a:t>
            </a:r>
          </a:p>
          <a:p>
            <a:pPr lvl="1">
              <a:buFont typeface="Arial" panose="020B0604020202020204" pitchFamily="34" charset="0"/>
              <a:buChar char="•"/>
            </a:pPr>
            <a:r>
              <a:rPr lang="en-GB" sz="1200" dirty="0">
                <a:hlinkClick r:id="rId6"/>
              </a:rPr>
              <a:t>534r5</a:t>
            </a:r>
            <a:r>
              <a:rPr lang="en-GB" sz="1200" dirty="0"/>
              <a:t> CR ML Reconfiguration						Payam Torab	 	[SP-5’]</a:t>
            </a:r>
          </a:p>
          <a:p>
            <a:pPr lvl="1">
              <a:buFont typeface="Arial" panose="020B0604020202020204" pitchFamily="34" charset="0"/>
              <a:buChar char="•"/>
            </a:pPr>
            <a:r>
              <a:rPr lang="en-GB" sz="1200" dirty="0">
                <a:hlinkClick r:id="rId7"/>
              </a:rPr>
              <a:t>741r3</a:t>
            </a:r>
            <a:r>
              <a:rPr lang="en-GB" sz="1200" dirty="0"/>
              <a:t> CR for CID 2162 and 2163					Ming Gan 		[SP-5’]</a:t>
            </a:r>
          </a:p>
          <a:p>
            <a:pPr lvl="1">
              <a:buFont typeface="Arial" panose="020B0604020202020204" pitchFamily="34" charset="0"/>
              <a:buChar char="•"/>
            </a:pPr>
            <a:r>
              <a:rPr lang="en-GB" sz="1200" dirty="0">
                <a:hlinkClick r:id="rId8"/>
              </a:rPr>
              <a:t>282r6</a:t>
            </a:r>
            <a:r>
              <a:rPr lang="en-GB" sz="1200" dirty="0"/>
              <a:t> Res. for CC34 CIDs for MLO TID to link mapping subclause	Laurent Cariou 	[SP-5’]</a:t>
            </a:r>
          </a:p>
          <a:p>
            <a:pPr lvl="1">
              <a:buFont typeface="Arial" panose="020B0604020202020204" pitchFamily="34" charset="0"/>
              <a:buChar char="•"/>
            </a:pPr>
            <a:r>
              <a:rPr lang="en-GB" sz="1200" dirty="0">
                <a:hlinkClick r:id="rId9"/>
              </a:rPr>
              <a:t>792r2</a:t>
            </a:r>
            <a:r>
              <a:rPr lang="en-GB" sz="1200" dirty="0"/>
              <a:t> PDT for CC34 Resolution for CID3222		       		Arik Klein		[25’]</a:t>
            </a:r>
          </a:p>
          <a:p>
            <a:pPr lvl="1">
              <a:buFont typeface="Arial" panose="020B0604020202020204" pitchFamily="34" charset="0"/>
              <a:buChar char="•"/>
            </a:pPr>
            <a:r>
              <a:rPr lang="en-GB" sz="1200" dirty="0">
                <a:hlinkClick r:id="rId10"/>
              </a:rPr>
              <a:t>971r0</a:t>
            </a:r>
            <a:r>
              <a:rPr lang="en-GB" sz="1200" dirty="0"/>
              <a:t> PDT for fast ML transition					Po-Kai Huang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endParaRPr lang="en-GB" sz="1800" b="0" dirty="0"/>
          </a:p>
          <a:p>
            <a:pPr>
              <a:buFont typeface="Arial" panose="020B0604020202020204" pitchFamily="34" charset="0"/>
              <a:buChar char="•"/>
            </a:pPr>
            <a:r>
              <a:rPr lang="en-US" sz="1800" dirty="0"/>
              <a:t>TGbe Editor Status Report:</a:t>
            </a:r>
            <a:endParaRPr lang="en-US"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40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74630</TotalTime>
  <Words>2609</Words>
  <Application>Microsoft Office PowerPoint</Application>
  <PresentationFormat>On-screen Show (4:3)</PresentationFormat>
  <Paragraphs>319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1406</cp:revision>
  <cp:lastPrinted>1601-01-01T00:00:00Z</cp:lastPrinted>
  <dcterms:created xsi:type="dcterms:W3CDTF">2017-01-26T15:28:16Z</dcterms:created>
  <dcterms:modified xsi:type="dcterms:W3CDTF">2021-07-11T20:14:13Z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