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  <p:sldId id="326" r:id="rId27"/>
    <p:sldId id="328" r:id="rId28"/>
    <p:sldId id="327" r:id="rId2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9" autoAdjust="0"/>
    <p:restoredTop sz="96362"/>
  </p:normalViewPr>
  <p:slideViewPr>
    <p:cSldViewPr snapToGrid="0">
      <p:cViewPr varScale="1">
        <p:scale>
          <a:sx n="191" d="100"/>
          <a:sy n="191" d="100"/>
        </p:scale>
        <p:origin x="192" y="4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DF7409AC-DA4F-7345-9184-18B46C9F8410}"/>
    <pc:docChg chg="custSel addSld modSld modMainMaster">
      <pc:chgData name="森岡仁志" userId="7a42701a-7c09-458a-b0ad-7bd4302a8487" providerId="ADAL" clId="{DF7409AC-DA4F-7345-9184-18B46C9F8410}" dt="2021-07-14T08:55:44.541" v="459" actId="14100"/>
      <pc:docMkLst>
        <pc:docMk/>
      </pc:docMkLst>
      <pc:sldChg chg="modSp mod">
        <pc:chgData name="森岡仁志" userId="7a42701a-7c09-458a-b0ad-7bd4302a8487" providerId="ADAL" clId="{DF7409AC-DA4F-7345-9184-18B46C9F8410}" dt="2021-07-14T08:44:41.076" v="436" actId="20577"/>
        <pc:sldMkLst>
          <pc:docMk/>
          <pc:sldMk cId="0" sldId="256"/>
        </pc:sldMkLst>
        <pc:spChg chg="mod">
          <ac:chgData name="森岡仁志" userId="7a42701a-7c09-458a-b0ad-7bd4302a8487" providerId="ADAL" clId="{DF7409AC-DA4F-7345-9184-18B46C9F8410}" dt="2021-07-14T08:44:41.076" v="436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森岡仁志" userId="7a42701a-7c09-458a-b0ad-7bd4302a8487" providerId="ADAL" clId="{DF7409AC-DA4F-7345-9184-18B46C9F8410}" dt="2021-07-14T08:38:48.626" v="286" actId="20577"/>
        <pc:sldMkLst>
          <pc:docMk/>
          <pc:sldMk cId="1978443165" sldId="327"/>
        </pc:sldMkLst>
        <pc:spChg chg="mod">
          <ac:chgData name="森岡仁志" userId="7a42701a-7c09-458a-b0ad-7bd4302a8487" providerId="ADAL" clId="{DF7409AC-DA4F-7345-9184-18B46C9F8410}" dt="2021-07-14T08:38:48.626" v="286" actId="20577"/>
          <ac:spMkLst>
            <pc:docMk/>
            <pc:sldMk cId="1978443165" sldId="327"/>
            <ac:spMk id="7" creationId="{EE4ACC90-A70B-4D44-8E10-E3FD7F7DB2E4}"/>
          </ac:spMkLst>
        </pc:spChg>
      </pc:sldChg>
      <pc:sldChg chg="addSp delSp modSp add mod">
        <pc:chgData name="森岡仁志" userId="7a42701a-7c09-458a-b0ad-7bd4302a8487" providerId="ADAL" clId="{DF7409AC-DA4F-7345-9184-18B46C9F8410}" dt="2021-07-14T08:55:44.541" v="459" actId="14100"/>
        <pc:sldMkLst>
          <pc:docMk/>
          <pc:sldMk cId="3170305481" sldId="328"/>
        </pc:sldMkLst>
        <pc:spChg chg="mod">
          <ac:chgData name="森岡仁志" userId="7a42701a-7c09-458a-b0ad-7bd4302a8487" providerId="ADAL" clId="{DF7409AC-DA4F-7345-9184-18B46C9F8410}" dt="2021-07-14T08:19:31.309" v="7" actId="20577"/>
          <ac:spMkLst>
            <pc:docMk/>
            <pc:sldMk cId="3170305481" sldId="328"/>
            <ac:spMk id="2" creationId="{1E0C9730-DD5D-DD4C-B9EC-7AF8C934275A}"/>
          </ac:spMkLst>
        </pc:spChg>
        <pc:spChg chg="mod">
          <ac:chgData name="森岡仁志" userId="7a42701a-7c09-458a-b0ad-7bd4302a8487" providerId="ADAL" clId="{DF7409AC-DA4F-7345-9184-18B46C9F8410}" dt="2021-07-14T08:39:39.603" v="295" actId="20577"/>
          <ac:spMkLst>
            <pc:docMk/>
            <pc:sldMk cId="3170305481" sldId="328"/>
            <ac:spMk id="7" creationId="{7421E87E-8918-FE48-BD80-0CE3D3A036E6}"/>
          </ac:spMkLst>
        </pc:spChg>
        <pc:spChg chg="del">
          <ac:chgData name="森岡仁志" userId="7a42701a-7c09-458a-b0ad-7bd4302a8487" providerId="ADAL" clId="{DF7409AC-DA4F-7345-9184-18B46C9F8410}" dt="2021-07-14T08:39:58.093" v="297" actId="478"/>
          <ac:spMkLst>
            <pc:docMk/>
            <pc:sldMk cId="3170305481" sldId="328"/>
            <ac:spMk id="10" creationId="{5FA0EEB2-32B4-A44A-8014-1641D2F07E50}"/>
          </ac:spMkLst>
        </pc:spChg>
        <pc:spChg chg="del">
          <ac:chgData name="森岡仁志" userId="7a42701a-7c09-458a-b0ad-7bd4302a8487" providerId="ADAL" clId="{DF7409AC-DA4F-7345-9184-18B46C9F8410}" dt="2021-07-14T08:39:58.093" v="297" actId="478"/>
          <ac:spMkLst>
            <pc:docMk/>
            <pc:sldMk cId="3170305481" sldId="328"/>
            <ac:spMk id="11" creationId="{15EACD08-5571-0144-8B1A-B0DF31736A65}"/>
          </ac:spMkLst>
        </pc:spChg>
        <pc:spChg chg="mod">
          <ac:chgData name="森岡仁志" userId="7a42701a-7c09-458a-b0ad-7bd4302a8487" providerId="ADAL" clId="{DF7409AC-DA4F-7345-9184-18B46C9F8410}" dt="2021-07-14T08:55:29.451" v="457" actId="1076"/>
          <ac:spMkLst>
            <pc:docMk/>
            <pc:sldMk cId="3170305481" sldId="328"/>
            <ac:spMk id="12" creationId="{DEF04D3C-5A8C-2940-A7E3-8F41ECBD8A41}"/>
          </ac:spMkLst>
        </pc:spChg>
        <pc:spChg chg="del">
          <ac:chgData name="森岡仁志" userId="7a42701a-7c09-458a-b0ad-7bd4302a8487" providerId="ADAL" clId="{DF7409AC-DA4F-7345-9184-18B46C9F8410}" dt="2021-07-14T08:31:01.543" v="102" actId="478"/>
          <ac:spMkLst>
            <pc:docMk/>
            <pc:sldMk cId="3170305481" sldId="328"/>
            <ac:spMk id="13" creationId="{2E13E0BC-36B9-2344-A4DD-973FAC23C064}"/>
          </ac:spMkLst>
        </pc:spChg>
        <pc:spChg chg="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16" creationId="{F336182B-5FEB-9441-8F25-1C5110ABB36F}"/>
          </ac:spMkLst>
        </pc:spChg>
        <pc:spChg chg="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17" creationId="{811F885D-13BF-D847-9ABB-09BCFD362519}"/>
          </ac:spMkLst>
        </pc:spChg>
        <pc:spChg chg="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18" creationId="{932A70E5-F93A-884D-BA4C-B535643065C1}"/>
          </ac:spMkLst>
        </pc:spChg>
        <pc:spChg chg="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19" creationId="{34F438BF-2053-ED43-8DA1-3E9871AEA6A0}"/>
          </ac:spMkLst>
        </pc:spChg>
        <pc:spChg chg="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20" creationId="{67C565E7-EE93-734B-9FE3-EB987E3CDAA0}"/>
          </ac:spMkLst>
        </pc:spChg>
        <pc:spChg chg="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21" creationId="{DD0EE24A-FFE4-5C40-8F32-22E96E94B795}"/>
          </ac:spMkLst>
        </pc:spChg>
        <pc:spChg chg="mod">
          <ac:chgData name="森岡仁志" userId="7a42701a-7c09-458a-b0ad-7bd4302a8487" providerId="ADAL" clId="{DF7409AC-DA4F-7345-9184-18B46C9F8410}" dt="2021-07-14T08:33:43.417" v="172" actId="1076"/>
          <ac:spMkLst>
            <pc:docMk/>
            <pc:sldMk cId="3170305481" sldId="328"/>
            <ac:spMk id="22" creationId="{8196DDBE-534E-4147-8FE9-1DFCDE9E3D17}"/>
          </ac:spMkLst>
        </pc:spChg>
        <pc:spChg chg="mod">
          <ac:chgData name="森岡仁志" userId="7a42701a-7c09-458a-b0ad-7bd4302a8487" providerId="ADAL" clId="{DF7409AC-DA4F-7345-9184-18B46C9F8410}" dt="2021-07-14T08:33:43.417" v="172" actId="1076"/>
          <ac:spMkLst>
            <pc:docMk/>
            <pc:sldMk cId="3170305481" sldId="328"/>
            <ac:spMk id="23" creationId="{286DD89E-4AF1-9346-99E3-517F8D68DDC3}"/>
          </ac:spMkLst>
        </pc:spChg>
        <pc:spChg chg="add mod">
          <ac:chgData name="森岡仁志" userId="7a42701a-7c09-458a-b0ad-7bd4302a8487" providerId="ADAL" clId="{DF7409AC-DA4F-7345-9184-18B46C9F8410}" dt="2021-07-14T08:22:59.527" v="46" actId="1076"/>
          <ac:spMkLst>
            <pc:docMk/>
            <pc:sldMk cId="3170305481" sldId="328"/>
            <ac:spMk id="26" creationId="{8B0443F3-D84A-4141-96AE-C638EE07FF59}"/>
          </ac:spMkLst>
        </pc:spChg>
        <pc:spChg chg="del">
          <ac:chgData name="森岡仁志" userId="7a42701a-7c09-458a-b0ad-7bd4302a8487" providerId="ADAL" clId="{DF7409AC-DA4F-7345-9184-18B46C9F8410}" dt="2021-07-14T08:21:05.023" v="17" actId="478"/>
          <ac:spMkLst>
            <pc:docMk/>
            <pc:sldMk cId="3170305481" sldId="328"/>
            <ac:spMk id="30" creationId="{C99E68A0-7EE4-A64E-A3C4-5C97FC2AA6D4}"/>
          </ac:spMkLst>
        </pc:spChg>
        <pc:spChg chg="del">
          <ac:chgData name="森岡仁志" userId="7a42701a-7c09-458a-b0ad-7bd4302a8487" providerId="ADAL" clId="{DF7409AC-DA4F-7345-9184-18B46C9F8410}" dt="2021-07-14T08:30:20.460" v="100" actId="478"/>
          <ac:spMkLst>
            <pc:docMk/>
            <pc:sldMk cId="3170305481" sldId="328"/>
            <ac:spMk id="36" creationId="{4737BBAA-97DA-FD40-BA6B-9546EF00263A}"/>
          </ac:spMkLst>
        </pc:spChg>
        <pc:spChg chg="del">
          <ac:chgData name="森岡仁志" userId="7a42701a-7c09-458a-b0ad-7bd4302a8487" providerId="ADAL" clId="{DF7409AC-DA4F-7345-9184-18B46C9F8410}" dt="2021-07-14T08:30:20.460" v="100" actId="478"/>
          <ac:spMkLst>
            <pc:docMk/>
            <pc:sldMk cId="3170305481" sldId="328"/>
            <ac:spMk id="37" creationId="{C1C20230-0558-3E48-9AB0-4B02C7E16F17}"/>
          </ac:spMkLst>
        </pc:spChg>
        <pc:spChg chg="del">
          <ac:chgData name="森岡仁志" userId="7a42701a-7c09-458a-b0ad-7bd4302a8487" providerId="ADAL" clId="{DF7409AC-DA4F-7345-9184-18B46C9F8410}" dt="2021-07-14T08:30:20.460" v="100" actId="478"/>
          <ac:spMkLst>
            <pc:docMk/>
            <pc:sldMk cId="3170305481" sldId="328"/>
            <ac:spMk id="38" creationId="{7D6CE688-F753-A544-9631-999D484950D8}"/>
          </ac:spMkLst>
        </pc:spChg>
        <pc:spChg chg="del">
          <ac:chgData name="森岡仁志" userId="7a42701a-7c09-458a-b0ad-7bd4302a8487" providerId="ADAL" clId="{DF7409AC-DA4F-7345-9184-18B46C9F8410}" dt="2021-07-14T08:30:20.460" v="100" actId="478"/>
          <ac:spMkLst>
            <pc:docMk/>
            <pc:sldMk cId="3170305481" sldId="328"/>
            <ac:spMk id="39" creationId="{D45B4468-18F5-E04A-84E5-9A872AC6BDA5}"/>
          </ac:spMkLst>
        </pc:spChg>
        <pc:spChg chg="del">
          <ac:chgData name="森岡仁志" userId="7a42701a-7c09-458a-b0ad-7bd4302a8487" providerId="ADAL" clId="{DF7409AC-DA4F-7345-9184-18B46C9F8410}" dt="2021-07-14T08:30:28.227" v="101" actId="478"/>
          <ac:spMkLst>
            <pc:docMk/>
            <pc:sldMk cId="3170305481" sldId="328"/>
            <ac:spMk id="46" creationId="{14E19833-8108-644C-B07F-7F770000ED4D}"/>
          </ac:spMkLst>
        </pc:spChg>
        <pc:spChg chg="del">
          <ac:chgData name="森岡仁志" userId="7a42701a-7c09-458a-b0ad-7bd4302a8487" providerId="ADAL" clId="{DF7409AC-DA4F-7345-9184-18B46C9F8410}" dt="2021-07-14T08:30:20.460" v="100" actId="478"/>
          <ac:spMkLst>
            <pc:docMk/>
            <pc:sldMk cId="3170305481" sldId="328"/>
            <ac:spMk id="47" creationId="{84753365-2EE0-FE4D-8D98-495836A82BC2}"/>
          </ac:spMkLst>
        </pc:spChg>
        <pc:spChg chg="del">
          <ac:chgData name="森岡仁志" userId="7a42701a-7c09-458a-b0ad-7bd4302a8487" providerId="ADAL" clId="{DF7409AC-DA4F-7345-9184-18B46C9F8410}" dt="2021-07-14T08:29:24.223" v="98" actId="478"/>
          <ac:spMkLst>
            <pc:docMk/>
            <pc:sldMk cId="3170305481" sldId="328"/>
            <ac:spMk id="51" creationId="{802CB12D-7268-E840-A05D-B750DD5C8F18}"/>
          </ac:spMkLst>
        </pc:spChg>
        <pc:spChg chg="del mod">
          <ac:chgData name="森岡仁志" userId="7a42701a-7c09-458a-b0ad-7bd4302a8487" providerId="ADAL" clId="{DF7409AC-DA4F-7345-9184-18B46C9F8410}" dt="2021-07-14T08:24:29.098" v="84" actId="478"/>
          <ac:spMkLst>
            <pc:docMk/>
            <pc:sldMk cId="3170305481" sldId="328"/>
            <ac:spMk id="56" creationId="{8AC01507-A7D3-6E4D-B9DE-DE4F09CF6D3A}"/>
          </ac:spMkLst>
        </pc:spChg>
        <pc:spChg chg="mod">
          <ac:chgData name="森岡仁志" userId="7a42701a-7c09-458a-b0ad-7bd4302a8487" providerId="ADAL" clId="{DF7409AC-DA4F-7345-9184-18B46C9F8410}" dt="2021-07-14T08:24:18.773" v="78" actId="20577"/>
          <ac:spMkLst>
            <pc:docMk/>
            <pc:sldMk cId="3170305481" sldId="328"/>
            <ac:spMk id="62" creationId="{C1A67C72-43D8-8246-9933-9E3895B965BD}"/>
          </ac:spMkLst>
        </pc:spChg>
        <pc:spChg chg="del">
          <ac:chgData name="森岡仁志" userId="7a42701a-7c09-458a-b0ad-7bd4302a8487" providerId="ADAL" clId="{DF7409AC-DA4F-7345-9184-18B46C9F8410}" dt="2021-07-14T08:20:53.262" v="14" actId="478"/>
          <ac:spMkLst>
            <pc:docMk/>
            <pc:sldMk cId="3170305481" sldId="328"/>
            <ac:spMk id="65" creationId="{C2A050F3-6467-5C49-93F2-2529611B627D}"/>
          </ac:spMkLst>
        </pc:spChg>
        <pc:spChg chg="del">
          <ac:chgData name="森岡仁志" userId="7a42701a-7c09-458a-b0ad-7bd4302a8487" providerId="ADAL" clId="{DF7409AC-DA4F-7345-9184-18B46C9F8410}" dt="2021-07-14T08:21:01.119" v="16" actId="478"/>
          <ac:spMkLst>
            <pc:docMk/>
            <pc:sldMk cId="3170305481" sldId="328"/>
            <ac:spMk id="73" creationId="{87BD6E9C-61D8-FE40-817A-E5BD4A4FE1DB}"/>
          </ac:spMkLst>
        </pc:spChg>
        <pc:spChg chg="del">
          <ac:chgData name="森岡仁志" userId="7a42701a-7c09-458a-b0ad-7bd4302a8487" providerId="ADAL" clId="{DF7409AC-DA4F-7345-9184-18B46C9F8410}" dt="2021-07-14T08:20:56.517" v="15" actId="478"/>
          <ac:spMkLst>
            <pc:docMk/>
            <pc:sldMk cId="3170305481" sldId="328"/>
            <ac:spMk id="74" creationId="{F0F443DE-42D9-A74E-8868-C1AA8CE66970}"/>
          </ac:spMkLst>
        </pc:spChg>
        <pc:spChg chg="del">
          <ac:chgData name="森岡仁志" userId="7a42701a-7c09-458a-b0ad-7bd4302a8487" providerId="ADAL" clId="{DF7409AC-DA4F-7345-9184-18B46C9F8410}" dt="2021-07-14T08:20:45.894" v="12" actId="478"/>
          <ac:spMkLst>
            <pc:docMk/>
            <pc:sldMk cId="3170305481" sldId="328"/>
            <ac:spMk id="75" creationId="{16C23FF0-FEC6-7E48-B481-AB68E5C3E964}"/>
          </ac:spMkLst>
        </pc:spChg>
        <pc:spChg chg="add mod">
          <ac:chgData name="森岡仁志" userId="7a42701a-7c09-458a-b0ad-7bd4302a8487" providerId="ADAL" clId="{DF7409AC-DA4F-7345-9184-18B46C9F8410}" dt="2021-07-14T08:22:18.909" v="32" actId="1076"/>
          <ac:spMkLst>
            <pc:docMk/>
            <pc:sldMk cId="3170305481" sldId="328"/>
            <ac:spMk id="76" creationId="{16E905E2-A16D-9243-9839-5519F48AF853}"/>
          </ac:spMkLst>
        </pc:spChg>
        <pc:spChg chg="add mod">
          <ac:chgData name="森岡仁志" userId="7a42701a-7c09-458a-b0ad-7bd4302a8487" providerId="ADAL" clId="{DF7409AC-DA4F-7345-9184-18B46C9F8410}" dt="2021-07-14T08:24:51.683" v="92" actId="1076"/>
          <ac:spMkLst>
            <pc:docMk/>
            <pc:sldMk cId="3170305481" sldId="328"/>
            <ac:spMk id="77" creationId="{5F3D04A3-4659-CD4C-9304-632C1085E014}"/>
          </ac:spMkLst>
        </pc:spChg>
        <pc:spChg chg="mod">
          <ac:chgData name="森岡仁志" userId="7a42701a-7c09-458a-b0ad-7bd4302a8487" providerId="ADAL" clId="{DF7409AC-DA4F-7345-9184-18B46C9F8410}" dt="2021-07-14T08:45:52.656" v="448" actId="206"/>
          <ac:spMkLst>
            <pc:docMk/>
            <pc:sldMk cId="3170305481" sldId="328"/>
            <ac:spMk id="81" creationId="{A808056F-1695-3A42-827C-117EC54B9089}"/>
          </ac:spMkLst>
        </pc:spChg>
        <pc:spChg chg="del">
          <ac:chgData name="森岡仁志" userId="7a42701a-7c09-458a-b0ad-7bd4302a8487" providerId="ADAL" clId="{DF7409AC-DA4F-7345-9184-18B46C9F8410}" dt="2021-07-14T08:20:48.843" v="13" actId="478"/>
          <ac:spMkLst>
            <pc:docMk/>
            <pc:sldMk cId="3170305481" sldId="328"/>
            <ac:spMk id="82" creationId="{E7213AFA-CACF-EC47-B3C0-181B52ED6FD0}"/>
          </ac:spMkLst>
        </pc:spChg>
        <pc:spChg chg="add mod">
          <ac:chgData name="森岡仁志" userId="7a42701a-7c09-458a-b0ad-7bd4302a8487" providerId="ADAL" clId="{DF7409AC-DA4F-7345-9184-18B46C9F8410}" dt="2021-07-14T08:24:24.860" v="83" actId="20577"/>
          <ac:spMkLst>
            <pc:docMk/>
            <pc:sldMk cId="3170305481" sldId="328"/>
            <ac:spMk id="83" creationId="{102F7E4E-EB9A-A94B-873F-565A0A3EBC3D}"/>
          </ac:spMkLst>
        </pc:spChg>
        <pc:spChg chg="add mod">
          <ac:chgData name="森岡仁志" userId="7a42701a-7c09-458a-b0ad-7bd4302a8487" providerId="ADAL" clId="{DF7409AC-DA4F-7345-9184-18B46C9F8410}" dt="2021-07-14T08:31:26.065" v="113" actId="1076"/>
          <ac:spMkLst>
            <pc:docMk/>
            <pc:sldMk cId="3170305481" sldId="328"/>
            <ac:spMk id="85" creationId="{0141A131-1395-9542-8E0A-FBD1DA8F0772}"/>
          </ac:spMkLst>
        </pc:spChg>
        <pc:spChg chg="add mod">
          <ac:chgData name="森岡仁志" userId="7a42701a-7c09-458a-b0ad-7bd4302a8487" providerId="ADAL" clId="{DF7409AC-DA4F-7345-9184-18B46C9F8410}" dt="2021-07-14T08:45:28.949" v="445" actId="1076"/>
          <ac:spMkLst>
            <pc:docMk/>
            <pc:sldMk cId="3170305481" sldId="328"/>
            <ac:spMk id="87" creationId="{0E837FBF-B61A-7947-A5E2-30BA2ADBD341}"/>
          </ac:spMkLst>
        </pc:spChg>
        <pc:spChg chg="add mod">
          <ac:chgData name="森岡仁志" userId="7a42701a-7c09-458a-b0ad-7bd4302a8487" providerId="ADAL" clId="{DF7409AC-DA4F-7345-9184-18B46C9F8410}" dt="2021-07-14T08:35:39.094" v="240" actId="20577"/>
          <ac:spMkLst>
            <pc:docMk/>
            <pc:sldMk cId="3170305481" sldId="328"/>
            <ac:spMk id="88" creationId="{FC5953CB-BDD4-9F40-9C20-81AAD39ADA64}"/>
          </ac:spMkLst>
        </pc:spChg>
        <pc:spChg chg="add mod">
          <ac:chgData name="森岡仁志" userId="7a42701a-7c09-458a-b0ad-7bd4302a8487" providerId="ADAL" clId="{DF7409AC-DA4F-7345-9184-18B46C9F8410}" dt="2021-07-14T08:43:12.674" v="425" actId="1076"/>
          <ac:spMkLst>
            <pc:docMk/>
            <pc:sldMk cId="3170305481" sldId="328"/>
            <ac:spMk id="92" creationId="{91022169-B8E0-F743-9927-938BD0924F5F}"/>
          </ac:spMkLst>
        </pc:spChg>
        <pc:spChg chg="add mod">
          <ac:chgData name="森岡仁志" userId="7a42701a-7c09-458a-b0ad-7bd4302a8487" providerId="ADAL" clId="{DF7409AC-DA4F-7345-9184-18B46C9F8410}" dt="2021-07-14T08:40:44.100" v="315" actId="1076"/>
          <ac:spMkLst>
            <pc:docMk/>
            <pc:sldMk cId="3170305481" sldId="328"/>
            <ac:spMk id="94" creationId="{D4C01082-5D9E-454D-9C91-983E59293C1D}"/>
          </ac:spMkLst>
        </pc:spChg>
        <pc:cxnChg chg="del mod">
          <ac:chgData name="森岡仁志" userId="7a42701a-7c09-458a-b0ad-7bd4302a8487" providerId="ADAL" clId="{DF7409AC-DA4F-7345-9184-18B46C9F8410}" dt="2021-07-14T08:24:32.426" v="85" actId="478"/>
          <ac:cxnSpMkLst>
            <pc:docMk/>
            <pc:sldMk cId="3170305481" sldId="328"/>
            <ac:cxnSpMk id="14" creationId="{40AECC2B-E154-0B4F-9676-2CC4E6358864}"/>
          </ac:cxnSpMkLst>
        </pc:cxnChg>
        <pc:cxnChg chg="del mod">
          <ac:chgData name="森岡仁志" userId="7a42701a-7c09-458a-b0ad-7bd4302a8487" providerId="ADAL" clId="{DF7409AC-DA4F-7345-9184-18B46C9F8410}" dt="2021-07-14T08:40:02.102" v="298" actId="478"/>
          <ac:cxnSpMkLst>
            <pc:docMk/>
            <pc:sldMk cId="3170305481" sldId="328"/>
            <ac:cxnSpMk id="15" creationId="{259EE29C-166B-5E42-BDDE-5DFF00A36DB0}"/>
          </ac:cxnSpMkLst>
        </pc:cxnChg>
        <pc:cxnChg chg="add mod">
          <ac:chgData name="森岡仁志" userId="7a42701a-7c09-458a-b0ad-7bd4302a8487" providerId="ADAL" clId="{DF7409AC-DA4F-7345-9184-18B46C9F8410}" dt="2021-07-14T08:39:37.256" v="293" actId="20577"/>
          <ac:cxnSpMkLst>
            <pc:docMk/>
            <pc:sldMk cId="3170305481" sldId="328"/>
            <ac:cxnSpMk id="24" creationId="{4F160EAF-CC25-7E48-B750-87C7B9748D6D}"/>
          </ac:cxnSpMkLst>
        </pc:cxnChg>
        <pc:cxnChg chg="mod">
          <ac:chgData name="森岡仁志" userId="7a42701a-7c09-458a-b0ad-7bd4302a8487" providerId="ADAL" clId="{DF7409AC-DA4F-7345-9184-18B46C9F8410}" dt="2021-07-14T08:55:44.541" v="459" actId="14100"/>
          <ac:cxnSpMkLst>
            <pc:docMk/>
            <pc:sldMk cId="3170305481" sldId="328"/>
            <ac:cxnSpMk id="25" creationId="{27218B23-2439-B142-B0BC-F3020DF4287C}"/>
          </ac:cxnSpMkLst>
        </pc:cxnChg>
        <pc:cxnChg chg="mod">
          <ac:chgData name="森岡仁志" userId="7a42701a-7c09-458a-b0ad-7bd4302a8487" providerId="ADAL" clId="{DF7409AC-DA4F-7345-9184-18B46C9F8410}" dt="2021-07-14T08:55:40.015" v="458" actId="14100"/>
          <ac:cxnSpMkLst>
            <pc:docMk/>
            <pc:sldMk cId="3170305481" sldId="328"/>
            <ac:cxnSpMk id="27" creationId="{0447F2F5-2800-D34C-94F2-8D1533997465}"/>
          </ac:cxnSpMkLst>
        </pc:cxnChg>
        <pc:cxnChg chg="del">
          <ac:chgData name="森岡仁志" userId="7a42701a-7c09-458a-b0ad-7bd4302a8487" providerId="ADAL" clId="{DF7409AC-DA4F-7345-9184-18B46C9F8410}" dt="2021-07-14T08:29:26.867" v="99" actId="478"/>
          <ac:cxnSpMkLst>
            <pc:docMk/>
            <pc:sldMk cId="3170305481" sldId="328"/>
            <ac:cxnSpMk id="29" creationId="{69D951A7-1106-6E4E-A7B3-A1A0D8731277}"/>
          </ac:cxnSpMkLst>
        </pc:cxnChg>
        <pc:cxnChg chg="mod">
          <ac:chgData name="森岡仁志" userId="7a42701a-7c09-458a-b0ad-7bd4302a8487" providerId="ADAL" clId="{DF7409AC-DA4F-7345-9184-18B46C9F8410}" dt="2021-07-14T08:40:06.587" v="299" actId="14100"/>
          <ac:cxnSpMkLst>
            <pc:docMk/>
            <pc:sldMk cId="3170305481" sldId="328"/>
            <ac:cxnSpMk id="32" creationId="{60A7584F-9DA1-4E41-90A8-0DD5F0FB3108}"/>
          </ac:cxnSpMkLst>
        </pc:cxnChg>
        <pc:cxnChg chg="del mod">
          <ac:chgData name="森岡仁志" userId="7a42701a-7c09-458a-b0ad-7bd4302a8487" providerId="ADAL" clId="{DF7409AC-DA4F-7345-9184-18B46C9F8410}" dt="2021-07-14T08:39:58.093" v="297" actId="478"/>
          <ac:cxnSpMkLst>
            <pc:docMk/>
            <pc:sldMk cId="3170305481" sldId="328"/>
            <ac:cxnSpMk id="35" creationId="{C7024EE2-F7A5-494C-907B-EA555F1C1010}"/>
          </ac:cxnSpMkLst>
        </pc:cxnChg>
        <pc:cxnChg chg="del mod">
          <ac:chgData name="森岡仁志" userId="7a42701a-7c09-458a-b0ad-7bd4302a8487" providerId="ADAL" clId="{DF7409AC-DA4F-7345-9184-18B46C9F8410}" dt="2021-07-14T08:30:20.460" v="100" actId="478"/>
          <ac:cxnSpMkLst>
            <pc:docMk/>
            <pc:sldMk cId="3170305481" sldId="328"/>
            <ac:cxnSpMk id="40" creationId="{D86F9690-8015-424E-981E-EA7FEEA46C0C}"/>
          </ac:cxnSpMkLst>
        </pc:cxnChg>
        <pc:cxnChg chg="del mod">
          <ac:chgData name="森岡仁志" userId="7a42701a-7c09-458a-b0ad-7bd4302a8487" providerId="ADAL" clId="{DF7409AC-DA4F-7345-9184-18B46C9F8410}" dt="2021-07-14T08:30:20.460" v="100" actId="478"/>
          <ac:cxnSpMkLst>
            <pc:docMk/>
            <pc:sldMk cId="3170305481" sldId="328"/>
            <ac:cxnSpMk id="41" creationId="{F06B830C-15BA-E84B-9ED6-1CFB347EB86F}"/>
          </ac:cxnSpMkLst>
        </pc:cxnChg>
        <pc:cxnChg chg="del mod">
          <ac:chgData name="森岡仁志" userId="7a42701a-7c09-458a-b0ad-7bd4302a8487" providerId="ADAL" clId="{DF7409AC-DA4F-7345-9184-18B46C9F8410}" dt="2021-07-14T08:30:20.460" v="100" actId="478"/>
          <ac:cxnSpMkLst>
            <pc:docMk/>
            <pc:sldMk cId="3170305481" sldId="328"/>
            <ac:cxnSpMk id="43" creationId="{85D22B9A-5A44-AD47-B7BE-D1DC5A1358E3}"/>
          </ac:cxnSpMkLst>
        </pc:cxnChg>
        <pc:cxnChg chg="del">
          <ac:chgData name="森岡仁志" userId="7a42701a-7c09-458a-b0ad-7bd4302a8487" providerId="ADAL" clId="{DF7409AC-DA4F-7345-9184-18B46C9F8410}" dt="2021-07-14T08:20:00.075" v="8" actId="478"/>
          <ac:cxnSpMkLst>
            <pc:docMk/>
            <pc:sldMk cId="3170305481" sldId="328"/>
            <ac:cxnSpMk id="45" creationId="{8B22BD79-6434-5B4F-A2FC-3D2CFB55FA84}"/>
          </ac:cxnSpMkLst>
        </pc:cxnChg>
        <pc:cxnChg chg="del mod">
          <ac:chgData name="森岡仁志" userId="7a42701a-7c09-458a-b0ad-7bd4302a8487" providerId="ADAL" clId="{DF7409AC-DA4F-7345-9184-18B46C9F8410}" dt="2021-07-14T08:24:29.098" v="84" actId="478"/>
          <ac:cxnSpMkLst>
            <pc:docMk/>
            <pc:sldMk cId="3170305481" sldId="328"/>
            <ac:cxnSpMk id="69" creationId="{062F216A-60B9-3445-8BB5-489C24DE1496}"/>
          </ac:cxnSpMkLst>
        </pc:cxnChg>
        <pc:cxnChg chg="mod">
          <ac:chgData name="森岡仁志" userId="7a42701a-7c09-458a-b0ad-7bd4302a8487" providerId="ADAL" clId="{DF7409AC-DA4F-7345-9184-18B46C9F8410}" dt="2021-07-14T08:24:18.773" v="78" actId="20577"/>
          <ac:cxnSpMkLst>
            <pc:docMk/>
            <pc:sldMk cId="3170305481" sldId="328"/>
            <ac:cxnSpMk id="71" creationId="{9133AD79-6C07-5644-8440-591B25078FFA}"/>
          </ac:cxnSpMkLst>
        </pc:cxnChg>
        <pc:cxnChg chg="mod">
          <ac:chgData name="森岡仁志" userId="7a42701a-7c09-458a-b0ad-7bd4302a8487" providerId="ADAL" clId="{DF7409AC-DA4F-7345-9184-18B46C9F8410}" dt="2021-07-14T08:43:26.658" v="426" actId="14100"/>
          <ac:cxnSpMkLst>
            <pc:docMk/>
            <pc:sldMk cId="3170305481" sldId="328"/>
            <ac:cxnSpMk id="72" creationId="{F086271B-A33F-6343-9334-A0C5B09BAAC0}"/>
          </ac:cxnSpMkLst>
        </pc:cxnChg>
        <pc:cxnChg chg="add mod">
          <ac:chgData name="森岡仁志" userId="7a42701a-7c09-458a-b0ad-7bd4302a8487" providerId="ADAL" clId="{DF7409AC-DA4F-7345-9184-18B46C9F8410}" dt="2021-07-14T08:23:58.197" v="63" actId="14100"/>
          <ac:cxnSpMkLst>
            <pc:docMk/>
            <pc:sldMk cId="3170305481" sldId="328"/>
            <ac:cxnSpMk id="78" creationId="{F002F1EA-4E94-EE46-ACEC-CD3DF78A668A}"/>
          </ac:cxnSpMkLst>
        </pc:cxnChg>
        <pc:cxnChg chg="add mod">
          <ac:chgData name="森岡仁志" userId="7a42701a-7c09-458a-b0ad-7bd4302a8487" providerId="ADAL" clId="{DF7409AC-DA4F-7345-9184-18B46C9F8410}" dt="2021-07-14T08:43:31.604" v="427" actId="14100"/>
          <ac:cxnSpMkLst>
            <pc:docMk/>
            <pc:sldMk cId="3170305481" sldId="328"/>
            <ac:cxnSpMk id="84" creationId="{CFC5B0ED-2E94-2649-87CF-811463365183}"/>
          </ac:cxnSpMkLst>
        </pc:cxnChg>
        <pc:cxnChg chg="add mod">
          <ac:chgData name="森岡仁志" userId="7a42701a-7c09-458a-b0ad-7bd4302a8487" providerId="ADAL" clId="{DF7409AC-DA4F-7345-9184-18B46C9F8410}" dt="2021-07-14T08:31:45.081" v="117" actId="1076"/>
          <ac:cxnSpMkLst>
            <pc:docMk/>
            <pc:sldMk cId="3170305481" sldId="328"/>
            <ac:cxnSpMk id="86" creationId="{101FA267-59A3-6846-A1F0-1A4EF4B587C3}"/>
          </ac:cxnSpMkLst>
        </pc:cxnChg>
        <pc:cxnChg chg="add mod">
          <ac:chgData name="森岡仁志" userId="7a42701a-7c09-458a-b0ad-7bd4302a8487" providerId="ADAL" clId="{DF7409AC-DA4F-7345-9184-18B46C9F8410}" dt="2021-07-14T08:36:01.195" v="244" actId="14100"/>
          <ac:cxnSpMkLst>
            <pc:docMk/>
            <pc:sldMk cId="3170305481" sldId="328"/>
            <ac:cxnSpMk id="89" creationId="{0746B7BE-886C-F447-B69F-3EFCF9EF4A34}"/>
          </ac:cxnSpMkLst>
        </pc:cxnChg>
      </pc:sldChg>
      <pc:sldMasterChg chg="modSp mod">
        <pc:chgData name="森岡仁志" userId="7a42701a-7c09-458a-b0ad-7bd4302a8487" providerId="ADAL" clId="{DF7409AC-DA4F-7345-9184-18B46C9F8410}" dt="2021-07-14T08:44:06.584" v="428" actId="20577"/>
        <pc:sldMasterMkLst>
          <pc:docMk/>
          <pc:sldMasterMk cId="0" sldId="2147483648"/>
        </pc:sldMasterMkLst>
        <pc:spChg chg="mod">
          <ac:chgData name="森岡仁志" userId="7a42701a-7c09-458a-b0ad-7bd4302a8487" providerId="ADAL" clId="{DF7409AC-DA4F-7345-9184-18B46C9F8410}" dt="2021-07-14T08:44:06.584" v="42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D85B9F9-B5ED-2449-9012-248885A8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2021 July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9E733C-B451-4E48-9D61-4256D84462B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C86D0-09EE-5C4C-A461-5B6759343A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ECA-D7D0-0642-BC86-A617538867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7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20069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568798" y="3639707"/>
            <a:ext cx="5469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100945" y="3566460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100948" y="380015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100946" y="402812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100947" y="4258956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100945" y="4494289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100944" y="4732139"/>
            <a:ext cx="177295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 (EBCS / non-EBCS)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100942" y="510011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100941" y="532808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2800" y="3330717"/>
            <a:ext cx="988138" cy="3169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>
            <a:cxnSpLocks/>
          </p:cNvCxnSpPr>
          <p:nvPr/>
        </p:nvCxnSpPr>
        <p:spPr bwMode="auto">
          <a:xfrm>
            <a:off x="7124730" y="4258956"/>
            <a:ext cx="976210" cy="1320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178922" y="3900353"/>
            <a:ext cx="325890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  <a:endCxn id="94" idx="0"/>
          </p:cNvCxnSpPr>
          <p:nvPr/>
        </p:nvCxnSpPr>
        <p:spPr bwMode="auto">
          <a:xfrm flipH="1">
            <a:off x="3759408" y="2649981"/>
            <a:ext cx="220468" cy="177556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72821" y="2609687"/>
            <a:ext cx="20281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 bwMode="auto">
          <a:xfrm flipH="1">
            <a:off x="4784914" y="2763576"/>
            <a:ext cx="1287907" cy="40875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9370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56699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  <a:gd name="connsiteX0" fmla="*/ 0 w 10608365"/>
              <a:gd name="connsiteY0" fmla="*/ 0 h 1199370"/>
              <a:gd name="connsiteX1" fmla="*/ 1497495 w 10608365"/>
              <a:gd name="connsiteY1" fmla="*/ 0 h 1199370"/>
              <a:gd name="connsiteX2" fmla="*/ 1914939 w 10608365"/>
              <a:gd name="connsiteY2" fmla="*/ 1192696 h 1199370"/>
              <a:gd name="connsiteX3" fmla="*/ 6471365 w 10608365"/>
              <a:gd name="connsiteY3" fmla="*/ 1199370 h 1199370"/>
              <a:gd name="connsiteX4" fmla="*/ 7266641 w 10608365"/>
              <a:gd name="connsiteY4" fmla="*/ 748748 h 1199370"/>
              <a:gd name="connsiteX5" fmla="*/ 10608365 w 10608365"/>
              <a:gd name="connsiteY5" fmla="*/ 768626 h 1199370"/>
              <a:gd name="connsiteX6" fmla="*/ 10608365 w 10608365"/>
              <a:gd name="connsiteY6" fmla="*/ 768626 h 119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9370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471365" y="1199370"/>
                </a:lnTo>
                <a:lnTo>
                  <a:pt x="726664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6E905E2-A16D-9243-9839-5519F48AF853}"/>
              </a:ext>
            </a:extLst>
          </p:cNvPr>
          <p:cNvSpPr txBox="1"/>
          <p:nvPr/>
        </p:nvSpPr>
        <p:spPr>
          <a:xfrm>
            <a:off x="293642" y="3429000"/>
            <a:ext cx="78899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HLP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160EAF-CC25-7E48-B750-87C7B9748D6D}"/>
              </a:ext>
            </a:extLst>
          </p:cNvPr>
          <p:cNvCxnSpPr>
            <a:stCxn id="76" idx="3"/>
            <a:endCxn id="7" idx="1"/>
          </p:cNvCxnSpPr>
          <p:nvPr/>
        </p:nvCxnSpPr>
        <p:spPr bwMode="auto">
          <a:xfrm>
            <a:off x="1082641" y="3721388"/>
            <a:ext cx="376212" cy="1789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B0443F3-D84A-4141-96AE-C638EE07FF59}"/>
              </a:ext>
            </a:extLst>
          </p:cNvPr>
          <p:cNvSpPr txBox="1"/>
          <p:nvPr/>
        </p:nvSpPr>
        <p:spPr>
          <a:xfrm>
            <a:off x="840982" y="5230096"/>
            <a:ext cx="1507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3D04A3-4659-CD4C-9304-632C1085E014}"/>
              </a:ext>
            </a:extLst>
          </p:cNvPr>
          <p:cNvSpPr txBox="1"/>
          <p:nvPr/>
        </p:nvSpPr>
        <p:spPr>
          <a:xfrm>
            <a:off x="8522826" y="1718226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Control plane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F002F1EA-4E94-EE46-ACEC-CD3DF78A668A}"/>
              </a:ext>
            </a:extLst>
          </p:cNvPr>
          <p:cNvCxnSpPr>
            <a:cxnSpLocks/>
          </p:cNvCxnSpPr>
          <p:nvPr/>
        </p:nvCxnSpPr>
        <p:spPr bwMode="auto">
          <a:xfrm flipH="1">
            <a:off x="4784909" y="2353606"/>
            <a:ext cx="1305848" cy="8114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102F7E4E-EB9A-A94B-873F-565A0A3EBC3D}"/>
              </a:ext>
            </a:extLst>
          </p:cNvPr>
          <p:cNvSpPr txBox="1"/>
          <p:nvPr/>
        </p:nvSpPr>
        <p:spPr>
          <a:xfrm>
            <a:off x="6090757" y="2188067"/>
            <a:ext cx="20440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Req/Resp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CFC5B0ED-2E94-2649-87CF-811463365183}"/>
              </a:ext>
            </a:extLst>
          </p:cNvPr>
          <p:cNvCxnSpPr>
            <a:cxnSpLocks/>
            <a:endCxn id="94" idx="0"/>
          </p:cNvCxnSpPr>
          <p:nvPr/>
        </p:nvCxnSpPr>
        <p:spPr bwMode="auto">
          <a:xfrm>
            <a:off x="2878726" y="2194312"/>
            <a:ext cx="880682" cy="223123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141A131-1395-9542-8E0A-FBD1DA8F0772}"/>
              </a:ext>
            </a:extLst>
          </p:cNvPr>
          <p:cNvSpPr txBox="1"/>
          <p:nvPr/>
        </p:nvSpPr>
        <p:spPr>
          <a:xfrm>
            <a:off x="5437833" y="3632994"/>
            <a:ext cx="526106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101FA267-59A3-6846-A1F0-1A4EF4B587C3}"/>
              </a:ext>
            </a:extLst>
          </p:cNvPr>
          <p:cNvCxnSpPr>
            <a:cxnSpLocks/>
          </p:cNvCxnSpPr>
          <p:nvPr/>
        </p:nvCxnSpPr>
        <p:spPr bwMode="auto">
          <a:xfrm>
            <a:off x="5962850" y="3931568"/>
            <a:ext cx="596961" cy="1643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0E837FBF-B61A-7947-A5E2-30BA2ADBD341}"/>
              </a:ext>
            </a:extLst>
          </p:cNvPr>
          <p:cNvSpPr txBox="1"/>
          <p:nvPr/>
        </p:nvSpPr>
        <p:spPr>
          <a:xfrm>
            <a:off x="8100941" y="33320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 802.1X filtering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C5953CB-BDD4-9F40-9C20-81AAD39ADA64}"/>
              </a:ext>
            </a:extLst>
          </p:cNvPr>
          <p:cNvSpPr txBox="1"/>
          <p:nvPr/>
        </p:nvSpPr>
        <p:spPr>
          <a:xfrm>
            <a:off x="8148885" y="5755554"/>
            <a:ext cx="1677062" cy="6001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PHY-</a:t>
            </a:r>
            <a:r>
              <a:rPr kumimoji="1" lang="en-US" altLang="ja-JP" sz="11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TXSTART.request</a:t>
            </a:r>
            <a:b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(EBCS / non-EBCS)</a:t>
            </a:r>
          </a:p>
          <a:p>
            <a:r>
              <a:rPr kumimoji="1" lang="en-US" altLang="ja-JP" sz="1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(transmission rate)</a:t>
            </a:r>
            <a:endParaRPr kumimoji="1" lang="ja-JP" altLang="en-US" sz="11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0746B7BE-886C-F447-B69F-3EFCF9EF4A34}"/>
              </a:ext>
            </a:extLst>
          </p:cNvPr>
          <p:cNvCxnSpPr>
            <a:cxnSpLocks/>
            <a:stCxn id="23" idx="2"/>
            <a:endCxn id="88" idx="0"/>
          </p:cNvCxnSpPr>
          <p:nvPr/>
        </p:nvCxnSpPr>
        <p:spPr bwMode="auto">
          <a:xfrm flipH="1">
            <a:off x="8987416" y="5558915"/>
            <a:ext cx="2" cy="19663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1022169-B8E0-F743-9927-938BD0924F5F}"/>
              </a:ext>
            </a:extLst>
          </p:cNvPr>
          <p:cNvSpPr txBox="1"/>
          <p:nvPr/>
        </p:nvSpPr>
        <p:spPr>
          <a:xfrm>
            <a:off x="2497207" y="4751830"/>
            <a:ext cx="2870845" cy="64633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EBCS MSDU or</a:t>
            </a: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(EBCS content ID param)</a:t>
            </a:r>
          </a:p>
          <a:p>
            <a:endParaRPr kumimoji="1" lang="en-US" altLang="ja-JP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notify MAC whether the MSDU is EBCS or not.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4C01082-5D9E-454D-9C91-983E59293C1D}"/>
              </a:ext>
            </a:extLst>
          </p:cNvPr>
          <p:cNvSpPr txBox="1"/>
          <p:nvPr/>
        </p:nvSpPr>
        <p:spPr>
          <a:xfrm>
            <a:off x="3321627" y="4425550"/>
            <a:ext cx="875561" cy="2616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filter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05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E4ACC90-A70B-4D44-8E10-E3FD7F7D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endParaRPr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867F7F79-76EF-0842-9E54-C54C0658F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Should we consider DS injection?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Current .11 has the </a:t>
            </a:r>
            <a:r>
              <a:rPr lang="en-US" altLang="ja-JP"/>
              <a:t>same issue.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Control plane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Filter location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A69B0C-2404-4045-9159-160F57CE62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12E99E-F014-0C40-A789-8B6FF28308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7684C7-6F7B-334A-BD68-2E8933B873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44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79378</TotalTime>
  <Words>2055</Words>
  <Application>Microsoft Macintosh PowerPoint</Application>
  <PresentationFormat>ワイド画面</PresentationFormat>
  <Paragraphs>572</Paragraphs>
  <Slides>28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  <vt:lpstr>2021 July</vt:lpstr>
      <vt:lpstr>EBCS AP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155</cp:revision>
  <cp:lastPrinted>1601-01-01T00:00:00Z</cp:lastPrinted>
  <dcterms:created xsi:type="dcterms:W3CDTF">2019-03-11T15:18:40Z</dcterms:created>
  <dcterms:modified xsi:type="dcterms:W3CDTF">2021-07-14T12:31:34Z</dcterms:modified>
</cp:coreProperties>
</file>