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1" r:id="rId3"/>
    <p:sldId id="27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14" d="100"/>
          <a:sy n="114" d="100"/>
        </p:scale>
        <p:origin x="102" y="3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802.11-21/0866r0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6-00-coex-coexistence-between-radars-and-communication-systems-in-the-60ghz-band.pptx" TargetMode="External"/><Relationship Id="rId7" Type="http://schemas.openxmlformats.org/officeDocument/2006/relationships/hyperlink" Target="https://mentor.ieee.org/802.11/dcn/21/11-21-0851-00-coex-5-ghz-ed-analysis.docx" TargetMode="External"/><Relationship Id="rId2" Type="http://schemas.openxmlformats.org/officeDocument/2006/relationships/hyperlink" Target="https://mentor.ieee.org/802.11/dcn/20/11-21-061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05-00-coex-simulation-and-evaluation-of-the-impact-of-varying-ed-thresholds.pptx" TargetMode="External"/><Relationship Id="rId5" Type="http://schemas.openxmlformats.org/officeDocument/2006/relationships/hyperlink" Target="https://mentor.ieee.org/802.11/dcn/21/11-21-0832-00-coex-narrowband-coexistence-with-wi-fi-in-6-ghz.pptx" TargetMode="External"/><Relationship Id="rId4" Type="http://schemas.openxmlformats.org/officeDocument/2006/relationships/hyperlink" Target="https://mentor.ieee.org/802.11/dcn/21/11-21-0814-00-coex-etsi-6ghz-narrow-band-status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802.11 Coexistence SC</a:t>
            </a:r>
            <a:br>
              <a:rPr lang="en-AU" dirty="0"/>
            </a:br>
            <a:r>
              <a:rPr lang="en-AU" dirty="0"/>
              <a:t>May 2021 (virtual)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20210518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3174269"/>
              </p:ext>
            </p:extLst>
          </p:nvPr>
        </p:nvGraphicFramePr>
        <p:xfrm>
          <a:off x="989013" y="3148013"/>
          <a:ext cx="9963150" cy="242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53175" progId="Word.Document.8">
                  <p:embed/>
                </p:oleObj>
              </mc:Choice>
              <mc:Fallback>
                <p:oleObj name="Document" r:id="rId3" imgW="10439485" imgH="255317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3148013"/>
                        <a:ext cx="9963150" cy="2424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Coexistence SC achieved its goals as a discussion forum for coexistence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2060848"/>
            <a:ext cx="10361084" cy="4536504"/>
          </a:xfrm>
        </p:spPr>
        <p:txBody>
          <a:bodyPr/>
          <a:lstStyle/>
          <a:p>
            <a:r>
              <a:rPr lang="en-AU" dirty="0"/>
              <a:t>802.11 Coex SC summary for May 2021 (</a:t>
            </a:r>
            <a:r>
              <a:rPr lang="en-AU" dirty="0">
                <a:hlinkClick r:id="rId2"/>
              </a:rPr>
              <a:t>11-21-0613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Discussion about 60 GHz coexistence is just starting in the Coex SC</a:t>
            </a:r>
          </a:p>
          <a:p>
            <a:pPr lvl="2"/>
            <a:r>
              <a:rPr lang="en-AU" dirty="0"/>
              <a:t>… see </a:t>
            </a:r>
            <a:r>
              <a:rPr lang="en-AU" dirty="0">
                <a:solidFill>
                  <a:schemeClr val="tx2"/>
                </a:solidFill>
                <a:hlinkClick r:id="rId3"/>
              </a:rPr>
              <a:t>11-21-0796-00</a:t>
            </a:r>
            <a:r>
              <a:rPr lang="en-AU" dirty="0">
                <a:solidFill>
                  <a:schemeClr val="tx2"/>
                </a:solidFill>
              </a:rPr>
              <a:t> for outline of 60 GHz </a:t>
            </a:r>
            <a:r>
              <a:rPr lang="en-AU" dirty="0" err="1">
                <a:solidFill>
                  <a:schemeClr val="tx2"/>
                </a:solidFill>
              </a:rPr>
              <a:t>coex</a:t>
            </a:r>
            <a:r>
              <a:rPr lang="en-AU" dirty="0">
                <a:solidFill>
                  <a:schemeClr val="tx2"/>
                </a:solidFill>
              </a:rPr>
              <a:t> issues</a:t>
            </a:r>
            <a:endParaRPr lang="en-AU" dirty="0"/>
          </a:p>
          <a:p>
            <a:pPr lvl="1"/>
            <a:r>
              <a:rPr lang="en-AU" dirty="0"/>
              <a:t>The need for coexistence between Wi-Fi &amp; LAA is real</a:t>
            </a:r>
          </a:p>
          <a:p>
            <a:pPr lvl="2"/>
            <a:r>
              <a:rPr lang="en-AU" dirty="0"/>
              <a:t>… with a need for measurement data to drive further discussions</a:t>
            </a:r>
          </a:p>
          <a:p>
            <a:pPr lvl="1"/>
            <a:r>
              <a:rPr lang="en-AU" dirty="0"/>
              <a:t>In Europe, a stable draft of EN 303 687 (6 GHz) …</a:t>
            </a:r>
          </a:p>
          <a:p>
            <a:pPr lvl="2"/>
            <a:r>
              <a:rPr lang="en-AU" dirty="0"/>
              <a:t>… includes the previously agreed compromise for all to use </a:t>
            </a:r>
            <a:r>
              <a:rPr lang="en-AU" i="1" dirty="0"/>
              <a:t>EDT</a:t>
            </a:r>
            <a:r>
              <a:rPr lang="en-AU" dirty="0"/>
              <a:t> @ -72 dBm</a:t>
            </a:r>
          </a:p>
          <a:p>
            <a:pPr lvl="2"/>
            <a:r>
              <a:rPr lang="en-AU" dirty="0"/>
              <a:t>… but the NB FH </a:t>
            </a:r>
            <a:r>
              <a:rPr lang="en-AU" dirty="0" err="1"/>
              <a:t>coex</a:t>
            </a:r>
            <a:r>
              <a:rPr lang="en-AU" dirty="0"/>
              <a:t> issue is open and </a:t>
            </a:r>
            <a:r>
              <a:rPr lang="en-AU" i="1" dirty="0"/>
              <a:t>hot </a:t>
            </a:r>
            <a:r>
              <a:rPr lang="en-AU" dirty="0"/>
              <a:t>(see </a:t>
            </a:r>
            <a:r>
              <a:rPr lang="en-AU" dirty="0">
                <a:hlinkClick r:id="rId4"/>
              </a:rPr>
              <a:t>11-21-0814-00</a:t>
            </a:r>
            <a:r>
              <a:rPr lang="en-AU" dirty="0"/>
              <a:t> &amp; </a:t>
            </a:r>
            <a:r>
              <a:rPr lang="en-AU" dirty="0">
                <a:hlinkClick r:id="rId5"/>
              </a:rPr>
              <a:t>11-21-0832-00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In Europe, a stable draft of EN 301 893 (5 GHz) …</a:t>
            </a:r>
          </a:p>
          <a:p>
            <a:pPr lvl="2"/>
            <a:r>
              <a:rPr lang="en-AU" dirty="0"/>
              <a:t>…includes newly agreed compromise requiring 802.11be to use an </a:t>
            </a:r>
            <a:r>
              <a:rPr lang="en-AU" i="1" dirty="0"/>
              <a:t>EDT</a:t>
            </a:r>
            <a:r>
              <a:rPr lang="en-AU" dirty="0"/>
              <a:t> @ -72 dBm</a:t>
            </a:r>
          </a:p>
          <a:p>
            <a:pPr lvl="2"/>
            <a:r>
              <a:rPr lang="en-AU" dirty="0"/>
              <a:t>… while 802.11a/n/ac/</a:t>
            </a:r>
            <a:r>
              <a:rPr lang="en-AU" dirty="0" err="1"/>
              <a:t>ax</a:t>
            </a:r>
            <a:r>
              <a:rPr lang="en-AU" dirty="0"/>
              <a:t> uses traditional PD/ED access &amp; thresholds</a:t>
            </a:r>
          </a:p>
          <a:p>
            <a:pPr lvl="2"/>
            <a:r>
              <a:rPr lang="en-AU" dirty="0"/>
              <a:t>… and so we now need to worry about 802.11ax/be </a:t>
            </a:r>
            <a:r>
              <a:rPr lang="en-AU" dirty="0" err="1"/>
              <a:t>coex</a:t>
            </a:r>
            <a:r>
              <a:rPr lang="en-AU" dirty="0"/>
              <a:t> (see </a:t>
            </a:r>
            <a:r>
              <a:rPr lang="en-US" dirty="0">
                <a:hlinkClick r:id="rId6"/>
              </a:rPr>
              <a:t>11-21-0705-00</a:t>
            </a:r>
            <a:r>
              <a:rPr lang="en-US" dirty="0"/>
              <a:t> &amp; </a:t>
            </a:r>
            <a:r>
              <a:rPr lang="en-AU" dirty="0">
                <a:hlinkClick r:id="rId7"/>
              </a:rPr>
              <a:t>11-21-0851-00</a:t>
            </a:r>
            <a:r>
              <a:rPr lang="en-AU" dirty="0"/>
              <a:t>)</a:t>
            </a:r>
          </a:p>
          <a:p>
            <a:pPr lvl="1"/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840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Coexistence SC will continue</a:t>
            </a:r>
            <a:br>
              <a:rPr lang="en-AU" dirty="0"/>
            </a:br>
            <a:r>
              <a:rPr lang="en-AU" dirty="0"/>
              <a:t>promoting good coexistence in July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16832"/>
            <a:ext cx="10361084" cy="4113213"/>
          </a:xfrm>
        </p:spPr>
        <p:txBody>
          <a:bodyPr/>
          <a:lstStyle/>
          <a:p>
            <a:r>
              <a:rPr lang="en-AU" dirty="0"/>
              <a:t>IEEE 802.11 Coexistence SC will meet virtually in July 2021</a:t>
            </a:r>
          </a:p>
          <a:p>
            <a:pPr lvl="1"/>
            <a:r>
              <a:rPr lang="en-AU" dirty="0"/>
              <a:t>Review results of ETSI BRAN #110</a:t>
            </a:r>
          </a:p>
          <a:p>
            <a:pPr lvl="2"/>
            <a:r>
              <a:rPr lang="en-AU" dirty="0"/>
              <a:t>… and other meetings </a:t>
            </a:r>
          </a:p>
          <a:p>
            <a:pPr lvl="1"/>
            <a:r>
              <a:rPr lang="en-AU" dirty="0"/>
              <a:t>Review the NB FH options for 6 GHz, </a:t>
            </a:r>
          </a:p>
          <a:p>
            <a:pPr lvl="2"/>
            <a:r>
              <a:rPr lang="en-AU" dirty="0" err="1"/>
              <a:t>ie</a:t>
            </a:r>
            <a:r>
              <a:rPr lang="en-AU" dirty="0"/>
              <a:t>, what is impact of NB FH on coexistence with 802.11?</a:t>
            </a:r>
          </a:p>
          <a:p>
            <a:pPr lvl="1"/>
            <a:r>
              <a:rPr lang="en-AU" dirty="0"/>
              <a:t>Discuss need to refine 802.11ax/be standard for optimal operation in 6 GHz in Europe</a:t>
            </a:r>
          </a:p>
          <a:p>
            <a:pPr lvl="2"/>
            <a:r>
              <a:rPr lang="en-AU" dirty="0" err="1"/>
              <a:t>ie</a:t>
            </a:r>
            <a:r>
              <a:rPr lang="en-AU" dirty="0"/>
              <a:t>, are IEEE 802.11 changes needed to account for </a:t>
            </a:r>
            <a:r>
              <a:rPr lang="en-AU" i="1" dirty="0"/>
              <a:t>ED-only</a:t>
            </a:r>
            <a:r>
              <a:rPr lang="en-AU" dirty="0"/>
              <a:t> @ -72 dBm constraint in 6 GHz?</a:t>
            </a:r>
          </a:p>
          <a:p>
            <a:pPr lvl="1"/>
            <a:r>
              <a:rPr lang="en-AU" dirty="0"/>
              <a:t>Discuss impact of EN 301 893 </a:t>
            </a:r>
            <a:r>
              <a:rPr lang="en-AU" i="1" dirty="0"/>
              <a:t>compromise</a:t>
            </a:r>
            <a:r>
              <a:rPr lang="en-AU" dirty="0"/>
              <a:t> on 802.11be operation in 5 GHz </a:t>
            </a:r>
          </a:p>
          <a:p>
            <a:pPr lvl="2"/>
            <a:r>
              <a:rPr lang="en-AU" dirty="0" err="1"/>
              <a:t>ie</a:t>
            </a:r>
            <a:r>
              <a:rPr lang="en-AU" dirty="0"/>
              <a:t>, is 802.11be operation adversely impacted by the </a:t>
            </a:r>
            <a:r>
              <a:rPr lang="en-AU" i="1" dirty="0"/>
              <a:t>compromise</a:t>
            </a:r>
            <a:r>
              <a:rPr lang="en-AU" dirty="0"/>
              <a:t> compared to 802.11ax operation?</a:t>
            </a:r>
          </a:p>
          <a:p>
            <a:pPr lvl="1"/>
            <a:r>
              <a:rPr lang="en-AU" dirty="0"/>
              <a:t>Discuss enabling use of new 802.11be features in 5/6 GHz in Europe</a:t>
            </a:r>
          </a:p>
          <a:p>
            <a:pPr lvl="2"/>
            <a:r>
              <a:rPr lang="en-AU" dirty="0" err="1"/>
              <a:t>ie</a:t>
            </a:r>
            <a:r>
              <a:rPr lang="en-AU" dirty="0"/>
              <a:t>, what refinements are required in EN 301 893 (5 GHz) &amp; EN 303 687 (6 GHz)?</a:t>
            </a:r>
          </a:p>
          <a:p>
            <a:pPr lvl="1"/>
            <a:r>
              <a:rPr lang="en-AU" dirty="0"/>
              <a:t>Review 60 GHz coexistence issues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676C78-AFC2-4D4A-9EAD-4C9C57C5E859}"/>
              </a:ext>
            </a:extLst>
          </p:cNvPr>
          <p:cNvSpPr/>
          <p:nvPr/>
        </p:nvSpPr>
        <p:spPr bwMode="auto">
          <a:xfrm>
            <a:off x="7320136" y="2564904"/>
            <a:ext cx="3132348" cy="47016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AU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Contributions are sought </a:t>
            </a:r>
            <a:r>
              <a:rPr lang="en-AU" b="1" dirty="0">
                <a:solidFill>
                  <a:srgbClr val="FF0000"/>
                </a:solidFill>
              </a:rPr>
              <a:t>&amp; </a:t>
            </a:r>
            <a:r>
              <a:rPr kumimoji="0" lang="en-AU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encouraged!</a:t>
            </a:r>
          </a:p>
        </p:txBody>
      </p:sp>
    </p:spTree>
    <p:extLst>
      <p:ext uri="{BB962C8B-B14F-4D97-AF65-F5344CB8AC3E}">
        <p14:creationId xmlns:p14="http://schemas.microsoft.com/office/powerpoint/2010/main" val="889979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293</TotalTime>
  <Words>401</Words>
  <Application>Microsoft Office PowerPoint</Application>
  <PresentationFormat>Widescreen</PresentationFormat>
  <Paragraphs>43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Office Theme</vt:lpstr>
      <vt:lpstr>Document</vt:lpstr>
      <vt:lpstr>IEEE 802.11 Coexistence SC May 2021 (virtual) closing report</vt:lpstr>
      <vt:lpstr>IEEE 802.11 Coexistence SC achieved its goals as a discussion forum for coexistence issues</vt:lpstr>
      <vt:lpstr>IEEE 802.11 Coexistence SC will continue promoting good coexistence in July 2021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55</cp:revision>
  <cp:lastPrinted>1601-01-01T00:00:00Z</cp:lastPrinted>
  <dcterms:created xsi:type="dcterms:W3CDTF">2019-09-19T04:57:16Z</dcterms:created>
  <dcterms:modified xsi:type="dcterms:W3CDTF">2021-05-18T01:46:18Z</dcterms:modified>
</cp:coreProperties>
</file>