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0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F3A00-E919-42B7-AAAE-D944609E6A7B}" v="45" dt="2021-03-15T14:24:11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802.11-21/0863r1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5-03-00be-may-july-tgbe-teleconference-agenda.docx" TargetMode="External"/><Relationship Id="rId2" Type="http://schemas.openxmlformats.org/officeDocument/2006/relationships/hyperlink" Target="https://mentor.ieee.org/802.11/dcn/21/11-21-0602-10-00be-tgbe-may-2021-meeting-agend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982-22-00be-tgbe-motions-list-for-teleconferences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May 2021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2021-05-17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4 conf. calls during the May </a:t>
            </a:r>
            <a:r>
              <a:rPr lang="en-US"/>
              <a:t>electronic interim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Covered proposed draft texts (PDTs), comment resolution documents, and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Approved the resolution of </a:t>
            </a:r>
            <a:r>
              <a:rPr lang="en-US" dirty="0">
                <a:solidFill>
                  <a:schemeClr val="tx1"/>
                </a:solidFill>
              </a:rPr>
              <a:t>several technical/editorial </a:t>
            </a:r>
            <a:r>
              <a:rPr lang="en-US" dirty="0"/>
              <a:t>comments and PDT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Resolved all explicit TBDs that were present in the TGbe draft.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the creation of TGbe D1.0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TGbe D1.0 is expected to be available </a:t>
            </a:r>
            <a:r>
              <a:rPr lang="en-US" dirty="0">
                <a:solidFill>
                  <a:schemeClr val="tx1"/>
                </a:solidFill>
              </a:rPr>
              <a:t>by May 31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,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602r10</a:t>
            </a:r>
            <a:r>
              <a:rPr lang="en-US" dirty="0"/>
              <a:t>, with queue statuses available in 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785r3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Future 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List is available in </a:t>
            </a:r>
            <a:r>
              <a:rPr lang="en-US" dirty="0">
                <a:solidFill>
                  <a:srgbClr val="FF0000"/>
                </a:solidFill>
                <a:hlinkClick r:id="rId4"/>
              </a:rPr>
              <a:t>1982r22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r>
              <a:rPr lang="en-US" sz="1400" u="sng" dirty="0">
                <a:highlight>
                  <a:srgbClr val="00FF00"/>
                </a:highlight>
              </a:rPr>
              <a:t>May 10	Monday 	– MAC/PHY	19:00-21:00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May 12	Wednesday – Joint (Motions)	09:00-11:00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May 13	Thursday 	– MAC/PHY	09:00-11:00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May 17	Monday 	– Joint (Motions)	09:00-11:00 ET</a:t>
            </a:r>
          </a:p>
          <a:p>
            <a:pPr lvl="0"/>
            <a:r>
              <a:rPr lang="en-GB" sz="1400" dirty="0"/>
              <a:t>May 19	Wednesday – MAC/PHY	10:00-12:00 ET</a:t>
            </a:r>
            <a:endParaRPr lang="en-US" sz="1400" dirty="0"/>
          </a:p>
          <a:p>
            <a:pPr lvl="0"/>
            <a:r>
              <a:rPr lang="en-GB" sz="1400" dirty="0"/>
              <a:t>May 20	Thursday 	– MAC/PHY	10:00-12:00 ET</a:t>
            </a:r>
            <a:endParaRPr lang="en-US" sz="1400" dirty="0"/>
          </a:p>
          <a:p>
            <a:pPr lvl="0"/>
            <a:r>
              <a:rPr lang="en-GB" sz="1400" dirty="0"/>
              <a:t>May 24	Monday 	– MAC/PHY	19:00-21:00 ET</a:t>
            </a:r>
            <a:endParaRPr lang="en-US" sz="1400" dirty="0"/>
          </a:p>
          <a:p>
            <a:pPr lvl="0"/>
            <a:r>
              <a:rPr lang="en-GB" sz="1400" dirty="0"/>
              <a:t>May 26	Wednesday – Joint		10:00-12:00 ET</a:t>
            </a:r>
            <a:endParaRPr lang="en-US" sz="1400" dirty="0"/>
          </a:p>
          <a:p>
            <a:pPr lvl="0"/>
            <a:r>
              <a:rPr lang="en-GB" sz="1400" dirty="0"/>
              <a:t>May 27	Thursday 	– MAC/PHY	10:00-12:00 ET</a:t>
            </a:r>
            <a:endParaRPr lang="en-US" sz="1400" dirty="0"/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May 31	Monday 	– No Conf Call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June 02	Wednesday – Joint		10:00-12:00 ET</a:t>
            </a:r>
            <a:endParaRPr lang="en-US" sz="1400" dirty="0"/>
          </a:p>
          <a:p>
            <a:pPr lvl="0"/>
            <a:r>
              <a:rPr lang="en-GB" sz="1400" dirty="0"/>
              <a:t>June 03	Thursday 	– MAC/PHY	10:00-12:00 ET</a:t>
            </a:r>
            <a:endParaRPr lang="en-US" sz="1400" dirty="0"/>
          </a:p>
          <a:p>
            <a:pPr lvl="0"/>
            <a:r>
              <a:rPr lang="en-GB" sz="1400" dirty="0"/>
              <a:t>June 07	Monday 	– MAC/PHY	19:00-21:00 ET</a:t>
            </a:r>
            <a:endParaRPr lang="en-US" sz="1400" dirty="0"/>
          </a:p>
          <a:p>
            <a:pPr lvl="0"/>
            <a:r>
              <a:rPr lang="en-GB" sz="1400" dirty="0"/>
              <a:t>June 09	Wednesday – Joint(Motions)	10:00-12:00 ET</a:t>
            </a:r>
            <a:endParaRPr lang="en-US" sz="1400" dirty="0"/>
          </a:p>
          <a:p>
            <a:pPr lvl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GB" sz="1400" dirty="0"/>
              <a:t>June 10	Thursday 	– MAC/PHY		10:00-12:00 ET</a:t>
            </a:r>
            <a:endParaRPr lang="en-US" sz="1400" dirty="0"/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June 14	Monday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June 16	Wednesday 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June 17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June 21	Monday 	– MAC/PHY		19:00-21:00 ET</a:t>
            </a:r>
            <a:endParaRPr lang="en-US" sz="1400" dirty="0"/>
          </a:p>
          <a:p>
            <a:pPr lvl="0"/>
            <a:r>
              <a:rPr lang="en-GB" sz="1400" dirty="0"/>
              <a:t>June 23	Wednesday – Joint			10:00-12:00 ET</a:t>
            </a:r>
            <a:endParaRPr lang="en-US" sz="1400" dirty="0"/>
          </a:p>
          <a:p>
            <a:pPr lvl="0"/>
            <a:r>
              <a:rPr lang="en-GB" sz="1400" dirty="0"/>
              <a:t>June 24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June 28	Monday 	– MAC/PHY		19:00-21:00 ET</a:t>
            </a:r>
            <a:endParaRPr lang="en-US" sz="1400" dirty="0"/>
          </a:p>
          <a:p>
            <a:pPr lvl="0"/>
            <a:r>
              <a:rPr lang="en-GB" sz="1400" dirty="0"/>
              <a:t>June 30	Wednesday – Joint(Motions)		10:00-12:00 ET</a:t>
            </a:r>
            <a:endParaRPr lang="en-US" sz="1400" dirty="0"/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July 01	Thursday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July 05	Monday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July 07	Wednesday – Joint			10:00-12:00 ET</a:t>
            </a:r>
            <a:endParaRPr lang="en-US" sz="1400" dirty="0"/>
          </a:p>
          <a:p>
            <a:pPr lvl="0"/>
            <a:r>
              <a:rPr lang="en-GB" sz="1400" dirty="0"/>
              <a:t>July 08	Thursday 	– MAC/PHY		10:00-12:00 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358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D1.0 WG Comment Collection 									May 		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D2.0 WG Comment Collection									Mar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D3.0 Letter Ballot </a:t>
            </a:r>
            <a:r>
              <a:rPr lang="en-US" dirty="0"/>
              <a:t>												Nov 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							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3416</TotalTime>
  <Words>662</Words>
  <Application>Microsoft Office PowerPoint</Application>
  <PresentationFormat>Widescreen</PresentationFormat>
  <Paragraphs>65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May 2021 Closing Report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35</cp:revision>
  <cp:lastPrinted>1601-01-01T00:00:00Z</cp:lastPrinted>
  <dcterms:created xsi:type="dcterms:W3CDTF">2019-08-12T15:18:02Z</dcterms:created>
  <dcterms:modified xsi:type="dcterms:W3CDTF">2021-05-18T18:37:44Z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