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64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116" d="100"/>
          <a:sy n="116" d="100"/>
        </p:scale>
        <p:origin x="448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802.11-21/0855r2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8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5" Type="http://schemas.openxmlformats.org/officeDocument/2006/relationships/image" Target="../media/image33.pn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802.11ax 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78711"/>
              </p:ext>
            </p:extLst>
          </p:nvPr>
        </p:nvGraphicFramePr>
        <p:xfrm>
          <a:off x="998538" y="2417763"/>
          <a:ext cx="1019492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7763"/>
                        <a:ext cx="10194925" cy="247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and SR Comment Resolutions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3" y="1628208"/>
            <a:ext cx="879633" cy="879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6" y="3450249"/>
            <a:ext cx="920877" cy="920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68" y="1613565"/>
            <a:ext cx="881098" cy="881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19" y="3450249"/>
            <a:ext cx="926132" cy="926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9" y="3396934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4" y="5249836"/>
            <a:ext cx="879266" cy="879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75817"/>
            <a:ext cx="945940" cy="869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22" y="1679328"/>
            <a:ext cx="914400" cy="883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8" y="5298891"/>
            <a:ext cx="905375" cy="90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5" y="1621449"/>
            <a:ext cx="905375" cy="8931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81" y="5298891"/>
            <a:ext cx="875030" cy="875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04" y="1620369"/>
            <a:ext cx="860944" cy="895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82557" y="1832616"/>
            <a:ext cx="74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Yongho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Seok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2736" y="3649077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Po-Kai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Huang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5331905" y="1859491"/>
            <a:ext cx="619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Ming 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Gan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7009887" y="1792504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George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Cherian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5175122" y="3704730"/>
            <a:ext cx="86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Guoqing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Li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5227373" y="551974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Kaiying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Lu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1567115" y="546465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Matthew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Fischer</a:t>
            </a:r>
          </a:p>
        </p:txBody>
      </p:sp>
      <p:sp>
        <p:nvSpPr>
          <p:cNvPr id="26" name="TextBox 18"/>
          <p:cNvSpPr txBox="1"/>
          <p:nvPr/>
        </p:nvSpPr>
        <p:spPr>
          <a:xfrm>
            <a:off x="3516904" y="5489968"/>
            <a:ext cx="56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Zhou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3376254" y="1867817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Abhishek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Patil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1448697" y="3645136"/>
            <a:ext cx="982961" cy="52322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Chittabrata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Ghosh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3490387" y="364513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Jarkko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Kneckt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27" y="3450246"/>
            <a:ext cx="860944" cy="8953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13" y="3416025"/>
            <a:ext cx="860944" cy="8953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48" y="5326711"/>
            <a:ext cx="860944" cy="8953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47" y="5326711"/>
            <a:ext cx="945940" cy="9459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777110" y="3714636"/>
            <a:ext cx="65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Yunbo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Li</a:t>
            </a:r>
          </a:p>
        </p:txBody>
      </p:sp>
      <p:sp>
        <p:nvSpPr>
          <p:cNvPr id="36" name="TextBox 18"/>
          <p:cNvSpPr txBox="1"/>
          <p:nvPr/>
        </p:nvSpPr>
        <p:spPr>
          <a:xfrm>
            <a:off x="8890847" y="3672189"/>
            <a:ext cx="78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Menzo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Wentink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10752717" y="175101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Liwen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Chu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9179830" y="5538071"/>
            <a:ext cx="62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James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Wang</a:t>
            </a:r>
          </a:p>
        </p:txBody>
      </p:sp>
      <p:sp>
        <p:nvSpPr>
          <p:cNvPr id="41" name="TextBox 18"/>
          <p:cNvSpPr txBox="1"/>
          <p:nvPr/>
        </p:nvSpPr>
        <p:spPr>
          <a:xfrm>
            <a:off x="8890847" y="181391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Tomo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Adachi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74645" y="5489968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Jeongki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Kim</a:t>
            </a:r>
          </a:p>
        </p:txBody>
      </p:sp>
      <p:pic>
        <p:nvPicPr>
          <p:cNvPr id="44" name="Content Placeholder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7946093" y="1590267"/>
            <a:ext cx="875964" cy="902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077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Comment Resolution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93" y="2510043"/>
            <a:ext cx="98608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83767"/>
            <a:ext cx="940676" cy="940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3" y="2510043"/>
            <a:ext cx="87500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68" y="2544202"/>
            <a:ext cx="860944" cy="895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62491"/>
            <a:ext cx="860944" cy="895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94" y="4354608"/>
            <a:ext cx="860944" cy="895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6" y="4362491"/>
            <a:ext cx="860944" cy="895309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2491298" y="2692495"/>
            <a:ext cx="73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Youhan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Kim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308828" y="2730246"/>
            <a:ext cx="686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Tianyu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Wu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6237034" y="2544202"/>
            <a:ext cx="535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Ross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Jian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Yu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2437786" y="4548535"/>
            <a:ext cx="793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Sameer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Vermani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06534" y="2804325"/>
            <a:ext cx="50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Bin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Tian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5717" y="4688318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Xiaogang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Chen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6257937" y="4617530"/>
            <a:ext cx="64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Jinsoo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Choi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E58905-E98C-8C4C-A565-28632F145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28" y="4301540"/>
            <a:ext cx="860944" cy="895309"/>
          </a:xfrm>
          <a:prstGeom prst="rect">
            <a:avLst/>
          </a:prstGeom>
        </p:spPr>
      </p:pic>
      <p:sp>
        <p:nvSpPr>
          <p:cNvPr id="22" name="TextBox 18">
            <a:extLst>
              <a:ext uri="{FF2B5EF4-FFF2-40B4-BE49-F238E27FC236}">
                <a16:creationId xmlns:a16="http://schemas.microsoft.com/office/drawing/2014/main" id="{F87450EE-A5C8-D640-A15B-728D33D6411B}"/>
              </a:ext>
            </a:extLst>
          </p:cNvPr>
          <p:cNvSpPr txBox="1"/>
          <p:nvPr/>
        </p:nvSpPr>
        <p:spPr>
          <a:xfrm>
            <a:off x="8038471" y="456429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Yan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Zhang</a:t>
            </a:r>
          </a:p>
        </p:txBody>
      </p:sp>
    </p:spTree>
    <p:extLst>
      <p:ext uri="{BB962C8B-B14F-4D97-AF65-F5344CB8AC3E}">
        <p14:creationId xmlns:p14="http://schemas.microsoft.com/office/powerpoint/2010/main" val="214313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70" y="1858988"/>
            <a:ext cx="794862" cy="998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33" y="1863107"/>
            <a:ext cx="919337" cy="934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70" y="2798104"/>
            <a:ext cx="860944" cy="89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68" y="2798105"/>
            <a:ext cx="860944" cy="895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84" y="4307919"/>
            <a:ext cx="949881" cy="94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343400"/>
            <a:ext cx="9144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6556" y="2419271"/>
            <a:ext cx="121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PAR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Verification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1056" y="3108564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Annex B and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Annex C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147115" y="5389466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6 GHz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Comments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01" y="4343400"/>
            <a:ext cx="960110" cy="960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2450" y="5389466"/>
            <a:ext cx="122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Coexistence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Assurance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Document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3459372" y="2096767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Edward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72892" y="2017981"/>
            <a:ext cx="62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James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1068" y="302256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Suhwook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Kim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9846106" y="2973985"/>
            <a:ext cx="60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Frank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Hsu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6245862" y="4615505"/>
            <a:ext cx="72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tx1"/>
                </a:solidFill>
              </a:rPr>
              <a:t>Eldad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Perahia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0058400" y="459121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Mark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Rison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2526633" y="4591216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Thomas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Derham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9006082" y="5394713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Many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53719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9508"/>
            <a:ext cx="8343900" cy="4681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9906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…. and the rest of 802.11 WG</a:t>
            </a:r>
          </a:p>
        </p:txBody>
      </p:sp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E7D552-00E6-9447-B5D0-23545A6D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A443A-7411-874B-8404-D4D0D222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219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many cookies are consumed developing 802.11ax specification?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35 F2F meetings (not counting the virtual meetings)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Average number of 802.11ax attendance = 150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cookies per 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E15E-79C1-8E4F-B964-F6FDCF577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ED937-6A74-5744-8B30-D16EF38E433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21726-32B6-E148-81D0-D31873D1A7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717FD-C6B9-0B4F-B4BE-307F10012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13" y="3733007"/>
            <a:ext cx="3312972" cy="220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D32822-50FB-754E-A3D4-8D945E4AC8C9}"/>
              </a:ext>
            </a:extLst>
          </p:cNvPr>
          <p:cNvSpPr txBox="1"/>
          <p:nvPr/>
        </p:nvSpPr>
        <p:spPr>
          <a:xfrm>
            <a:off x="2157982" y="4696984"/>
            <a:ext cx="279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Over 10000 cookies – Thanks Jon</a:t>
            </a:r>
          </a:p>
        </p:txBody>
      </p:sp>
    </p:spTree>
    <p:extLst>
      <p:ext uri="{BB962C8B-B14F-4D97-AF65-F5344CB8AC3E}">
        <p14:creationId xmlns:p14="http://schemas.microsoft.com/office/powerpoint/2010/main" val="150812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P802.11ax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resolved over 15000 comments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Perhaps the first amendment to be developed under 3 WG Chairs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Bruce Kraemer – SG and TG PAR approval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Adrian Stephens – development of the technical specification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Dorothy Stanley – Balloting and bringing it to the finish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 Officer Awards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70" y="1459138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88" y="3014135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30" y="3074255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7" y="4724400"/>
            <a:ext cx="1499666" cy="149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003" y="1914685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Stanley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Chair)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2309" y="324593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431473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</a:t>
            </a:r>
            <a:r>
              <a:rPr lang="en-US" b="1" dirty="0" err="1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04137" y="5188498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954" y="2653020"/>
            <a:ext cx="329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Thanks for the support, for accommodating the requests for many time slots, and for teleconference </a:t>
            </a:r>
            <a:r>
              <a:rPr lang="en-US" i="1" dirty="0" err="1">
                <a:solidFill>
                  <a:schemeClr val="tx1"/>
                </a:solidFill>
              </a:rPr>
              <a:t>Webex</a:t>
            </a:r>
            <a:r>
              <a:rPr lang="en-US" i="1" dirty="0">
                <a:solidFill>
                  <a:schemeClr val="tx1"/>
                </a:solidFill>
              </a:rPr>
              <a:t> arrangement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802.11ax TG Officers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356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21" y="1753597"/>
            <a:ext cx="1447800" cy="148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86" y="1812229"/>
            <a:ext cx="1420165" cy="142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45" y="1793808"/>
            <a:ext cx="1412755" cy="1412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12" y="1812229"/>
            <a:ext cx="1455388" cy="1455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29" y="1782069"/>
            <a:ext cx="1450325" cy="1450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1133" y="3480272"/>
            <a:ext cx="1508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Osama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Aboul-Magd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Chair)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3203" y="3682340"/>
            <a:ext cx="1859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Ron </a:t>
            </a:r>
            <a:r>
              <a:rPr lang="en-US" sz="2000" dirty="0" err="1">
                <a:solidFill>
                  <a:schemeClr val="tx1"/>
                </a:solidFill>
              </a:rPr>
              <a:t>Porat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2827" y="3429000"/>
            <a:ext cx="185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Simone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Merlin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9645" y="3403169"/>
            <a:ext cx="185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Alfred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Asterjadhi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65533" y="3582888"/>
            <a:ext cx="162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Editor)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8208715" y="3538721"/>
            <a:ext cx="1728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Yasuhiko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Inoue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(TG Secretary)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494" y="5086959"/>
            <a:ext cx="448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being patient!!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Ad Hoc Chairs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5793318" y="2133600"/>
            <a:ext cx="4322233" cy="403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89" y="1524000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3507707"/>
            <a:ext cx="1414021" cy="1414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81" y="3613576"/>
            <a:ext cx="1453228" cy="1453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3198167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 Sun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9908" y="30315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Bo Sun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6251" y="3799218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Hongyuan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Zhang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24009" y="4214716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Jianhan Liu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26" y="5062793"/>
            <a:ext cx="1223963" cy="1223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5818" y="5550088"/>
            <a:ext cx="974626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Yakun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968" y="274497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Thanks for running very efficient meetings!!</a:t>
            </a:r>
          </a:p>
        </p:txBody>
      </p:sp>
    </p:spTree>
    <p:extLst>
      <p:ext uri="{BB962C8B-B14F-4D97-AF65-F5344CB8AC3E}">
        <p14:creationId xmlns:p14="http://schemas.microsoft.com/office/powerpoint/2010/main" val="101284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Ad Hoc Chairs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5793318" y="2133600"/>
            <a:ext cx="4322233" cy="403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8451" y="2971756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Reza </a:t>
            </a:r>
            <a:r>
              <a:rPr lang="en-US" sz="2000" dirty="0" err="1">
                <a:solidFill>
                  <a:schemeClr val="tx1"/>
                </a:solidFill>
              </a:rPr>
              <a:t>Hedayat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8593" y="405407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Brian 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24009" y="4214716"/>
            <a:ext cx="1276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Eric Wong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1815" y="5529861"/>
            <a:ext cx="160332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Chao-Chun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Wang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29" y="1499308"/>
            <a:ext cx="1389274" cy="1389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41" y="3442089"/>
            <a:ext cx="1223963" cy="1223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569" y="3390916"/>
            <a:ext cx="3133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Where everyone had gone?!!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6" y="5152821"/>
            <a:ext cx="991168" cy="121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EF578-8D2C-6B47-8D54-90CFAA044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80" y="3746125"/>
            <a:ext cx="76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Reuse Ad Hoc Chairs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5793318" y="2133600"/>
            <a:ext cx="4322233" cy="403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7529" y="3107597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Guido </a:t>
            </a:r>
            <a:r>
              <a:rPr lang="en-US" sz="2000" dirty="0" err="1">
                <a:solidFill>
                  <a:schemeClr val="tx1"/>
                </a:solidFill>
              </a:rPr>
              <a:t>Hiertz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3694" y="4661572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Laurent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Cariou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69" y="4117240"/>
            <a:ext cx="1223963" cy="1223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91269" y="4507104"/>
            <a:ext cx="1500731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Jae </a:t>
            </a:r>
            <a:r>
              <a:rPr lang="en-US" dirty="0" err="1">
                <a:solidFill>
                  <a:schemeClr val="tx1"/>
                </a:solidFill>
              </a:rPr>
              <a:t>Seung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31" y="1710860"/>
            <a:ext cx="1164205" cy="116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5" y="4326125"/>
            <a:ext cx="1223963" cy="12239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8732" y="276272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Thanks for handling contentious issues!!</a:t>
            </a:r>
          </a:p>
        </p:txBody>
      </p:sp>
    </p:spTree>
    <p:extLst>
      <p:ext uri="{BB962C8B-B14F-4D97-AF65-F5344CB8AC3E}">
        <p14:creationId xmlns:p14="http://schemas.microsoft.com/office/powerpoint/2010/main" val="72381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Ad Hoc Chairs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5793318" y="2133600"/>
            <a:ext cx="4322233" cy="403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914" y="2907542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Sigurd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Schelstraete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4467" y="3668404"/>
            <a:ext cx="1103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Kaushik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Josiam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9630" y="4507104"/>
            <a:ext cx="1544012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David </a:t>
            </a:r>
            <a:r>
              <a:rPr lang="en-US" dirty="0" err="1">
                <a:solidFill>
                  <a:schemeClr val="tx1"/>
                </a:solidFill>
              </a:rPr>
              <a:t>Xun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Yang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33" y="3410366"/>
            <a:ext cx="1223963" cy="1223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4" y="3584724"/>
            <a:ext cx="1381125" cy="1381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29" y="1511508"/>
            <a:ext cx="1292875" cy="1292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17" y="4894266"/>
            <a:ext cx="1436496" cy="14364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56059" y="5723232"/>
            <a:ext cx="1711238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Kiseon Ryu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614" y="3179533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575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321</TotalTime>
  <Words>560</Words>
  <Application>Microsoft Macintosh PowerPoint</Application>
  <PresentationFormat>Widescreen</PresentationFormat>
  <Paragraphs>223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Office Theme</vt:lpstr>
      <vt:lpstr>Document</vt:lpstr>
      <vt:lpstr>802.11ax Awards</vt:lpstr>
      <vt:lpstr>Abstract</vt:lpstr>
      <vt:lpstr>Some Trivia</vt:lpstr>
      <vt:lpstr>WG Officer Awards</vt:lpstr>
      <vt:lpstr>802.11ax TG Officers</vt:lpstr>
      <vt:lpstr>PHY Ad Hoc Chairs</vt:lpstr>
      <vt:lpstr>MAC Ad Hoc Chairs</vt:lpstr>
      <vt:lpstr>Spatial Reuse Ad Hoc Chairs</vt:lpstr>
      <vt:lpstr>MU Ad Hoc Chairs</vt:lpstr>
      <vt:lpstr>MAC and SR Comment Resolutions</vt:lpstr>
      <vt:lpstr>PHY Comment Resolution</vt:lpstr>
      <vt:lpstr>Other Comments</vt:lpstr>
      <vt:lpstr>PowerPoint Presentation</vt:lpstr>
      <vt:lpstr>Quiz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Osama Aboul-Magd</cp:lastModifiedBy>
  <cp:revision>31</cp:revision>
  <cp:lastPrinted>1601-01-01T00:00:00Z</cp:lastPrinted>
  <dcterms:created xsi:type="dcterms:W3CDTF">2021-05-06T14:21:23Z</dcterms:created>
  <dcterms:modified xsi:type="dcterms:W3CDTF">2021-05-18T12:21:31Z</dcterms:modified>
</cp:coreProperties>
</file>