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57" r:id="rId6"/>
    <p:sldId id="265" r:id="rId7"/>
    <p:sldId id="393" r:id="rId8"/>
    <p:sldId id="368" r:id="rId9"/>
    <p:sldId id="268" r:id="rId10"/>
    <p:sldId id="283" r:id="rId11"/>
    <p:sldId id="284" r:id="rId12"/>
    <p:sldId id="280" r:id="rId13"/>
    <p:sldId id="444" r:id="rId14"/>
    <p:sldId id="443" r:id="rId15"/>
    <p:sldId id="446" r:id="rId16"/>
    <p:sldId id="458" r:id="rId17"/>
    <p:sldId id="445" r:id="rId18"/>
    <p:sldId id="274" r:id="rId19"/>
    <p:sldId id="447"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188216-E784-4318-AFA9-2F5002D9C933}" v="6" dt="2021-05-25T01:19:55.3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77" d="100"/>
          <a:sy n="77" d="100"/>
        </p:scale>
        <p:origin x="84" y="37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E5188216-E784-4318-AFA9-2F5002D9C933}"/>
    <pc:docChg chg="custSel delSld modSld sldOrd modMainMaster">
      <pc:chgData name="Joseph Levy" userId="3766db8f-7892-44ce-ae9b-8fce39950acf" providerId="ADAL" clId="{E5188216-E784-4318-AFA9-2F5002D9C933}" dt="2021-05-25T01:21:42.642" v="1182" actId="404"/>
      <pc:docMkLst>
        <pc:docMk/>
      </pc:docMkLst>
      <pc:sldChg chg="modSp mod">
        <pc:chgData name="Joseph Levy" userId="3766db8f-7892-44ce-ae9b-8fce39950acf" providerId="ADAL" clId="{E5188216-E784-4318-AFA9-2F5002D9C933}" dt="2021-05-25T00:34:03.334" v="47" actId="6549"/>
        <pc:sldMkLst>
          <pc:docMk/>
          <pc:sldMk cId="0" sldId="256"/>
        </pc:sldMkLst>
        <pc:spChg chg="mod">
          <ac:chgData name="Joseph Levy" userId="3766db8f-7892-44ce-ae9b-8fce39950acf" providerId="ADAL" clId="{E5188216-E784-4318-AFA9-2F5002D9C933}" dt="2021-05-25T00:33:53.505" v="45" actId="20577"/>
          <ac:spMkLst>
            <pc:docMk/>
            <pc:sldMk cId="0" sldId="256"/>
            <ac:spMk id="3073" creationId="{00000000-0000-0000-0000-000000000000}"/>
          </ac:spMkLst>
        </pc:spChg>
        <pc:spChg chg="mod">
          <ac:chgData name="Joseph Levy" userId="3766db8f-7892-44ce-ae9b-8fce39950acf" providerId="ADAL" clId="{E5188216-E784-4318-AFA9-2F5002D9C933}" dt="2021-05-25T00:34:03.334" v="47" actId="6549"/>
          <ac:spMkLst>
            <pc:docMk/>
            <pc:sldMk cId="0" sldId="256"/>
            <ac:spMk id="3074" creationId="{00000000-0000-0000-0000-000000000000}"/>
          </ac:spMkLst>
        </pc:spChg>
      </pc:sldChg>
      <pc:sldChg chg="modSp mod">
        <pc:chgData name="Joseph Levy" userId="3766db8f-7892-44ce-ae9b-8fce39950acf" providerId="ADAL" clId="{E5188216-E784-4318-AFA9-2F5002D9C933}" dt="2021-05-25T00:34:27.918" v="54" actId="20577"/>
        <pc:sldMkLst>
          <pc:docMk/>
          <pc:sldMk cId="0" sldId="257"/>
        </pc:sldMkLst>
        <pc:spChg chg="mod">
          <ac:chgData name="Joseph Levy" userId="3766db8f-7892-44ce-ae9b-8fce39950acf" providerId="ADAL" clId="{E5188216-E784-4318-AFA9-2F5002D9C933}" dt="2021-05-25T00:34:27.918" v="54" actId="20577"/>
          <ac:spMkLst>
            <pc:docMk/>
            <pc:sldMk cId="0" sldId="257"/>
            <ac:spMk id="3" creationId="{443B98C9-C847-4EA9-A208-0AE53C2FE4EA}"/>
          </ac:spMkLst>
        </pc:spChg>
        <pc:spChg chg="mod">
          <ac:chgData name="Joseph Levy" userId="3766db8f-7892-44ce-ae9b-8fce39950acf" providerId="ADAL" clId="{E5188216-E784-4318-AFA9-2F5002D9C933}" dt="2021-05-25T00:34:20.035" v="50" actId="20577"/>
          <ac:spMkLst>
            <pc:docMk/>
            <pc:sldMk cId="0" sldId="257"/>
            <ac:spMk id="4098" creationId="{00000000-0000-0000-0000-000000000000}"/>
          </ac:spMkLst>
        </pc:spChg>
      </pc:sldChg>
      <pc:sldChg chg="modSp mod">
        <pc:chgData name="Joseph Levy" userId="3766db8f-7892-44ce-ae9b-8fce39950acf" providerId="ADAL" clId="{E5188216-E784-4318-AFA9-2F5002D9C933}" dt="2021-05-25T00:36:57.593" v="154" actId="14100"/>
        <pc:sldMkLst>
          <pc:docMk/>
          <pc:sldMk cId="3512326192" sldId="265"/>
        </pc:sldMkLst>
        <pc:spChg chg="mod">
          <ac:chgData name="Joseph Levy" userId="3766db8f-7892-44ce-ae9b-8fce39950acf" providerId="ADAL" clId="{E5188216-E784-4318-AFA9-2F5002D9C933}" dt="2021-05-25T00:36:57.593" v="154" actId="14100"/>
          <ac:spMkLst>
            <pc:docMk/>
            <pc:sldMk cId="3512326192" sldId="265"/>
            <ac:spMk id="10243" creationId="{00000000-0000-0000-0000-000000000000}"/>
          </ac:spMkLst>
        </pc:spChg>
      </pc:sldChg>
      <pc:sldChg chg="modSp mod">
        <pc:chgData name="Joseph Levy" userId="3766db8f-7892-44ce-ae9b-8fce39950acf" providerId="ADAL" clId="{E5188216-E784-4318-AFA9-2F5002D9C933}" dt="2021-05-25T01:21:42.642" v="1182" actId="404"/>
        <pc:sldMkLst>
          <pc:docMk/>
          <pc:sldMk cId="884494122" sldId="274"/>
        </pc:sldMkLst>
        <pc:spChg chg="mod">
          <ac:chgData name="Joseph Levy" userId="3766db8f-7892-44ce-ae9b-8fce39950acf" providerId="ADAL" clId="{E5188216-E784-4318-AFA9-2F5002D9C933}" dt="2021-05-25T01:21:42.642" v="1182" actId="404"/>
          <ac:spMkLst>
            <pc:docMk/>
            <pc:sldMk cId="884494122" sldId="274"/>
            <ac:spMk id="37891" creationId="{00000000-0000-0000-0000-000000000000}"/>
          </ac:spMkLst>
        </pc:spChg>
      </pc:sldChg>
      <pc:sldChg chg="del">
        <pc:chgData name="Joseph Levy" userId="3766db8f-7892-44ce-ae9b-8fce39950acf" providerId="ADAL" clId="{E5188216-E784-4318-AFA9-2F5002D9C933}" dt="2021-05-25T00:54:21.075" v="591" actId="47"/>
        <pc:sldMkLst>
          <pc:docMk/>
          <pc:sldMk cId="2341275083" sldId="367"/>
        </pc:sldMkLst>
      </pc:sldChg>
      <pc:sldChg chg="del">
        <pc:chgData name="Joseph Levy" userId="3766db8f-7892-44ce-ae9b-8fce39950acf" providerId="ADAL" clId="{E5188216-E784-4318-AFA9-2F5002D9C933}" dt="2021-05-25T00:54:23.911" v="592" actId="47"/>
        <pc:sldMkLst>
          <pc:docMk/>
          <pc:sldMk cId="1014535486" sldId="371"/>
        </pc:sldMkLst>
      </pc:sldChg>
      <pc:sldChg chg="del">
        <pc:chgData name="Joseph Levy" userId="3766db8f-7892-44ce-ae9b-8fce39950acf" providerId="ADAL" clId="{E5188216-E784-4318-AFA9-2F5002D9C933}" dt="2021-05-25T00:39:24.896" v="174" actId="47"/>
        <pc:sldMkLst>
          <pc:docMk/>
          <pc:sldMk cId="228013750" sldId="372"/>
        </pc:sldMkLst>
      </pc:sldChg>
      <pc:sldChg chg="modSp mod">
        <pc:chgData name="Joseph Levy" userId="3766db8f-7892-44ce-ae9b-8fce39950acf" providerId="ADAL" clId="{E5188216-E784-4318-AFA9-2F5002D9C933}" dt="2021-05-25T01:19:55.319" v="1156" actId="20578"/>
        <pc:sldMkLst>
          <pc:docMk/>
          <pc:sldMk cId="1942127335" sldId="393"/>
        </pc:sldMkLst>
        <pc:spChg chg="mod">
          <ac:chgData name="Joseph Levy" userId="3766db8f-7892-44ce-ae9b-8fce39950acf" providerId="ADAL" clId="{E5188216-E784-4318-AFA9-2F5002D9C933}" dt="2021-05-25T01:19:55.319" v="1156" actId="20578"/>
          <ac:spMkLst>
            <pc:docMk/>
            <pc:sldMk cId="1942127335" sldId="393"/>
            <ac:spMk id="20483" creationId="{00000000-0000-0000-0000-000000000000}"/>
          </ac:spMkLst>
        </pc:spChg>
      </pc:sldChg>
      <pc:sldChg chg="modSp mod">
        <pc:chgData name="Joseph Levy" userId="3766db8f-7892-44ce-ae9b-8fce39950acf" providerId="ADAL" clId="{E5188216-E784-4318-AFA9-2F5002D9C933}" dt="2021-05-25T00:48:07.930" v="542" actId="20577"/>
        <pc:sldMkLst>
          <pc:docMk/>
          <pc:sldMk cId="2824224599" sldId="443"/>
        </pc:sldMkLst>
        <pc:spChg chg="mod">
          <ac:chgData name="Joseph Levy" userId="3766db8f-7892-44ce-ae9b-8fce39950acf" providerId="ADAL" clId="{E5188216-E784-4318-AFA9-2F5002D9C933}" dt="2021-05-25T00:48:07.930" v="542" actId="20577"/>
          <ac:spMkLst>
            <pc:docMk/>
            <pc:sldMk cId="2824224599" sldId="443"/>
            <ac:spMk id="3" creationId="{93431956-BDA3-4349-8DF6-C717FBA89E9E}"/>
          </ac:spMkLst>
        </pc:spChg>
      </pc:sldChg>
      <pc:sldChg chg="modSp mod">
        <pc:chgData name="Joseph Levy" userId="3766db8f-7892-44ce-ae9b-8fce39950acf" providerId="ADAL" clId="{E5188216-E784-4318-AFA9-2F5002D9C933}" dt="2021-05-25T01:17:03.994" v="1087" actId="1076"/>
        <pc:sldMkLst>
          <pc:docMk/>
          <pc:sldMk cId="2579674492" sldId="444"/>
        </pc:sldMkLst>
        <pc:spChg chg="mod">
          <ac:chgData name="Joseph Levy" userId="3766db8f-7892-44ce-ae9b-8fce39950acf" providerId="ADAL" clId="{E5188216-E784-4318-AFA9-2F5002D9C933}" dt="2021-05-25T01:17:03.994" v="1087" actId="1076"/>
          <ac:spMkLst>
            <pc:docMk/>
            <pc:sldMk cId="2579674492" sldId="444"/>
            <ac:spMk id="3" creationId="{8D0E50DF-6144-4031-AB0C-F5E542DA4BA7}"/>
          </ac:spMkLst>
        </pc:spChg>
      </pc:sldChg>
      <pc:sldChg chg="modSp mod">
        <pc:chgData name="Joseph Levy" userId="3766db8f-7892-44ce-ae9b-8fce39950acf" providerId="ADAL" clId="{E5188216-E784-4318-AFA9-2F5002D9C933}" dt="2021-05-25T01:18:32.534" v="1126" actId="20578"/>
        <pc:sldMkLst>
          <pc:docMk/>
          <pc:sldMk cId="361067823" sldId="445"/>
        </pc:sldMkLst>
        <pc:spChg chg="mod">
          <ac:chgData name="Joseph Levy" userId="3766db8f-7892-44ce-ae9b-8fce39950acf" providerId="ADAL" clId="{E5188216-E784-4318-AFA9-2F5002D9C933}" dt="2021-05-25T01:18:32.534" v="1126" actId="20578"/>
          <ac:spMkLst>
            <pc:docMk/>
            <pc:sldMk cId="361067823" sldId="445"/>
            <ac:spMk id="3" creationId="{EA184438-C00B-4FCD-958A-B6E4A1CCC9A5}"/>
          </ac:spMkLst>
        </pc:spChg>
      </pc:sldChg>
      <pc:sldChg chg="modSp mod ord">
        <pc:chgData name="Joseph Levy" userId="3766db8f-7892-44ce-ae9b-8fce39950acf" providerId="ADAL" clId="{E5188216-E784-4318-AFA9-2F5002D9C933}" dt="2021-05-25T00:52:37.218" v="581" actId="14100"/>
        <pc:sldMkLst>
          <pc:docMk/>
          <pc:sldMk cId="2598265424" sldId="446"/>
        </pc:sldMkLst>
        <pc:spChg chg="mod">
          <ac:chgData name="Joseph Levy" userId="3766db8f-7892-44ce-ae9b-8fce39950acf" providerId="ADAL" clId="{E5188216-E784-4318-AFA9-2F5002D9C933}" dt="2021-05-25T00:50:37.900" v="575" actId="404"/>
          <ac:spMkLst>
            <pc:docMk/>
            <pc:sldMk cId="2598265424" sldId="446"/>
            <ac:spMk id="2" creationId="{0F83F19B-0AA7-4CCB-9240-C047349B4050}"/>
          </ac:spMkLst>
        </pc:spChg>
        <pc:spChg chg="mod">
          <ac:chgData name="Joseph Levy" userId="3766db8f-7892-44ce-ae9b-8fce39950acf" providerId="ADAL" clId="{E5188216-E784-4318-AFA9-2F5002D9C933}" dt="2021-05-25T00:52:37.218" v="581" actId="14100"/>
          <ac:spMkLst>
            <pc:docMk/>
            <pc:sldMk cId="2598265424" sldId="446"/>
            <ac:spMk id="3" creationId="{5433F96D-E706-48FD-B27F-84ABA1BA08AA}"/>
          </ac:spMkLst>
        </pc:spChg>
      </pc:sldChg>
      <pc:sldChg chg="del">
        <pc:chgData name="Joseph Levy" userId="3766db8f-7892-44ce-ae9b-8fce39950acf" providerId="ADAL" clId="{E5188216-E784-4318-AFA9-2F5002D9C933}" dt="2021-05-25T00:37:53.391" v="169" actId="2696"/>
        <pc:sldMkLst>
          <pc:docMk/>
          <pc:sldMk cId="4167351083" sldId="449"/>
        </pc:sldMkLst>
      </pc:sldChg>
      <pc:sldChg chg="del">
        <pc:chgData name="Joseph Levy" userId="3766db8f-7892-44ce-ae9b-8fce39950acf" providerId="ADAL" clId="{E5188216-E784-4318-AFA9-2F5002D9C933}" dt="2021-05-25T00:39:41.078" v="175" actId="47"/>
        <pc:sldMkLst>
          <pc:docMk/>
          <pc:sldMk cId="874743253" sldId="450"/>
        </pc:sldMkLst>
      </pc:sldChg>
      <pc:sldChg chg="del">
        <pc:chgData name="Joseph Levy" userId="3766db8f-7892-44ce-ae9b-8fce39950acf" providerId="ADAL" clId="{E5188216-E784-4318-AFA9-2F5002D9C933}" dt="2021-05-25T00:53:39.863" v="586" actId="47"/>
        <pc:sldMkLst>
          <pc:docMk/>
          <pc:sldMk cId="4142401409" sldId="451"/>
        </pc:sldMkLst>
      </pc:sldChg>
      <pc:sldChg chg="del">
        <pc:chgData name="Joseph Levy" userId="3766db8f-7892-44ce-ae9b-8fce39950acf" providerId="ADAL" clId="{E5188216-E784-4318-AFA9-2F5002D9C933}" dt="2021-05-25T00:39:44.234" v="177" actId="47"/>
        <pc:sldMkLst>
          <pc:docMk/>
          <pc:sldMk cId="4066428874" sldId="452"/>
        </pc:sldMkLst>
      </pc:sldChg>
      <pc:sldChg chg="del">
        <pc:chgData name="Joseph Levy" userId="3766db8f-7892-44ce-ae9b-8fce39950acf" providerId="ADAL" clId="{E5188216-E784-4318-AFA9-2F5002D9C933}" dt="2021-05-25T00:53:42.206" v="587" actId="47"/>
        <pc:sldMkLst>
          <pc:docMk/>
          <pc:sldMk cId="1729671162" sldId="453"/>
        </pc:sldMkLst>
      </pc:sldChg>
      <pc:sldChg chg="del">
        <pc:chgData name="Joseph Levy" userId="3766db8f-7892-44ce-ae9b-8fce39950acf" providerId="ADAL" clId="{E5188216-E784-4318-AFA9-2F5002D9C933}" dt="2021-05-25T00:39:42.877" v="176" actId="47"/>
        <pc:sldMkLst>
          <pc:docMk/>
          <pc:sldMk cId="1755193682" sldId="454"/>
        </pc:sldMkLst>
      </pc:sldChg>
      <pc:sldChg chg="del">
        <pc:chgData name="Joseph Levy" userId="3766db8f-7892-44ce-ae9b-8fce39950acf" providerId="ADAL" clId="{E5188216-E784-4318-AFA9-2F5002D9C933}" dt="2021-05-25T00:53:46.539" v="588" actId="47"/>
        <pc:sldMkLst>
          <pc:docMk/>
          <pc:sldMk cId="3957692434" sldId="455"/>
        </pc:sldMkLst>
      </pc:sldChg>
      <pc:sldChg chg="del">
        <pc:chgData name="Joseph Levy" userId="3766db8f-7892-44ce-ae9b-8fce39950acf" providerId="ADAL" clId="{E5188216-E784-4318-AFA9-2F5002D9C933}" dt="2021-05-25T00:39:45.425" v="178" actId="47"/>
        <pc:sldMkLst>
          <pc:docMk/>
          <pc:sldMk cId="3853984179" sldId="456"/>
        </pc:sldMkLst>
      </pc:sldChg>
      <pc:sldChg chg="modSp del mod">
        <pc:chgData name="Joseph Levy" userId="3766db8f-7892-44ce-ae9b-8fce39950acf" providerId="ADAL" clId="{E5188216-E784-4318-AFA9-2F5002D9C933}" dt="2021-05-25T00:48:38.716" v="543" actId="47"/>
        <pc:sldMkLst>
          <pc:docMk/>
          <pc:sldMk cId="3765429954" sldId="457"/>
        </pc:sldMkLst>
        <pc:spChg chg="mod">
          <ac:chgData name="Joseph Levy" userId="3766db8f-7892-44ce-ae9b-8fce39950acf" providerId="ADAL" clId="{E5188216-E784-4318-AFA9-2F5002D9C933}" dt="2021-05-25T00:40:34.772" v="179" actId="21"/>
          <ac:spMkLst>
            <pc:docMk/>
            <pc:sldMk cId="3765429954" sldId="457"/>
            <ac:spMk id="3" creationId="{93431956-BDA3-4349-8DF6-C717FBA89E9E}"/>
          </ac:spMkLst>
        </pc:spChg>
      </pc:sldChg>
      <pc:sldChg chg="modSp mod ord">
        <pc:chgData name="Joseph Levy" userId="3766db8f-7892-44ce-ae9b-8fce39950acf" providerId="ADAL" clId="{E5188216-E784-4318-AFA9-2F5002D9C933}" dt="2021-05-25T00:53:08.493" v="585" actId="255"/>
        <pc:sldMkLst>
          <pc:docMk/>
          <pc:sldMk cId="1563156705" sldId="458"/>
        </pc:sldMkLst>
        <pc:spChg chg="mod">
          <ac:chgData name="Joseph Levy" userId="3766db8f-7892-44ce-ae9b-8fce39950acf" providerId="ADAL" clId="{E5188216-E784-4318-AFA9-2F5002D9C933}" dt="2021-05-25T00:53:08.493" v="585" actId="255"/>
          <ac:spMkLst>
            <pc:docMk/>
            <pc:sldMk cId="1563156705" sldId="458"/>
            <ac:spMk id="2" creationId="{FD1CD647-884E-4177-B180-3477DA9EDBA2}"/>
          </ac:spMkLst>
        </pc:spChg>
      </pc:sldChg>
      <pc:sldMasterChg chg="modSp mod">
        <pc:chgData name="Joseph Levy" userId="3766db8f-7892-44ce-ae9b-8fce39950acf" providerId="ADAL" clId="{E5188216-E784-4318-AFA9-2F5002D9C933}" dt="2021-05-25T00:33:14.986" v="7" actId="6549"/>
        <pc:sldMasterMkLst>
          <pc:docMk/>
          <pc:sldMasterMk cId="0" sldId="2147483648"/>
        </pc:sldMasterMkLst>
        <pc:spChg chg="mod">
          <ac:chgData name="Joseph Levy" userId="3766db8f-7892-44ce-ae9b-8fce39950acf" providerId="ADAL" clId="{E5188216-E784-4318-AFA9-2F5002D9C933}" dt="2021-05-25T00:33:14.986" v="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5/24/2021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802.11-21/0848r0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12-AANI-draft-technical-report-on-interworking-between-3gpp-5g-network-wlan.docx" TargetMode="External"/><Relationship Id="rId5" Type="http://schemas.openxmlformats.org/officeDocument/2006/relationships/hyperlink" Target="https://mentor.ieee.org/802.11/dcn/21/11-21-0580-00-AANI-proposed-resolution-on-the-comments-of-wlan-5g-interworking-report-proposed-way-forward-11-21-0438r0.pptx" TargetMode="External"/><Relationship Id="rId4" Type="http://schemas.openxmlformats.org/officeDocument/2006/relationships/hyperlink" Target="https://mentor.ieee.org/802.11/dcn/20/11-20-0013-11-AANI-draft-technical-report-on-interworking-between-3gpp-5g-network-wlan.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616-00-AANI-802-11ax-features-and-applicability-to-5g-and-wi-fi-convergence.ppt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21/11-21-0865-00-AANI-draft-reply-ls-from-802-11-to-wba-regarding-the-wba-5g-wi-fi-ran-convergence-pap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d=05/25/2021&amp;p=35180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865-00-AANI-draft-reply-ls-from-802-11-to-wba-regarding-the-wba-5g-wi-fi-ran-convergence-paper.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 25 May</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2021-05-25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949401318"/>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28385" y="990600"/>
            <a:ext cx="10935229" cy="5354554"/>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a:t>
            </a:r>
          </a:p>
          <a:p>
            <a:pPr lvl="1">
              <a:spcBef>
                <a:spcPts val="0"/>
              </a:spcBef>
              <a:spcAft>
                <a:spcPts val="0"/>
              </a:spcAft>
              <a:buFont typeface="+mj-lt"/>
              <a:buAutoNum type="arabicPeriod"/>
              <a:tabLst>
                <a:tab pos="914400" algn="l"/>
              </a:tabLst>
              <a:defRPr/>
            </a:pPr>
            <a:r>
              <a:rPr lang="en-US" dirty="0">
                <a:latin typeface="+mj-lt"/>
                <a:ea typeface="Calibri" panose="020F0502020204030204" pitchFamily="34" charset="0"/>
              </a:rPr>
              <a:t>Pending: </a:t>
            </a:r>
            <a:r>
              <a:rPr lang="en-US" dirty="0">
                <a:effectLst/>
                <a:latin typeface="+mj-lt"/>
                <a:ea typeface="Calibri" panose="020F0502020204030204" pitchFamily="34" charset="0"/>
                <a:cs typeface="Times New Roman" panose="02020603050405020304" pitchFamily="18" charset="0"/>
              </a:rPr>
              <a:t>how TCLAS improvements in 802.11-2020 relate to QoS for 5G flows - TBS   </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4"/>
              </a:rPr>
              <a:t>11-20/0013r11</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Significant discussion was had during the AANI SC teleconference on Monday 15 March 2021.  </a:t>
            </a:r>
          </a:p>
          <a:p>
            <a:pPr marL="400050" lvl="1">
              <a:spcBef>
                <a:spcPts val="0"/>
              </a:spcBef>
              <a:spcAft>
                <a:spcPts val="0"/>
              </a:spcAft>
              <a:buFont typeface="+mj-lt"/>
              <a:buAutoNum type="arabicPeriod"/>
            </a:pPr>
            <a:r>
              <a:rPr lang="en-US" dirty="0">
                <a:latin typeface="+mj-lt"/>
                <a:ea typeface="Calibri" panose="020F0502020204030204" pitchFamily="34" charset="0"/>
              </a:rPr>
              <a:t>At the Tuesday 06 April AANI SC teleconference contribution </a:t>
            </a:r>
            <a:r>
              <a:rPr lang="en-US" altLang="en-US" dirty="0">
                <a:hlinkClick r:id="rId5"/>
              </a:rPr>
              <a:t>11-21/0580r0</a:t>
            </a:r>
            <a:r>
              <a:rPr lang="en-US" altLang="en-US" dirty="0"/>
              <a:t> </a:t>
            </a:r>
            <a:r>
              <a:rPr lang="en-US" altLang="en-US" sz="2000" dirty="0">
                <a:latin typeface="+mj-lt"/>
              </a:rPr>
              <a:t>“</a:t>
            </a:r>
            <a:r>
              <a:rPr lang="en-US" sz="2000" dirty="0">
                <a:latin typeface="+mj-lt"/>
              </a:rPr>
              <a:t>Proposed resolution on the comments of “WLAN/5G interworking report Proposed Way Forward(11-21/0438r0)” Hyun Seo Oh (ETRI), et. al. was discussed and approved by straw poll </a:t>
            </a:r>
          </a:p>
          <a:p>
            <a:pPr marL="400050" lvl="1">
              <a:spcBef>
                <a:spcPts val="0"/>
              </a:spcBef>
              <a:spcAft>
                <a:spcPts val="0"/>
              </a:spcAft>
              <a:buFont typeface="+mj-lt"/>
              <a:buAutoNum type="arabicPeriod"/>
            </a:pPr>
            <a:r>
              <a:rPr lang="en-US" dirty="0">
                <a:latin typeface="+mj-lt"/>
              </a:rPr>
              <a:t>At the Wednesday 28 April AANI SC the updated technical report was presented: </a:t>
            </a:r>
            <a:r>
              <a:rPr lang="en-US" u="sng" dirty="0">
                <a:solidFill>
                  <a:srgbClr val="0000FF"/>
                </a:solidFill>
                <a:effectLst/>
                <a:latin typeface="+mj-lt"/>
                <a:ea typeface="Calibri" panose="020F0502020204030204" pitchFamily="34" charset="0"/>
                <a:hlinkClick r:id="rId6"/>
              </a:rPr>
              <a:t>11-20/0013r12</a:t>
            </a:r>
            <a:r>
              <a:rPr lang="en-US" dirty="0">
                <a:latin typeface="+mj-lt"/>
              </a:rPr>
              <a:t> </a:t>
            </a:r>
          </a:p>
          <a:p>
            <a:pPr marL="400050" lvl="1">
              <a:spcBef>
                <a:spcPts val="0"/>
              </a:spcBef>
              <a:spcAft>
                <a:spcPts val="0"/>
              </a:spcAft>
              <a:buFont typeface="+mj-lt"/>
              <a:buAutoNum type="arabicPeriod"/>
            </a:pPr>
            <a:r>
              <a:rPr lang="en-US" sz="2000" dirty="0">
                <a:latin typeface="+mj-lt"/>
              </a:rPr>
              <a:t>Significant discussion was had during the </a:t>
            </a:r>
            <a:r>
              <a:rPr lang="en-US" dirty="0">
                <a:latin typeface="+mj-lt"/>
              </a:rPr>
              <a:t>May Interim meeting, resolution of outstanding items are pending discussion on the A</a:t>
            </a:r>
            <a:r>
              <a:rPr lang="en-US" sz="2000" dirty="0">
                <a:latin typeface="+mj-lt"/>
              </a:rPr>
              <a:t>ANI SC email reflector </a:t>
            </a:r>
            <a:r>
              <a:rPr lang="en-US" dirty="0">
                <a:latin typeface="+mj-lt"/>
              </a:rPr>
              <a:t>and hopefully all items will be resolved </a:t>
            </a:r>
            <a:endParaRPr lang="en-US" sz="2000"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19199"/>
            <a:ext cx="10361084" cy="5305425"/>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Additional information is available in: </a:t>
            </a: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p>
          <a:p>
            <a:pPr lvl="1">
              <a:buFont typeface="Arial" panose="020B0604020202020204" pitchFamily="34" charset="0"/>
              <a:buChar char="•"/>
            </a:pPr>
            <a:r>
              <a:rPr lang="en-US" dirty="0">
                <a:hlinkClick r:id="rId2"/>
              </a:rPr>
              <a:t>11-21-0170r0</a:t>
            </a:r>
            <a:r>
              <a:rPr lang="en-US" dirty="0"/>
              <a:t> – Was reviewed during the March Plenary meeting.  </a:t>
            </a:r>
          </a:p>
          <a:p>
            <a:pPr>
              <a:buFont typeface="Arial" panose="020B0604020202020204" pitchFamily="34" charset="0"/>
              <a:buChar char="•"/>
            </a:pPr>
            <a:r>
              <a:rPr lang="en-US" dirty="0"/>
              <a:t>Additional AANI SC discussions:</a:t>
            </a:r>
            <a:endParaRPr lang="en-US" altLang="en-US" dirty="0"/>
          </a:p>
          <a:p>
            <a:pPr marL="971550" lvl="1" indent="-457200">
              <a:buFont typeface="Arial" panose="020B0604020202020204" pitchFamily="34" charset="0"/>
              <a:buChar char="•"/>
            </a:pPr>
            <a:r>
              <a:rPr lang="en-US" altLang="en-US" dirty="0">
                <a:latin typeface="+mj-lt"/>
                <a:hlinkClick r:id="rId4"/>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a:t>
            </a:r>
          </a:p>
          <a:p>
            <a:pPr marL="971550" lvl="1" indent="-457200">
              <a:buFont typeface="Arial" panose="020B0604020202020204" pitchFamily="34" charset="0"/>
              <a:buChar char="•"/>
            </a:pPr>
            <a:r>
              <a:rPr lang="en-US" dirty="0">
                <a:latin typeface="+mj-lt"/>
                <a:cs typeface="Times New Roman" panose="02020603050405020304" pitchFamily="18" charset="0"/>
              </a:rPr>
              <a:t>Discussions held during the May Interim meeting yielded two lists: 1) Features that can be used to improve QoS, 2) QoS - Scope</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 </a:t>
            </a:r>
            <a:r>
              <a:rPr lang="en-US" sz="2400" b="0" dirty="0"/>
              <a:t>(from 11-21/0640r4)</a:t>
            </a:r>
            <a:endParaRPr lang="en-US" b="0" dirty="0"/>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457200" y="1038228"/>
            <a:ext cx="11201400" cy="5437186"/>
          </a:xfrm>
        </p:spPr>
        <p:txBody>
          <a:bodyPr/>
          <a:lstStyle/>
          <a:p>
            <a:pPr marL="0" indent="0">
              <a:lnSpc>
                <a:spcPts val="2000"/>
              </a:lnSpc>
            </a:pPr>
            <a:r>
              <a:rPr lang="en-US" sz="2000" dirty="0"/>
              <a:t>802.11ax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dirty="0"/>
              <a:t>OFDMA (UL and DL) - RUs</a:t>
            </a:r>
          </a:p>
          <a:p>
            <a:pPr lvl="2">
              <a:lnSpc>
                <a:spcPts val="2000"/>
              </a:lnSpc>
              <a:buFont typeface="Arial" panose="020B0604020202020204" pitchFamily="34" charset="0"/>
              <a:buChar char="•"/>
            </a:pPr>
            <a:r>
              <a:rPr lang="en-US" dirty="0"/>
              <a:t>Trigger Frame</a:t>
            </a:r>
          </a:p>
          <a:p>
            <a:pPr lvl="3">
              <a:lnSpc>
                <a:spcPts val="2000"/>
              </a:lnSpc>
              <a:buFont typeface="Arial" panose="020B0604020202020204" pitchFamily="34" charset="0"/>
              <a:buChar char="•"/>
            </a:pPr>
            <a:r>
              <a:rPr lang="en-US" dirty="0"/>
              <a:t>basic trigger frame</a:t>
            </a:r>
          </a:p>
          <a:p>
            <a:pPr lvl="3">
              <a:lnSpc>
                <a:spcPts val="2000"/>
              </a:lnSpc>
              <a:buFont typeface="Arial" panose="020B0604020202020204" pitchFamily="34" charset="0"/>
              <a:buChar char="•"/>
            </a:pPr>
            <a:r>
              <a:rPr lang="en-US" dirty="0"/>
              <a:t>BSRP, BQRP, and NFPR are supporting features that can be used as an input to the scheduler</a:t>
            </a:r>
          </a:p>
          <a:p>
            <a:pPr lvl="2">
              <a:lnSpc>
                <a:spcPts val="2000"/>
              </a:lnSpc>
              <a:buFont typeface="Arial" panose="020B0604020202020204" pitchFamily="34" charset="0"/>
              <a:buChar char="•"/>
            </a:pPr>
            <a:r>
              <a:rPr lang="en-US" dirty="0"/>
              <a:t>TWT (Both types – individual and broadcast)</a:t>
            </a:r>
          </a:p>
          <a:p>
            <a:pPr lvl="2">
              <a:lnSpc>
                <a:spcPts val="2000"/>
              </a:lnSpc>
              <a:buFont typeface="Arial" panose="020B0604020202020204" pitchFamily="34" charset="0"/>
              <a:buChar char="•"/>
            </a:pPr>
            <a:r>
              <a:rPr lang="en-US" dirty="0"/>
              <a:t> MU-EDCA</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dirty="0"/>
              <a:t>Spatial Reuse (distributing power in space for user connectivity)</a:t>
            </a:r>
          </a:p>
          <a:p>
            <a:pPr lvl="2">
              <a:lnSpc>
                <a:spcPts val="2000"/>
              </a:lnSpc>
              <a:buFont typeface="Arial" panose="020B0604020202020204" pitchFamily="34" charset="0"/>
              <a:buChar char="•"/>
            </a:pPr>
            <a:r>
              <a:rPr lang="en-US" dirty="0"/>
              <a:t>MCS 10 and MCS 11 (1024 QAM)</a:t>
            </a:r>
          </a:p>
          <a:p>
            <a:pPr lvl="2">
              <a:lnSpc>
                <a:spcPts val="2000"/>
              </a:lnSpc>
              <a:buFont typeface="Arial" panose="020B0604020202020204" pitchFamily="34" charset="0"/>
              <a:buChar char="•"/>
            </a:pPr>
            <a:r>
              <a:rPr lang="en-US" dirty="0"/>
              <a:t>MU MIMO (distributing power in space for user connectivity)</a:t>
            </a:r>
          </a:p>
          <a:p>
            <a:pPr marL="0" indent="0">
              <a:lnSpc>
                <a:spcPts val="2000"/>
              </a:lnSpc>
            </a:pPr>
            <a:r>
              <a:rPr lang="en-US" sz="2000" dirty="0"/>
              <a:t>802.11-2020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sz="1600" dirty="0"/>
              <a:t>TCLAS; TSPEC; HCCA (not widely implemented, not supported by 802.11ax)?; EDCA</a:t>
            </a:r>
            <a:r>
              <a:rPr lang="en-US" sz="1600" strike="sngStrike" dirty="0"/>
              <a:t> </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sz="1600" dirty="0"/>
              <a:t>Multi Band Operation; Fast Session Transfer; Fast BSS Transition; (IMT-2020 performance should be noted)</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647-884E-4177-B180-3477DA9EDBA2}"/>
              </a:ext>
            </a:extLst>
          </p:cNvPr>
          <p:cNvSpPr>
            <a:spLocks noGrp="1"/>
          </p:cNvSpPr>
          <p:nvPr>
            <p:ph type="title"/>
          </p:nvPr>
        </p:nvSpPr>
        <p:spPr/>
        <p:txBody>
          <a:bodyPr/>
          <a:lstStyle/>
          <a:p>
            <a:r>
              <a:rPr lang="en-US" dirty="0"/>
              <a:t>QoS – Scope </a:t>
            </a:r>
            <a:r>
              <a:rPr lang="en-US" sz="2400" b="0" dirty="0"/>
              <a:t>(from 11-21/0640r4)</a:t>
            </a:r>
            <a:endParaRPr lang="en-US" sz="2400" dirty="0"/>
          </a:p>
        </p:txBody>
      </p:sp>
      <p:sp>
        <p:nvSpPr>
          <p:cNvPr id="3" name="Content Placeholder 2">
            <a:extLst>
              <a:ext uri="{FF2B5EF4-FFF2-40B4-BE49-F238E27FC236}">
                <a16:creationId xmlns:a16="http://schemas.microsoft.com/office/drawing/2014/main" id="{B33D2867-665C-4C2F-AAB0-FC528ED3F217}"/>
              </a:ext>
            </a:extLst>
          </p:cNvPr>
          <p:cNvSpPr>
            <a:spLocks noGrp="1"/>
          </p:cNvSpPr>
          <p:nvPr>
            <p:ph idx="1"/>
          </p:nvPr>
        </p:nvSpPr>
        <p:spPr>
          <a:xfrm>
            <a:off x="914401" y="1524001"/>
            <a:ext cx="10361084" cy="4570414"/>
          </a:xfrm>
        </p:spPr>
        <p:txBody>
          <a:bodyPr/>
          <a:lstStyle/>
          <a:p>
            <a:r>
              <a:rPr lang="en-US" dirty="0"/>
              <a:t>Context of QoS:</a:t>
            </a:r>
          </a:p>
          <a:p>
            <a:r>
              <a:rPr lang="en-US" dirty="0"/>
              <a:t>“Real Time”</a:t>
            </a:r>
          </a:p>
          <a:p>
            <a:pPr>
              <a:buFont typeface="Arial" panose="020B0604020202020204" pitchFamily="34" charset="0"/>
              <a:buChar char="•"/>
            </a:pPr>
            <a:r>
              <a:rPr lang="en-US" dirty="0"/>
              <a:t>Voice – minimum bit rate, latency</a:t>
            </a:r>
          </a:p>
          <a:p>
            <a:pPr>
              <a:buFont typeface="Arial" panose="020B0604020202020204" pitchFamily="34" charset="0"/>
              <a:buChar char="•"/>
            </a:pPr>
            <a:r>
              <a:rPr lang="en-US" dirty="0"/>
              <a:t>Real time/Interactive Streaming (e.g. Gaming) – latency, higher minimum bit rate (than voice)</a:t>
            </a:r>
          </a:p>
          <a:p>
            <a:r>
              <a:rPr lang="en-US" dirty="0"/>
              <a:t>“Data Rate Dependent”</a:t>
            </a:r>
          </a:p>
          <a:p>
            <a:pPr>
              <a:buFont typeface="Arial" panose="020B0604020202020204" pitchFamily="34" charset="0"/>
              <a:buChar char="•"/>
            </a:pPr>
            <a:r>
              <a:rPr lang="en-US" dirty="0"/>
              <a:t>Video Streaming – minimum bit rate, latency (can use buffering)</a:t>
            </a:r>
          </a:p>
          <a:p>
            <a:r>
              <a:rPr lang="en-US" dirty="0"/>
              <a:t> (align with WBA use cases)</a:t>
            </a:r>
          </a:p>
          <a:p>
            <a:r>
              <a:rPr lang="en-US" dirty="0"/>
              <a:t> </a:t>
            </a:r>
          </a:p>
        </p:txBody>
      </p:sp>
      <p:sp>
        <p:nvSpPr>
          <p:cNvPr id="4" name="Slide Number Placeholder 3">
            <a:extLst>
              <a:ext uri="{FF2B5EF4-FFF2-40B4-BE49-F238E27FC236}">
                <a16:creationId xmlns:a16="http://schemas.microsoft.com/office/drawing/2014/main" id="{A9AFD1D9-5C01-479B-B7F6-146C149D7669}"/>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0A96968-2FEC-4082-8A70-22C4DA391AF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F0543981-0B81-4073-88E2-55A0C55BB16B}"/>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563156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a:buFont typeface="Arial" panose="020B0604020202020204" pitchFamily="34" charset="0"/>
              <a:buChar char="•"/>
            </a:pPr>
            <a:r>
              <a:rPr lang="en-US" b="0" dirty="0"/>
              <a:t>Technical discussions ???</a:t>
            </a:r>
            <a:endParaRPr lang="en-US" dirty="0"/>
          </a:p>
          <a:p>
            <a:pPr>
              <a:buFont typeface="Arial" panose="020B0604020202020204" pitchFamily="34" charset="0"/>
              <a:buChar char="•"/>
            </a:pPr>
            <a:r>
              <a:rPr lang="en-US" dirty="0">
                <a:hlinkClick r:id="rId2"/>
              </a:rPr>
              <a:t>11-21/0865r0</a:t>
            </a:r>
            <a:r>
              <a:rPr lang="en-US" dirty="0"/>
              <a:t> “</a:t>
            </a:r>
            <a:r>
              <a:rPr lang="en-US" b="0" i="0" dirty="0">
                <a:solidFill>
                  <a:srgbClr val="000000"/>
                </a:solidFill>
                <a:effectLst/>
              </a:rPr>
              <a:t>Draft Reply LS from 802.11 to WBA regarding the WBA 5G &amp; Wi-Fi RAN Convergence Paper”, Joseph Levy (InterDigital)</a:t>
            </a:r>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447799"/>
            <a:ext cx="11011957" cy="5040205"/>
          </a:xfrm>
        </p:spPr>
        <p:txBody>
          <a:bodyPr/>
          <a:lstStyle/>
          <a:p>
            <a:r>
              <a:rPr lang="it-IT" altLang="en-US" sz="2000" dirty="0"/>
              <a:t>802.11 WG July Plenary Teleconferences: </a:t>
            </a:r>
            <a:r>
              <a:rPr lang="it-IT" altLang="en-US" sz="2000" b="0" i="1" dirty="0"/>
              <a:t>AANI SC -  four meeting slot planned - TBC</a:t>
            </a: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Tuesday 13 July 2021 11:15-13:15 h ET</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Wednesday 14 July 2021 19:00-21:00 h ET </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Thursday 15 July 2021 11:15-13:15 h ET</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Monday 19 July May 2021 19:00-21:00 h ET</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Other Teleconferences:</a:t>
            </a:r>
          </a:p>
          <a:p>
            <a:pPr lvl="1" indent="-342900">
              <a:spcBef>
                <a:spcPts val="0"/>
              </a:spcBef>
              <a:spcAft>
                <a:spcPts val="0"/>
              </a:spcAft>
              <a:buSzPts val="1000"/>
              <a:buFont typeface="Symbol" panose="05050102010706020507" pitchFamily="18" charset="2"/>
              <a:buChar char=""/>
              <a:tabLst>
                <a:tab pos="457200" algn="l"/>
              </a:tabLst>
            </a:pPr>
            <a:r>
              <a:rPr lang="en-US" sz="1800" dirty="0">
                <a:latin typeface="Times New Roman" panose="02020603050405020304" pitchFamily="18" charset="0"/>
              </a:rPr>
              <a:t>Tuesday June 8 @ 9:00-10:00 h ET (13:00-14:00 h UTC) </a:t>
            </a:r>
          </a:p>
          <a:p>
            <a:pPr lvl="1" indent="-342900">
              <a:spcBef>
                <a:spcPts val="0"/>
              </a:spcBef>
              <a:spcAft>
                <a:spcPts val="0"/>
              </a:spcAft>
              <a:buSzPts val="1000"/>
              <a:buFont typeface="Symbol" panose="05050102010706020507" pitchFamily="18" charset="2"/>
              <a:buChar char=""/>
              <a:tabLst>
                <a:tab pos="457200" algn="l"/>
              </a:tabLst>
            </a:pPr>
            <a:r>
              <a:rPr lang="en-US" sz="1800" dirty="0">
                <a:latin typeface="Times New Roman" panose="02020603050405020304" pitchFamily="18" charset="0"/>
              </a:rPr>
              <a:t>Tuesday June 22 @ 9:00-10:00 h ET (13:00-14:00 h UTC) </a:t>
            </a:r>
          </a:p>
          <a:p>
            <a:pPr lvl="1" indent="-342900">
              <a:spcBef>
                <a:spcPts val="0"/>
              </a:spcBef>
              <a:spcAft>
                <a:spcPts val="0"/>
              </a:spcAft>
              <a:buSzPts val="1000"/>
              <a:buFont typeface="Symbol" panose="05050102010706020507" pitchFamily="18" charset="2"/>
              <a:buChar char=""/>
              <a:tabLst>
                <a:tab pos="457200" algn="l"/>
              </a:tabLst>
            </a:pPr>
            <a:r>
              <a:rPr lang="en-US" sz="1800" dirty="0">
                <a:latin typeface="Times New Roman" panose="02020603050405020304" pitchFamily="18" charset="0"/>
              </a:rPr>
              <a:t>Tuesday July 6 @ 9:00-10:00 h ET (13:00-14:00 h UTC) </a:t>
            </a:r>
          </a:p>
          <a:p>
            <a:pPr marL="0" indent="0">
              <a:spcBef>
                <a:spcPts val="0"/>
              </a:spcBef>
              <a:spcAft>
                <a:spcPts val="0"/>
              </a:spcAft>
              <a:buSzPts val="1000"/>
              <a:tabLst>
                <a:tab pos="457200" algn="l"/>
              </a:tabLst>
            </a:pPr>
            <a:endParaRPr lang="en-US" sz="1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971550" lvl="1" indent="-457200">
              <a:buFont typeface="+mj-lt"/>
              <a:buAutoNum type="arabicPeriod"/>
            </a:pPr>
            <a:endParaRPr lang="en-US" sz="400" dirty="0"/>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16</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25 May 2021</a:t>
            </a:r>
          </a:p>
          <a:p>
            <a:pPr algn="ctr"/>
            <a:r>
              <a:rPr lang="en-GB" dirty="0"/>
              <a:t> </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146176"/>
            <a:ext cx="11151658" cy="5329238"/>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https://imat.ieee.org/802.11/attendance-log?d=05/25/2021&amp;p=3518000005&amp;t=47200043</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a:t>
            </a:r>
          </a:p>
          <a:p>
            <a:pPr marL="457200" lvl="1" indent="0" eaLnBrk="1" hangingPunct="1"/>
            <a:r>
              <a:rPr lang="en-US" altLang="en-US" dirty="0"/>
              <a:t>This meeting part of 802.11 Interim or Plenary meeting and no motions have been preannounced, therefore Motions are </a:t>
            </a:r>
            <a:r>
              <a:rPr lang="en-US" altLang="en-US" u="sng" dirty="0"/>
              <a:t>not</a:t>
            </a:r>
            <a:r>
              <a:rPr lang="en-US" altLang="en-US" dirty="0"/>
              <a:t> in order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sz="2400" b="1" dirty="0">
                <a:cs typeface="+mn-cs"/>
              </a:rPr>
              <a:t>Tuesday 25 May 2021 9:00-10:00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[5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dirty="0"/>
              <a:t>Technical Discussion ???</a:t>
            </a:r>
          </a:p>
          <a:p>
            <a:pPr marL="1257300" lvl="2" indent="-457200">
              <a:spcBef>
                <a:spcPts val="200"/>
              </a:spcBef>
              <a:buFont typeface="+mj-lt"/>
              <a:buAutoNum type="alphaLcParenR"/>
              <a:defRPr/>
            </a:pPr>
            <a:r>
              <a:rPr lang="en-US" dirty="0">
                <a:hlinkClick r:id="rId3"/>
              </a:rPr>
              <a:t>11-21/0865r0</a:t>
            </a:r>
            <a:r>
              <a:rPr lang="en-US" dirty="0"/>
              <a:t> “</a:t>
            </a:r>
            <a:r>
              <a:rPr lang="en-US" b="0" i="0" dirty="0">
                <a:solidFill>
                  <a:srgbClr val="000000"/>
                </a:solidFill>
                <a:effectLst/>
              </a:rPr>
              <a:t>Draft Reply LS from 802.11 to WBA regarding the WBA 5G &amp; Wi-Fi RAN Convergence Paper”, Joseph Levy (InterDigital)</a:t>
            </a:r>
          </a:p>
          <a:p>
            <a:pPr marL="857250" lvl="1" indent="-457200">
              <a:spcBef>
                <a:spcPts val="200"/>
              </a:spcBef>
              <a:buFont typeface="+mj-lt"/>
              <a:buAutoNum type="arabicPeriod"/>
              <a:defRPr/>
            </a:pPr>
            <a:r>
              <a:rPr lang="en-US" dirty="0"/>
              <a:t>Future Session Planning </a:t>
            </a:r>
          </a:p>
          <a:p>
            <a:pPr marL="857250" lvl="1" indent="-457200">
              <a:spcBef>
                <a:spcPts val="200"/>
              </a:spcBef>
              <a:buFont typeface="Times New Roman" panose="02020603050405020304" pitchFamily="18" charset="0"/>
              <a:buAutoNum type="arabicPeriod"/>
              <a:defRPr/>
            </a:pPr>
            <a:endParaRPr lang="en-US" alt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May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a:buNone/>
              <a:defRPr/>
            </a:pPr>
            <a:r>
              <a:rPr lang="en-US" altLang="en-US" sz="1400" b="1" dirty="0"/>
              <a:t>For more details, see IEEE-SA Standards Board Operations Manual, clause 5.3.10 and </a:t>
            </a:r>
            <a:br>
              <a:rPr lang="en-US" altLang="en-US" sz="1400" b="1" dirty="0"/>
            </a:br>
            <a:r>
              <a:rPr lang="en-US" altLang="en-US" sz="1400" b="1" dirty="0"/>
              <a:t>Antitrust and Competition Policy: What You Need to Know at http://standards.ieee.org/develop/policies/antitrust.pdf</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If you have questions, contact the IEEE-SA Standards Board Patent Committee Administrator at patcom@ieee.org </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This slide set is available 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710046" y="1728742"/>
            <a:ext cx="10766303" cy="4921249"/>
          </a:xfrm>
        </p:spPr>
        <p:txBody>
          <a:bodyPr/>
          <a:lstStyle/>
          <a:p>
            <a:pPr marR="0" algn="l"/>
            <a:r>
              <a:rPr lang="en-US" sz="2000" b="0" i="0" u="none" strike="noStrike" baseline="0" dirty="0">
                <a:solidFill>
                  <a:srgbClr val="000000"/>
                </a:solidFill>
                <a:latin typeface="Arial" panose="020B0604020202020204" pitchFamily="34" charset="0"/>
              </a:rPr>
              <a:t>The </a:t>
            </a:r>
            <a:r>
              <a:rPr lang="en-US" sz="2000" b="0" i="0" u="none" strike="noStrike" baseline="0" dirty="0">
                <a:solidFill>
                  <a:srgbClr val="0064FF"/>
                </a:solidFill>
                <a:latin typeface="Arial" panose="020B0604020202020204" pitchFamily="34" charset="0"/>
                <a:hlinkClick r:id="rId2"/>
              </a:rPr>
              <a:t>IEEE-SA Standards Board Bylaws </a:t>
            </a:r>
            <a:r>
              <a:rPr lang="en-US" sz="2000" b="0" dirty="0">
                <a:latin typeface="Arial" panose="020B0604020202020204" pitchFamily="34" charset="0"/>
              </a:rPr>
              <a:t>require </a:t>
            </a:r>
            <a:r>
              <a:rPr lang="en-US" sz="2000" b="0" i="0" u="none" strike="noStrike" baseline="0" dirty="0">
                <a:solidFill>
                  <a:srgbClr val="000000"/>
                </a:solidFill>
                <a:latin typeface="Arial" panose="020B0604020202020204" pitchFamily="34" charset="0"/>
              </a:rPr>
              <a:t>that “</a:t>
            </a:r>
            <a:r>
              <a:rPr lang="en-US" sz="2000" b="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•This means participants: </a:t>
            </a:r>
            <a:r>
              <a:rPr lang="en-US" sz="2000" b="1" i="0" u="none" strike="noStrike" baseline="0" dirty="0">
                <a:solidFill>
                  <a:srgbClr val="00AF4F"/>
                </a:solidFill>
                <a:latin typeface="Arial" panose="020B0604020202020204" pitchFamily="34" charset="0"/>
              </a:rPr>
              <a:t>Shall act &amp; vote </a:t>
            </a:r>
            <a:r>
              <a:rPr lang="en-US" sz="20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marR="0" algn="l"/>
            <a:r>
              <a:rPr lang="en-US" sz="2000" b="1" i="0" u="none" strike="noStrike" baseline="0" dirty="0">
                <a:solidFill>
                  <a:srgbClr val="FF0000"/>
                </a:solidFill>
                <a:latin typeface="Arial" panose="020B0604020202020204" pitchFamily="34" charset="0"/>
              </a:rPr>
              <a:t>Shall not act or vote </a:t>
            </a:r>
            <a:r>
              <a:rPr lang="en-US" sz="20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marR="0" algn="l"/>
            <a:r>
              <a:rPr lang="en-US" sz="2000" b="1" i="0" u="none" strike="noStrike" baseline="0" dirty="0">
                <a:solidFill>
                  <a:srgbClr val="FF0000"/>
                </a:solidFill>
                <a:latin typeface="Arial" panose="020B0604020202020204" pitchFamily="34" charset="0"/>
              </a:rPr>
              <a:t>Shall not direct </a:t>
            </a:r>
            <a:r>
              <a:rPr lang="en-US" sz="20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•By participating in standards activities using the “</a:t>
            </a:r>
            <a:r>
              <a:rPr lang="en-US" sz="2000" b="0" i="1" u="none" strike="noStrike" baseline="0" dirty="0">
                <a:solidFill>
                  <a:srgbClr val="000000"/>
                </a:solidFill>
                <a:latin typeface="Arial" panose="020B0604020202020204" pitchFamily="34" charset="0"/>
              </a:rPr>
              <a:t>individual process</a:t>
            </a:r>
            <a:r>
              <a:rPr lang="en-US" sz="2000" b="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437406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B35010-95F5-442D-8F5B-357EDA6B4347}">
  <ds:schemaRefs>
    <ds:schemaRef ds:uri="http://purl.org/dc/terms/"/>
    <ds:schemaRef ds:uri="http://purl.org/dc/dcmitype/"/>
    <ds:schemaRef ds:uri="4e36d776-f4f9-4739-bb28-fcc060563e14"/>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60873816-0101-4504-946e-6fdefec58fb5"/>
    <ds:schemaRef ds:uri="http://www.w3.org/XML/1998/namespace"/>
    <ds:schemaRef ds:uri="http://purl.org/dc/elements/1.1/"/>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19737</TotalTime>
  <Words>2066</Words>
  <Application>Microsoft Office PowerPoint</Application>
  <PresentationFormat>Widescreen</PresentationFormat>
  <Paragraphs>227</Paragraphs>
  <Slides>16</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Monotype Sorts</vt:lpstr>
      <vt:lpstr>Symbol</vt:lpstr>
      <vt:lpstr>Times New Roman</vt:lpstr>
      <vt:lpstr>Office Theme</vt:lpstr>
      <vt:lpstr>Document</vt:lpstr>
      <vt:lpstr>AANI SC Teleconference Agenda 25 May</vt:lpstr>
      <vt:lpstr>Abstract</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AANI SC Status/Activity</vt:lpstr>
      <vt:lpstr>Review of the WFA LS - 11-21-0170r0</vt:lpstr>
      <vt:lpstr>Features that can be used to improve QoS (from 11-21/0640r4)</vt:lpstr>
      <vt:lpstr>QoS – Scope (from 11-21/0640r4)</vt:lpstr>
      <vt:lpstr>Contributions/Discussion</vt:lpstr>
      <vt:lpstr>Future Sessions Planning</vt:lpstr>
      <vt:lpstr>Backup slides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13</cp:revision>
  <dcterms:created xsi:type="dcterms:W3CDTF">2021-01-13T08:32:13Z</dcterms:created>
  <dcterms:modified xsi:type="dcterms:W3CDTF">2021-05-25T01:22:00Z</dcterms:modified>
</cp:coreProperties>
</file>