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31" r:id="rId5"/>
    <p:sldId id="1007" r:id="rId6"/>
    <p:sldId id="263" r:id="rId7"/>
    <p:sldId id="1011" r:id="rId8"/>
    <p:sldId id="1012" r:id="rId9"/>
    <p:sldId id="1014" r:id="rId10"/>
    <p:sldId id="1015" r:id="rId11"/>
    <p:sldId id="270" r:id="rId12"/>
    <p:sldId id="1016" r:id="rId13"/>
    <p:sldId id="1008" r:id="rId1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0BF582-57DA-447B-B3C9-0A1F81BC37D1}" v="1" dt="2021-05-13T14:07:29.803"/>
    <p1510:client id="{AF257E36-EE4C-4863-B522-44FCA4024CC9}" v="10" dt="2021-05-13T14:04:20.3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1756" autoAdjust="0"/>
  </p:normalViewPr>
  <p:slideViewPr>
    <p:cSldViewPr>
      <p:cViewPr varScale="1">
        <p:scale>
          <a:sx n="69" d="100"/>
          <a:sy n="69" d="100"/>
        </p:scale>
        <p:origin x="1372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Po-kai" userId="be743c7d-0ad3-4a01-a6bb-e19e76bd5877" providerId="ADAL" clId="{2634A90C-CD86-4C72-972A-A18CCB35C52B}"/>
    <pc:docChg chg="custSel addSld delSld modSld modMainMaster">
      <pc:chgData name="Huang, Po-kai" userId="be743c7d-0ad3-4a01-a6bb-e19e76bd5877" providerId="ADAL" clId="{2634A90C-CD86-4C72-972A-A18CCB35C52B}" dt="2021-05-03T21:15:20.405" v="619" actId="20577"/>
      <pc:docMkLst>
        <pc:docMk/>
      </pc:docMkLst>
      <pc:sldChg chg="modSp mod">
        <pc:chgData name="Huang, Po-kai" userId="be743c7d-0ad3-4a01-a6bb-e19e76bd5877" providerId="ADAL" clId="{2634A90C-CD86-4C72-972A-A18CCB35C52B}" dt="2021-05-03T21:15:20.405" v="619" actId="20577"/>
        <pc:sldMkLst>
          <pc:docMk/>
          <pc:sldMk cId="0" sldId="331"/>
        </pc:sldMkLst>
        <pc:spChg chg="mod">
          <ac:chgData name="Huang, Po-kai" userId="be743c7d-0ad3-4a01-a6bb-e19e76bd5877" providerId="ADAL" clId="{2634A90C-CD86-4C72-972A-A18CCB35C52B}" dt="2021-05-03T21:15:20.405" v="619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2634A90C-CD86-4C72-972A-A18CCB35C52B}" dt="2021-05-03T20:56:39.187" v="93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2634A90C-CD86-4C72-972A-A18CCB35C52B}" dt="2021-05-03T20:56:42.298" v="94" actId="6549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2634A90C-CD86-4C72-972A-A18CCB35C52B}" dt="2021-05-03T21:15:14.923" v="616" actId="20577"/>
        <pc:sldMkLst>
          <pc:docMk/>
          <pc:sldMk cId="1588819839" sldId="1007"/>
        </pc:sldMkLst>
        <pc:spChg chg="mod">
          <ac:chgData name="Huang, Po-kai" userId="be743c7d-0ad3-4a01-a6bb-e19e76bd5877" providerId="ADAL" clId="{2634A90C-CD86-4C72-972A-A18CCB35C52B}" dt="2021-05-03T21:15:14.923" v="616" actId="20577"/>
          <ac:spMkLst>
            <pc:docMk/>
            <pc:sldMk cId="1588819839" sldId="1007"/>
            <ac:spMk id="3" creationId="{445C81CA-4A95-428E-A5F9-6A3E26614C53}"/>
          </ac:spMkLst>
        </pc:spChg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1977649887" sldId="1008"/>
        </pc:sldMkLst>
      </pc:sldChg>
      <pc:sldChg chg="modSp new mod">
        <pc:chgData name="Huang, Po-kai" userId="be743c7d-0ad3-4a01-a6bb-e19e76bd5877" providerId="ADAL" clId="{2634A90C-CD86-4C72-972A-A18CCB35C52B}" dt="2021-05-03T21:12:02.920" v="372"/>
        <pc:sldMkLst>
          <pc:docMk/>
          <pc:sldMk cId="2892515294" sldId="1008"/>
        </pc:sldMkLst>
        <pc:spChg chg="mod">
          <ac:chgData name="Huang, Po-kai" userId="be743c7d-0ad3-4a01-a6bb-e19e76bd5877" providerId="ADAL" clId="{2634A90C-CD86-4C72-972A-A18CCB35C52B}" dt="2021-05-03T20:59:22.320" v="190" actId="20577"/>
          <ac:spMkLst>
            <pc:docMk/>
            <pc:sldMk cId="2892515294" sldId="1008"/>
            <ac:spMk id="2" creationId="{51F6545B-6E99-42A3-9802-B22A6C2A2ACE}"/>
          </ac:spMkLst>
        </pc:spChg>
        <pc:spChg chg="mod">
          <ac:chgData name="Huang, Po-kai" userId="be743c7d-0ad3-4a01-a6bb-e19e76bd5877" providerId="ADAL" clId="{2634A90C-CD86-4C72-972A-A18CCB35C52B}" dt="2021-05-03T21:12:02.920" v="372"/>
          <ac:spMkLst>
            <pc:docMk/>
            <pc:sldMk cId="2892515294" sldId="1008"/>
            <ac:spMk id="3" creationId="{6D19448B-24B6-4A0F-9450-8617E5ABF948}"/>
          </ac:spMkLst>
        </pc:spChg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2811154638" sldId="1010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3888401899" sldId="1015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237162413" sldId="1017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2157959261" sldId="1019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3978039432" sldId="1020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7348375" sldId="1021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401357592" sldId="1022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3634064340" sldId="1023"/>
        </pc:sldMkLst>
      </pc:sldChg>
      <pc:sldMasterChg chg="modSp mod">
        <pc:chgData name="Huang, Po-kai" userId="be743c7d-0ad3-4a01-a6bb-e19e76bd5877" providerId="ADAL" clId="{2634A90C-CD86-4C72-972A-A18CCB35C52B}" dt="2021-05-03T20:56:22.195" v="87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2634A90C-CD86-4C72-972A-A18CCB35C52B}" dt="2021-05-03T20:56:15.410" v="76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2634A90C-CD86-4C72-972A-A18CCB35C52B}" dt="2021-05-03T20:56:22.195" v="8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FBB1266E-FD2F-4E52-A464-9A6AF291E35A}"/>
    <pc:docChg chg="modSld modMainMaster">
      <pc:chgData name="Huang, Po-kai" userId="be743c7d-0ad3-4a01-a6bb-e19e76bd5877" providerId="ADAL" clId="{FBB1266E-FD2F-4E52-A464-9A6AF291E35A}" dt="2021-01-20T15:51:22.013" v="141" actId="20577"/>
      <pc:docMkLst>
        <pc:docMk/>
      </pc:docMkLst>
      <pc:sldChg chg="modSp">
        <pc:chgData name="Huang, Po-kai" userId="be743c7d-0ad3-4a01-a6bb-e19e76bd5877" providerId="ADAL" clId="{FBB1266E-FD2F-4E52-A464-9A6AF291E35A}" dt="2021-01-20T15:51:22.013" v="141" actId="20577"/>
        <pc:sldMkLst>
          <pc:docMk/>
          <pc:sldMk cId="3978039432" sldId="1020"/>
        </pc:sldMkLst>
        <pc:spChg chg="mod">
          <ac:chgData name="Huang, Po-kai" userId="be743c7d-0ad3-4a01-a6bb-e19e76bd5877" providerId="ADAL" clId="{FBB1266E-FD2F-4E52-A464-9A6AF291E35A}" dt="2021-01-20T15:51:22.013" v="141" actId="20577"/>
          <ac:spMkLst>
            <pc:docMk/>
            <pc:sldMk cId="3978039432" sldId="1020"/>
            <ac:spMk id="3" creationId="{0223734F-0F36-44B3-B001-E3FC4D5E7D0F}"/>
          </ac:spMkLst>
        </pc:spChg>
      </pc:sldChg>
      <pc:sldChg chg="modSp">
        <pc:chgData name="Huang, Po-kai" userId="be743c7d-0ad3-4a01-a6bb-e19e76bd5877" providerId="ADAL" clId="{FBB1266E-FD2F-4E52-A464-9A6AF291E35A}" dt="2021-01-13T04:46:29.229" v="133" actId="20577"/>
        <pc:sldMkLst>
          <pc:docMk/>
          <pc:sldMk cId="7348375" sldId="1021"/>
        </pc:sldMkLst>
        <pc:spChg chg="mod">
          <ac:chgData name="Huang, Po-kai" userId="be743c7d-0ad3-4a01-a6bb-e19e76bd5877" providerId="ADAL" clId="{FBB1266E-FD2F-4E52-A464-9A6AF291E35A}" dt="2021-01-13T04:46:29.229" v="133" actId="20577"/>
          <ac:spMkLst>
            <pc:docMk/>
            <pc:sldMk cId="7348375" sldId="1021"/>
            <ac:spMk id="3" creationId="{3C792C9D-9477-4C77-ADBA-F318CB179940}"/>
          </ac:spMkLst>
        </pc:spChg>
      </pc:sldChg>
      <pc:sldMasterChg chg="modSp">
        <pc:chgData name="Huang, Po-kai" userId="be743c7d-0ad3-4a01-a6bb-e19e76bd5877" providerId="ADAL" clId="{FBB1266E-FD2F-4E52-A464-9A6AF291E35A}" dt="2021-01-13T04:44:04.723" v="16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FBB1266E-FD2F-4E52-A464-9A6AF291E35A}" dt="2021-01-13T04:44:04.723" v="16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FAD85142-A213-43D4-83A9-6C3AF3712BBB}"/>
    <pc:docChg chg="undo custSel modSld">
      <pc:chgData name="Huang, Po-kai" userId="be743c7d-0ad3-4a01-a6bb-e19e76bd5877" providerId="ADAL" clId="{FAD85142-A213-43D4-83A9-6C3AF3712BBB}" dt="2021-05-06T16:05:34.154" v="2258" actId="20577"/>
      <pc:docMkLst>
        <pc:docMk/>
      </pc:docMkLst>
      <pc:sldChg chg="addSp modSp mod">
        <pc:chgData name="Huang, Po-kai" userId="be743c7d-0ad3-4a01-a6bb-e19e76bd5877" providerId="ADAL" clId="{FAD85142-A213-43D4-83A9-6C3AF3712BBB}" dt="2021-05-06T15:28:22.412" v="1978" actId="20577"/>
        <pc:sldMkLst>
          <pc:docMk/>
          <pc:sldMk cId="2644798315" sldId="263"/>
        </pc:sldMkLst>
        <pc:spChg chg="mod">
          <ac:chgData name="Huang, Po-kai" userId="be743c7d-0ad3-4a01-a6bb-e19e76bd5877" providerId="ADAL" clId="{FAD85142-A213-43D4-83A9-6C3AF3712BBB}" dt="2021-05-06T15:28:22.412" v="1978" actId="20577"/>
          <ac:spMkLst>
            <pc:docMk/>
            <pc:sldMk cId="2644798315" sldId="263"/>
            <ac:spMk id="2" creationId="{FA2614FD-3653-45BD-B1B6-2F70FE78AE9D}"/>
          </ac:spMkLst>
        </pc:spChg>
        <pc:spChg chg="mod">
          <ac:chgData name="Huang, Po-kai" userId="be743c7d-0ad3-4a01-a6bb-e19e76bd5877" providerId="ADAL" clId="{FAD85142-A213-43D4-83A9-6C3AF3712BBB}" dt="2021-05-06T15:08:47.812" v="1668" actId="20577"/>
          <ac:spMkLst>
            <pc:docMk/>
            <pc:sldMk cId="2644798315" sldId="263"/>
            <ac:spMk id="8" creationId="{3F10506E-4F9C-4F72-93CB-5909207D85CB}"/>
          </ac:spMkLst>
        </pc:spChg>
        <pc:spChg chg="add mod">
          <ac:chgData name="Huang, Po-kai" userId="be743c7d-0ad3-4a01-a6bb-e19e76bd5877" providerId="ADAL" clId="{FAD85142-A213-43D4-83A9-6C3AF3712BBB}" dt="2021-05-05T23:00:09.990" v="429"/>
          <ac:spMkLst>
            <pc:docMk/>
            <pc:sldMk cId="2644798315" sldId="263"/>
            <ac:spMk id="28" creationId="{33AEA37C-706C-4394-B21B-CD642B52236E}"/>
          </ac:spMkLst>
        </pc:spChg>
        <pc:spChg chg="add mod">
          <ac:chgData name="Huang, Po-kai" userId="be743c7d-0ad3-4a01-a6bb-e19e76bd5877" providerId="ADAL" clId="{FAD85142-A213-43D4-83A9-6C3AF3712BBB}" dt="2021-05-05T23:00:09.990" v="429"/>
          <ac:spMkLst>
            <pc:docMk/>
            <pc:sldMk cId="2644798315" sldId="263"/>
            <ac:spMk id="29" creationId="{E630140E-E1CD-4F6C-B9CE-089A3121A21E}"/>
          </ac:spMkLst>
        </pc:spChg>
      </pc:sldChg>
      <pc:sldChg chg="modSp mod modNotesTx">
        <pc:chgData name="Huang, Po-kai" userId="be743c7d-0ad3-4a01-a6bb-e19e76bd5877" providerId="ADAL" clId="{FAD85142-A213-43D4-83A9-6C3AF3712BBB}" dt="2021-05-06T15:22:25.698" v="1843" actId="20577"/>
        <pc:sldMkLst>
          <pc:docMk/>
          <pc:sldMk cId="3022623413" sldId="270"/>
        </pc:sldMkLst>
        <pc:spChg chg="mod">
          <ac:chgData name="Huang, Po-kai" userId="be743c7d-0ad3-4a01-a6bb-e19e76bd5877" providerId="ADAL" clId="{FAD85142-A213-43D4-83A9-6C3AF3712BBB}" dt="2021-05-06T15:22:25.698" v="1843" actId="20577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FAD85142-A213-43D4-83A9-6C3AF3712BBB}" dt="2021-05-06T15:28:00.463" v="1971" actId="207"/>
        <pc:sldMkLst>
          <pc:docMk/>
          <pc:sldMk cId="1588819839" sldId="1007"/>
        </pc:sldMkLst>
        <pc:spChg chg="mod">
          <ac:chgData name="Huang, Po-kai" userId="be743c7d-0ad3-4a01-a6bb-e19e76bd5877" providerId="ADAL" clId="{FAD85142-A213-43D4-83A9-6C3AF3712BBB}" dt="2021-05-06T15:28:00.463" v="1971" actId="207"/>
          <ac:spMkLst>
            <pc:docMk/>
            <pc:sldMk cId="1588819839" sldId="1007"/>
            <ac:spMk id="3" creationId="{445C81CA-4A95-428E-A5F9-6A3E26614C53}"/>
          </ac:spMkLst>
        </pc:spChg>
      </pc:sldChg>
      <pc:sldChg chg="modSp mod modNotesTx">
        <pc:chgData name="Huang, Po-kai" userId="be743c7d-0ad3-4a01-a6bb-e19e76bd5877" providerId="ADAL" clId="{FAD85142-A213-43D4-83A9-6C3AF3712BBB}" dt="2021-05-06T15:21:41.621" v="1815" actId="207"/>
        <pc:sldMkLst>
          <pc:docMk/>
          <pc:sldMk cId="3139954062" sldId="1011"/>
        </pc:sldMkLst>
        <pc:spChg chg="mod">
          <ac:chgData name="Huang, Po-kai" userId="be743c7d-0ad3-4a01-a6bb-e19e76bd5877" providerId="ADAL" clId="{FAD85142-A213-43D4-83A9-6C3AF3712BBB}" dt="2021-05-06T15:21:41.621" v="1815" actId="207"/>
          <ac:spMkLst>
            <pc:docMk/>
            <pc:sldMk cId="3139954062" sldId="1011"/>
            <ac:spMk id="3" creationId="{087A8D94-EFD9-4C8A-874C-BBD6DCFFAC70}"/>
          </ac:spMkLst>
        </pc:spChg>
        <pc:spChg chg="mod">
          <ac:chgData name="Huang, Po-kai" userId="be743c7d-0ad3-4a01-a6bb-e19e76bd5877" providerId="ADAL" clId="{FAD85142-A213-43D4-83A9-6C3AF3712BBB}" dt="2021-05-06T15:08:52.831" v="1670" actId="20577"/>
          <ac:spMkLst>
            <pc:docMk/>
            <pc:sldMk cId="3139954062" sldId="1011"/>
            <ac:spMk id="12" creationId="{3DFEC4BC-1BC5-4705-89E9-496B25A2E07B}"/>
          </ac:spMkLst>
        </pc:spChg>
      </pc:sldChg>
      <pc:sldChg chg="modSp mod">
        <pc:chgData name="Huang, Po-kai" userId="be743c7d-0ad3-4a01-a6bb-e19e76bd5877" providerId="ADAL" clId="{FAD85142-A213-43D4-83A9-6C3AF3712BBB}" dt="2021-05-06T15:31:36.516" v="2118" actId="207"/>
        <pc:sldMkLst>
          <pc:docMk/>
          <pc:sldMk cId="920848846" sldId="1012"/>
        </pc:sldMkLst>
        <pc:spChg chg="mod">
          <ac:chgData name="Huang, Po-kai" userId="be743c7d-0ad3-4a01-a6bb-e19e76bd5877" providerId="ADAL" clId="{FAD85142-A213-43D4-83A9-6C3AF3712BBB}" dt="2021-05-06T15:31:36.516" v="2118" actId="207"/>
          <ac:spMkLst>
            <pc:docMk/>
            <pc:sldMk cId="920848846" sldId="1012"/>
            <ac:spMk id="3" creationId="{087A8D94-EFD9-4C8A-874C-BBD6DCFFAC70}"/>
          </ac:spMkLst>
        </pc:spChg>
        <pc:spChg chg="mod">
          <ac:chgData name="Huang, Po-kai" userId="be743c7d-0ad3-4a01-a6bb-e19e76bd5877" providerId="ADAL" clId="{FAD85142-A213-43D4-83A9-6C3AF3712BBB}" dt="2021-05-06T15:08:58.069" v="1672" actId="20577"/>
          <ac:spMkLst>
            <pc:docMk/>
            <pc:sldMk cId="920848846" sldId="1012"/>
            <ac:spMk id="12" creationId="{3DFEC4BC-1BC5-4705-89E9-496B25A2E07B}"/>
          </ac:spMkLst>
        </pc:spChg>
      </pc:sldChg>
      <pc:sldChg chg="modSp mod">
        <pc:chgData name="Huang, Po-kai" userId="be743c7d-0ad3-4a01-a6bb-e19e76bd5877" providerId="ADAL" clId="{FAD85142-A213-43D4-83A9-6C3AF3712BBB}" dt="2021-05-06T15:31:49.133" v="2119" actId="108"/>
        <pc:sldMkLst>
          <pc:docMk/>
          <pc:sldMk cId="4096326633" sldId="1014"/>
        </pc:sldMkLst>
        <pc:spChg chg="mod">
          <ac:chgData name="Huang, Po-kai" userId="be743c7d-0ad3-4a01-a6bb-e19e76bd5877" providerId="ADAL" clId="{FAD85142-A213-43D4-83A9-6C3AF3712BBB}" dt="2021-05-06T15:31:49.133" v="2119" actId="108"/>
          <ac:spMkLst>
            <pc:docMk/>
            <pc:sldMk cId="4096326633" sldId="1014"/>
            <ac:spMk id="3" creationId="{83B4D61F-DE8D-46DD-BA11-14E07FCFED85}"/>
          </ac:spMkLst>
        </pc:spChg>
        <pc:spChg chg="mod">
          <ac:chgData name="Huang, Po-kai" userId="be743c7d-0ad3-4a01-a6bb-e19e76bd5877" providerId="ADAL" clId="{FAD85142-A213-43D4-83A9-6C3AF3712BBB}" dt="2021-05-06T15:09:02.962" v="1674" actId="20577"/>
          <ac:spMkLst>
            <pc:docMk/>
            <pc:sldMk cId="4096326633" sldId="1014"/>
            <ac:spMk id="10" creationId="{04FDE644-DC14-4213-B61D-7DA4A295EEDF}"/>
          </ac:spMkLst>
        </pc:spChg>
        <pc:spChg chg="mod">
          <ac:chgData name="Huang, Po-kai" userId="be743c7d-0ad3-4a01-a6bb-e19e76bd5877" providerId="ADAL" clId="{FAD85142-A213-43D4-83A9-6C3AF3712BBB}" dt="2021-05-06T15:30:32.859" v="2116" actId="207"/>
          <ac:spMkLst>
            <pc:docMk/>
            <pc:sldMk cId="4096326633" sldId="1014"/>
            <ac:spMk id="16" creationId="{D85001A8-2B95-4F6D-8EC2-2B90CDAAFB2B}"/>
          </ac:spMkLst>
        </pc:spChg>
      </pc:sldChg>
      <pc:sldChg chg="modSp mod">
        <pc:chgData name="Huang, Po-kai" userId="be743c7d-0ad3-4a01-a6bb-e19e76bd5877" providerId="ADAL" clId="{FAD85142-A213-43D4-83A9-6C3AF3712BBB}" dt="2021-05-06T15:32:11.011" v="2142" actId="20577"/>
        <pc:sldMkLst>
          <pc:docMk/>
          <pc:sldMk cId="3964907625" sldId="1015"/>
        </pc:sldMkLst>
        <pc:spChg chg="mod">
          <ac:chgData name="Huang, Po-kai" userId="be743c7d-0ad3-4a01-a6bb-e19e76bd5877" providerId="ADAL" clId="{FAD85142-A213-43D4-83A9-6C3AF3712BBB}" dt="2021-05-06T15:32:11.011" v="2142" actId="20577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FAD85142-A213-43D4-83A9-6C3AF3712BBB}" dt="2021-05-06T15:09:07.414" v="1676" actId="20577"/>
          <ac:spMkLst>
            <pc:docMk/>
            <pc:sldMk cId="3964907625" sldId="1015"/>
            <ac:spMk id="10" creationId="{04FDE644-DC14-4213-B61D-7DA4A295EEDF}"/>
          </ac:spMkLst>
        </pc:spChg>
        <pc:spChg chg="mod">
          <ac:chgData name="Huang, Po-kai" userId="be743c7d-0ad3-4a01-a6bb-e19e76bd5877" providerId="ADAL" clId="{FAD85142-A213-43D4-83A9-6C3AF3712BBB}" dt="2021-05-06T15:30:41.130" v="2117" actId="207"/>
          <ac:spMkLst>
            <pc:docMk/>
            <pc:sldMk cId="3964907625" sldId="1015"/>
            <ac:spMk id="16" creationId="{D85001A8-2B95-4F6D-8EC2-2B90CDAAFB2B}"/>
          </ac:spMkLst>
        </pc:spChg>
        <pc:spChg chg="mod">
          <ac:chgData name="Huang, Po-kai" userId="be743c7d-0ad3-4a01-a6bb-e19e76bd5877" providerId="ADAL" clId="{FAD85142-A213-43D4-83A9-6C3AF3712BBB}" dt="2021-05-06T15:30:17.864" v="2115" actId="20577"/>
          <ac:spMkLst>
            <pc:docMk/>
            <pc:sldMk cId="3964907625" sldId="1015"/>
            <ac:spMk id="18" creationId="{9D134F28-F579-4EAC-8897-CA43631E2EAC}"/>
          </ac:spMkLst>
        </pc:spChg>
        <pc:spChg chg="mod">
          <ac:chgData name="Huang, Po-kai" userId="be743c7d-0ad3-4a01-a6bb-e19e76bd5877" providerId="ADAL" clId="{FAD85142-A213-43D4-83A9-6C3AF3712BBB}" dt="2021-05-06T15:30:10.491" v="2112" actId="1076"/>
          <ac:spMkLst>
            <pc:docMk/>
            <pc:sldMk cId="3964907625" sldId="1015"/>
            <ac:spMk id="19" creationId="{06E486C7-C7F0-40FB-BD2E-A51AB79F06BE}"/>
          </ac:spMkLst>
        </pc:spChg>
      </pc:sldChg>
      <pc:sldChg chg="modSp mod">
        <pc:chgData name="Huang, Po-kai" userId="be743c7d-0ad3-4a01-a6bb-e19e76bd5877" providerId="ADAL" clId="{FAD85142-A213-43D4-83A9-6C3AF3712BBB}" dt="2021-05-06T16:05:34.154" v="2258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FAD85142-A213-43D4-83A9-6C3AF3712BBB}" dt="2021-05-06T16:05:34.154" v="2258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B1A21C57-0143-4006-A8C4-FA73C1420AF9}"/>
    <pc:docChg chg="modSld modMainMaster">
      <pc:chgData name="Huang, Po-kai" userId="be743c7d-0ad3-4a01-a6bb-e19e76bd5877" providerId="ADAL" clId="{B1A21C57-0143-4006-A8C4-FA73C1420AF9}" dt="2021-01-05T00:39:34.740" v="26" actId="20577"/>
      <pc:docMkLst>
        <pc:docMk/>
      </pc:docMkLst>
      <pc:sldChg chg="modSp">
        <pc:chgData name="Huang, Po-kai" userId="be743c7d-0ad3-4a01-a6bb-e19e76bd5877" providerId="ADAL" clId="{B1A21C57-0143-4006-A8C4-FA73C1420AF9}" dt="2021-01-05T00:39:34.740" v="26" actId="20577"/>
        <pc:sldMkLst>
          <pc:docMk/>
          <pc:sldMk cId="3978039432" sldId="1020"/>
        </pc:sldMkLst>
        <pc:spChg chg="mod">
          <ac:chgData name="Huang, Po-kai" userId="be743c7d-0ad3-4a01-a6bb-e19e76bd5877" providerId="ADAL" clId="{B1A21C57-0143-4006-A8C4-FA73C1420AF9}" dt="2021-01-05T00:39:34.740" v="26" actId="20577"/>
          <ac:spMkLst>
            <pc:docMk/>
            <pc:sldMk cId="3978039432" sldId="1020"/>
            <ac:spMk id="3" creationId="{0223734F-0F36-44B3-B001-E3FC4D5E7D0F}"/>
          </ac:spMkLst>
        </pc:spChg>
      </pc:sldChg>
      <pc:sldMasterChg chg="modSp">
        <pc:chgData name="Huang, Po-kai" userId="be743c7d-0ad3-4a01-a6bb-e19e76bd5877" providerId="ADAL" clId="{B1A21C57-0143-4006-A8C4-FA73C1420AF9}" dt="2021-01-04T20:24:52.496" v="1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B1A21C57-0143-4006-A8C4-FA73C1420AF9}" dt="2021-01-04T20:24:52.496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7DA89DDC-88FD-4730-84F6-D1AC528BFE14}"/>
    <pc:docChg chg="undo custSel modSld">
      <pc:chgData name="Huang, Po-kai" userId="be743c7d-0ad3-4a01-a6bb-e19e76bd5877" providerId="ADAL" clId="{7DA89DDC-88FD-4730-84F6-D1AC528BFE14}" dt="2021-05-04T23:26:55.071" v="583" actId="313"/>
      <pc:docMkLst>
        <pc:docMk/>
      </pc:docMkLst>
      <pc:sldChg chg="modSp mod">
        <pc:chgData name="Huang, Po-kai" userId="be743c7d-0ad3-4a01-a6bb-e19e76bd5877" providerId="ADAL" clId="{7DA89DDC-88FD-4730-84F6-D1AC528BFE14}" dt="2021-05-04T23:26:55.071" v="583" actId="313"/>
        <pc:sldMkLst>
          <pc:docMk/>
          <pc:sldMk cId="3022623413" sldId="270"/>
        </pc:sldMkLst>
        <pc:spChg chg="mod">
          <ac:chgData name="Huang, Po-kai" userId="be743c7d-0ad3-4a01-a6bb-e19e76bd5877" providerId="ADAL" clId="{7DA89DDC-88FD-4730-84F6-D1AC528BFE14}" dt="2021-05-04T23:26:55.071" v="583" actId="313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7DA89DDC-88FD-4730-84F6-D1AC528BFE14}" dt="2021-05-04T23:26:32.630" v="582" actId="207"/>
        <pc:sldMkLst>
          <pc:docMk/>
          <pc:sldMk cId="3139954062" sldId="1011"/>
        </pc:sldMkLst>
        <pc:spChg chg="mod">
          <ac:chgData name="Huang, Po-kai" userId="be743c7d-0ad3-4a01-a6bb-e19e76bd5877" providerId="ADAL" clId="{7DA89DDC-88FD-4730-84F6-D1AC528BFE14}" dt="2021-05-04T23:26:32.630" v="582" actId="207"/>
          <ac:spMkLst>
            <pc:docMk/>
            <pc:sldMk cId="3139954062" sldId="1011"/>
            <ac:spMk id="3" creationId="{087A8D94-EFD9-4C8A-874C-BBD6DCFFAC70}"/>
          </ac:spMkLst>
        </pc:spChg>
        <pc:spChg chg="mod">
          <ac:chgData name="Huang, Po-kai" userId="be743c7d-0ad3-4a01-a6bb-e19e76bd5877" providerId="ADAL" clId="{7DA89DDC-88FD-4730-84F6-D1AC528BFE14}" dt="2021-05-04T16:24:05.176" v="504" actId="1036"/>
          <ac:spMkLst>
            <pc:docMk/>
            <pc:sldMk cId="3139954062" sldId="1011"/>
            <ac:spMk id="9" creationId="{01A16306-4EFF-47BC-AD97-328852328A4A}"/>
          </ac:spMkLst>
        </pc:spChg>
      </pc:sldChg>
      <pc:sldChg chg="modSp mod">
        <pc:chgData name="Huang, Po-kai" userId="be743c7d-0ad3-4a01-a6bb-e19e76bd5877" providerId="ADAL" clId="{7DA89DDC-88FD-4730-84F6-D1AC528BFE14}" dt="2021-05-04T16:28:42.205" v="572" actId="20577"/>
        <pc:sldMkLst>
          <pc:docMk/>
          <pc:sldMk cId="920848846" sldId="1012"/>
        </pc:sldMkLst>
        <pc:spChg chg="mod">
          <ac:chgData name="Huang, Po-kai" userId="be743c7d-0ad3-4a01-a6bb-e19e76bd5877" providerId="ADAL" clId="{7DA89DDC-88FD-4730-84F6-D1AC528BFE14}" dt="2021-05-04T16:28:42.205" v="572" actId="20577"/>
          <ac:spMkLst>
            <pc:docMk/>
            <pc:sldMk cId="920848846" sldId="1012"/>
            <ac:spMk id="3" creationId="{087A8D94-EFD9-4C8A-874C-BBD6DCFFAC70}"/>
          </ac:spMkLst>
        </pc:spChg>
        <pc:spChg chg="mod">
          <ac:chgData name="Huang, Po-kai" userId="be743c7d-0ad3-4a01-a6bb-e19e76bd5877" providerId="ADAL" clId="{7DA89DDC-88FD-4730-84F6-D1AC528BFE14}" dt="2021-05-04T16:24:09.274" v="506" actId="1036"/>
          <ac:spMkLst>
            <pc:docMk/>
            <pc:sldMk cId="920848846" sldId="1012"/>
            <ac:spMk id="9" creationId="{01A16306-4EFF-47BC-AD97-328852328A4A}"/>
          </ac:spMkLst>
        </pc:spChg>
        <pc:spChg chg="mod">
          <ac:chgData name="Huang, Po-kai" userId="be743c7d-0ad3-4a01-a6bb-e19e76bd5877" providerId="ADAL" clId="{7DA89DDC-88FD-4730-84F6-D1AC528BFE14}" dt="2021-05-04T16:24:13.955" v="511" actId="1035"/>
          <ac:spMkLst>
            <pc:docMk/>
            <pc:sldMk cId="920848846" sldId="1012"/>
            <ac:spMk id="13" creationId="{18080CFE-3EF1-4C61-B718-4F5987FFEF20}"/>
          </ac:spMkLst>
        </pc:spChg>
      </pc:sldChg>
      <pc:sldChg chg="modSp mod">
        <pc:chgData name="Huang, Po-kai" userId="be743c7d-0ad3-4a01-a6bb-e19e76bd5877" providerId="ADAL" clId="{7DA89DDC-88FD-4730-84F6-D1AC528BFE14}" dt="2021-05-04T16:27:22.002" v="567"/>
        <pc:sldMkLst>
          <pc:docMk/>
          <pc:sldMk cId="4096326633" sldId="1014"/>
        </pc:sldMkLst>
        <pc:spChg chg="mod">
          <ac:chgData name="Huang, Po-kai" userId="be743c7d-0ad3-4a01-a6bb-e19e76bd5877" providerId="ADAL" clId="{7DA89DDC-88FD-4730-84F6-D1AC528BFE14}" dt="2021-05-04T16:27:22.002" v="567"/>
          <ac:spMkLst>
            <pc:docMk/>
            <pc:sldMk cId="4096326633" sldId="1014"/>
            <ac:spMk id="3" creationId="{83B4D61F-DE8D-46DD-BA11-14E07FCFED85}"/>
          </ac:spMkLst>
        </pc:spChg>
        <pc:spChg chg="mod">
          <ac:chgData name="Huang, Po-kai" userId="be743c7d-0ad3-4a01-a6bb-e19e76bd5877" providerId="ADAL" clId="{7DA89DDC-88FD-4730-84F6-D1AC528BFE14}" dt="2021-05-04T16:24:19.503" v="513" actId="1036"/>
          <ac:spMkLst>
            <pc:docMk/>
            <pc:sldMk cId="4096326633" sldId="1014"/>
            <ac:spMk id="8" creationId="{5C42DD5A-1149-4E9E-93B1-CE2BEE987199}"/>
          </ac:spMkLst>
        </pc:spChg>
        <pc:spChg chg="mod">
          <ac:chgData name="Huang, Po-kai" userId="be743c7d-0ad3-4a01-a6bb-e19e76bd5877" providerId="ADAL" clId="{7DA89DDC-88FD-4730-84F6-D1AC528BFE14}" dt="2021-05-04T16:24:49.477" v="520" actId="1035"/>
          <ac:spMkLst>
            <pc:docMk/>
            <pc:sldMk cId="4096326633" sldId="1014"/>
            <ac:spMk id="13" creationId="{1CDE3574-11FC-4375-B4C4-14BBD9F950D2}"/>
          </ac:spMkLst>
        </pc:spChg>
      </pc:sldChg>
      <pc:sldChg chg="modSp mod">
        <pc:chgData name="Huang, Po-kai" userId="be743c7d-0ad3-4a01-a6bb-e19e76bd5877" providerId="ADAL" clId="{7DA89DDC-88FD-4730-84F6-D1AC528BFE14}" dt="2021-05-04T16:27:27.319" v="568"/>
        <pc:sldMkLst>
          <pc:docMk/>
          <pc:sldMk cId="3964907625" sldId="1015"/>
        </pc:sldMkLst>
        <pc:spChg chg="mod">
          <ac:chgData name="Huang, Po-kai" userId="be743c7d-0ad3-4a01-a6bb-e19e76bd5877" providerId="ADAL" clId="{7DA89DDC-88FD-4730-84F6-D1AC528BFE14}" dt="2021-05-04T16:27:27.319" v="568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7DA89DDC-88FD-4730-84F6-D1AC528BFE14}" dt="2021-05-04T16:24:36.218" v="517" actId="1036"/>
          <ac:spMkLst>
            <pc:docMk/>
            <pc:sldMk cId="3964907625" sldId="1015"/>
            <ac:spMk id="8" creationId="{5C42DD5A-1149-4E9E-93B1-CE2BEE987199}"/>
          </ac:spMkLst>
        </pc:spChg>
        <pc:spChg chg="mod">
          <ac:chgData name="Huang, Po-kai" userId="be743c7d-0ad3-4a01-a6bb-e19e76bd5877" providerId="ADAL" clId="{7DA89DDC-88FD-4730-84F6-D1AC528BFE14}" dt="2021-05-04T16:25:00.535" v="521" actId="1035"/>
          <ac:spMkLst>
            <pc:docMk/>
            <pc:sldMk cId="3964907625" sldId="1015"/>
            <ac:spMk id="13" creationId="{1CDE3574-11FC-4375-B4C4-14BBD9F950D2}"/>
          </ac:spMkLst>
        </pc:spChg>
      </pc:sldChg>
      <pc:sldChg chg="modSp mod">
        <pc:chgData name="Huang, Po-kai" userId="be743c7d-0ad3-4a01-a6bb-e19e76bd5877" providerId="ADAL" clId="{7DA89DDC-88FD-4730-84F6-D1AC528BFE14}" dt="2021-05-04T16:13:32.298" v="467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7DA89DDC-88FD-4730-84F6-D1AC528BFE14}" dt="2021-05-04T16:13:32.298" v="467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720BF582-57DA-447B-B3C9-0A1F81BC37D1}"/>
    <pc:docChg chg="modSld">
      <pc:chgData name="Huang, Po-kai" userId="be743c7d-0ad3-4a01-a6bb-e19e76bd5877" providerId="ADAL" clId="{720BF582-57DA-447B-B3C9-0A1F81BC37D1}" dt="2021-05-13T14:27:03.010" v="185" actId="20577"/>
      <pc:docMkLst>
        <pc:docMk/>
      </pc:docMkLst>
      <pc:sldChg chg="modSp">
        <pc:chgData name="Huang, Po-kai" userId="be743c7d-0ad3-4a01-a6bb-e19e76bd5877" providerId="ADAL" clId="{720BF582-57DA-447B-B3C9-0A1F81BC37D1}" dt="2021-05-13T14:07:29.803" v="0"/>
        <pc:sldMkLst>
          <pc:docMk/>
          <pc:sldMk cId="3022623413" sldId="270"/>
        </pc:sldMkLst>
        <pc:spChg chg="mod">
          <ac:chgData name="Huang, Po-kai" userId="be743c7d-0ad3-4a01-a6bb-e19e76bd5877" providerId="ADAL" clId="{720BF582-57DA-447B-B3C9-0A1F81BC37D1}" dt="2021-05-13T14:07:29.803" v="0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720BF582-57DA-447B-B3C9-0A1F81BC37D1}" dt="2021-05-13T14:25:33.543" v="164" actId="20577"/>
        <pc:sldMkLst>
          <pc:docMk/>
          <pc:sldMk cId="0" sldId="331"/>
        </pc:sldMkLst>
        <pc:graphicFrameChg chg="modGraphic">
          <ac:chgData name="Huang, Po-kai" userId="be743c7d-0ad3-4a01-a6bb-e19e76bd5877" providerId="ADAL" clId="{720BF582-57DA-447B-B3C9-0A1F81BC37D1}" dt="2021-05-13T14:25:33.543" v="164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720BF582-57DA-447B-B3C9-0A1F81BC37D1}" dt="2021-05-13T14:27:03.010" v="185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720BF582-57DA-447B-B3C9-0A1F81BC37D1}" dt="2021-05-13T14:27:03.010" v="185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B2375485-F690-4E8C-B249-85759FFEE1BE}"/>
    <pc:docChg chg="undo custSel addSld delSld modSld">
      <pc:chgData name="Huang, Po-kai" userId="be743c7d-0ad3-4a01-a6bb-e19e76bd5877" providerId="ADAL" clId="{B2375485-F690-4E8C-B249-85759FFEE1BE}" dt="2021-05-03T23:46:53.470" v="3209" actId="20577"/>
      <pc:docMkLst>
        <pc:docMk/>
      </pc:docMkLst>
      <pc:sldChg chg="addSp delSp modSp add mod modAnim">
        <pc:chgData name="Huang, Po-kai" userId="be743c7d-0ad3-4a01-a6bb-e19e76bd5877" providerId="ADAL" clId="{B2375485-F690-4E8C-B249-85759FFEE1BE}" dt="2021-05-03T23:01:36.343" v="471"/>
        <pc:sldMkLst>
          <pc:docMk/>
          <pc:sldMk cId="2644798315" sldId="263"/>
        </pc:sldMkLst>
        <pc:spChg chg="mod">
          <ac:chgData name="Huang, Po-kai" userId="be743c7d-0ad3-4a01-a6bb-e19e76bd5877" providerId="ADAL" clId="{B2375485-F690-4E8C-B249-85759FFEE1BE}" dt="2021-05-03T22:59:59.247" v="449" actId="20577"/>
          <ac:spMkLst>
            <pc:docMk/>
            <pc:sldMk cId="2644798315" sldId="263"/>
            <ac:spMk id="2" creationId="{FA2614FD-3653-45BD-B1B6-2F70FE78AE9D}"/>
          </ac:spMkLst>
        </pc:spChg>
        <pc:spChg chg="mod">
          <ac:chgData name="Huang, Po-kai" userId="be743c7d-0ad3-4a01-a6bb-e19e76bd5877" providerId="ADAL" clId="{B2375485-F690-4E8C-B249-85759FFEE1BE}" dt="2021-05-03T22:59:36.876" v="436" actId="1582"/>
          <ac:spMkLst>
            <pc:docMk/>
            <pc:sldMk cId="2644798315" sldId="263"/>
            <ac:spMk id="4" creationId="{2055BA8F-1D0E-46C9-A6C8-3C5AE178E3E6}"/>
          </ac:spMkLst>
        </pc:spChg>
        <pc:spChg chg="mod">
          <ac:chgData name="Huang, Po-kai" userId="be743c7d-0ad3-4a01-a6bb-e19e76bd5877" providerId="ADAL" clId="{B2375485-F690-4E8C-B249-85759FFEE1BE}" dt="2021-05-03T22:59:36.876" v="436" actId="1582"/>
          <ac:spMkLst>
            <pc:docMk/>
            <pc:sldMk cId="2644798315" sldId="263"/>
            <ac:spMk id="5" creationId="{A0B36463-68C3-4854-BBD8-E239393670DF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8" creationId="{3F10506E-4F9C-4F72-93CB-5909207D85CB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9" creationId="{3E4A5C29-E89C-4452-BCA3-6EA61DB00E5D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10" creationId="{032E014C-156B-4CBD-A203-36263BE864C7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11" creationId="{340A0E11-1CBB-4782-A671-98DEEEE9756F}"/>
          </ac:spMkLst>
        </pc:spChg>
        <pc:spChg chg="del mod">
          <ac:chgData name="Huang, Po-kai" userId="be743c7d-0ad3-4a01-a6bb-e19e76bd5877" providerId="ADAL" clId="{B2375485-F690-4E8C-B249-85759FFEE1BE}" dt="2021-05-03T22:52:53.417" v="353" actId="478"/>
          <ac:spMkLst>
            <pc:docMk/>
            <pc:sldMk cId="2644798315" sldId="263"/>
            <ac:spMk id="12" creationId="{A74CAED1-A8B6-41F6-B40B-5FE8DD44DD9F}"/>
          </ac:spMkLst>
        </pc:spChg>
        <pc:spChg chg="del mod">
          <ac:chgData name="Huang, Po-kai" userId="be743c7d-0ad3-4a01-a6bb-e19e76bd5877" providerId="ADAL" clId="{B2375485-F690-4E8C-B249-85759FFEE1BE}" dt="2021-05-03T22:53:37.663" v="391" actId="478"/>
          <ac:spMkLst>
            <pc:docMk/>
            <pc:sldMk cId="2644798315" sldId="263"/>
            <ac:spMk id="14" creationId="{5ECBC30D-DB5B-4448-8B0A-C2C41D62548C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17" creationId="{8578E400-D9DB-4A2E-8F0F-E62F937E5768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18" creationId="{E69DB12B-41F3-43A5-8CEE-34E5584CA4FE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20" creationId="{A9049D64-B90E-48FF-99E8-5FB41323D95F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21" creationId="{0971054B-DDF5-4C46-BF64-0E58257DAC0D}"/>
          </ac:spMkLst>
        </pc:spChg>
        <pc:spChg chg="del">
          <ac:chgData name="Huang, Po-kai" userId="be743c7d-0ad3-4a01-a6bb-e19e76bd5877" providerId="ADAL" clId="{B2375485-F690-4E8C-B249-85759FFEE1BE}" dt="2021-05-03T22:53:47.288" v="392" actId="478"/>
          <ac:spMkLst>
            <pc:docMk/>
            <pc:sldMk cId="2644798315" sldId="263"/>
            <ac:spMk id="22" creationId="{022956E8-4242-48BC-82C2-D1983E959A20}"/>
          </ac:spMkLst>
        </pc:spChg>
        <pc:spChg chg="add 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25" creationId="{A0A9AD15-2E1A-4CEE-BD74-0BB105FB5F72}"/>
          </ac:spMkLst>
        </pc:spChg>
        <pc:spChg chg="add 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26" creationId="{2CD786B6-941D-487B-A4D1-0DBB9B7A040F}"/>
          </ac:spMkLst>
        </pc:spChg>
        <pc:spChg chg="add 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27" creationId="{97B1DB08-30E4-4A93-95FF-D23A9F5572CA}"/>
          </ac:spMkLst>
        </pc:spChg>
        <pc:spChg chg="add del mod">
          <ac:chgData name="Huang, Po-kai" userId="be743c7d-0ad3-4a01-a6bb-e19e76bd5877" providerId="ADAL" clId="{B2375485-F690-4E8C-B249-85759FFEE1BE}" dt="2021-05-03T22:53:51.835" v="396"/>
          <ac:spMkLst>
            <pc:docMk/>
            <pc:sldMk cId="2644798315" sldId="263"/>
            <ac:spMk id="29" creationId="{ABF5910B-A213-4E9F-A3EB-CFAACEBCFBCA}"/>
          </ac:spMkLst>
        </pc:spChg>
        <pc:spChg chg="add 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31" creationId="{3B739399-07DE-4F1D-81AC-7F8449BFF98C}"/>
          </ac:spMkLst>
        </pc:spChg>
        <pc:grpChg chg="add del mod">
          <ac:chgData name="Huang, Po-kai" userId="be743c7d-0ad3-4a01-a6bb-e19e76bd5877" providerId="ADAL" clId="{B2375485-F690-4E8C-B249-85759FFEE1BE}" dt="2021-05-03T22:54:45.025" v="403" actId="165"/>
          <ac:grpSpMkLst>
            <pc:docMk/>
            <pc:sldMk cId="2644798315" sldId="263"/>
            <ac:grpSpMk id="34" creationId="{1F429BAF-9723-4865-B2CF-53D99128FAB3}"/>
          </ac:grpSpMkLst>
        </pc:grpChg>
        <pc:cxnChg chg="mod topLvl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6" creationId="{E29C5DC9-CF1C-4778-9FD0-664CAF455309}"/>
          </ac:cxnSpMkLst>
        </pc:cxnChg>
        <pc:cxnChg chg="mod topLvl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7" creationId="{57654607-74A1-443F-8B10-2A0F7F740B77}"/>
          </ac:cxnSpMkLst>
        </pc:cxnChg>
        <pc:cxnChg chg="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13" creationId="{B24807EB-3EBE-422E-9ADF-CA3BF95A32D9}"/>
          </ac:cxnSpMkLst>
        </pc:cxnChg>
        <pc:cxnChg chg="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15" creationId="{EDE7E9D6-521D-4CFD-9DE9-7BFE88C06588}"/>
          </ac:cxnSpMkLst>
        </pc:cxnChg>
        <pc:cxnChg chg="del mod">
          <ac:chgData name="Huang, Po-kai" userId="be743c7d-0ad3-4a01-a6bb-e19e76bd5877" providerId="ADAL" clId="{B2375485-F690-4E8C-B249-85759FFEE1BE}" dt="2021-05-03T22:53:37.663" v="391" actId="478"/>
          <ac:cxnSpMkLst>
            <pc:docMk/>
            <pc:sldMk cId="2644798315" sldId="263"/>
            <ac:cxnSpMk id="19" creationId="{F92E2065-49EB-4AB8-9DD3-BC4DA9FA562C}"/>
          </ac:cxnSpMkLst>
        </pc:cxnChg>
        <pc:cxnChg chg="add 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23" creationId="{80533144-353F-4971-A5E3-C4E236432378}"/>
          </ac:cxnSpMkLst>
        </pc:cxnChg>
        <pc:cxnChg chg="add 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24" creationId="{E3BF3A71-E5D0-4ECB-AD53-F4D37EEC1279}"/>
          </ac:cxnSpMkLst>
        </pc:cxnChg>
        <pc:cxnChg chg="add del mod">
          <ac:chgData name="Huang, Po-kai" userId="be743c7d-0ad3-4a01-a6bb-e19e76bd5877" providerId="ADAL" clId="{B2375485-F690-4E8C-B249-85759FFEE1BE}" dt="2021-05-03T22:53:51.835" v="396"/>
          <ac:cxnSpMkLst>
            <pc:docMk/>
            <pc:sldMk cId="2644798315" sldId="263"/>
            <ac:cxnSpMk id="28" creationId="{3EFDC1F0-4722-448E-BD40-B87DD9C1195F}"/>
          </ac:cxnSpMkLst>
        </pc:cxnChg>
        <pc:cxnChg chg="add 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30" creationId="{EF1C0D15-1E75-497B-B228-0AEF7C5520E8}"/>
          </ac:cxnSpMkLst>
        </pc:cxnChg>
      </pc:sldChg>
      <pc:sldChg chg="modSp add mod">
        <pc:chgData name="Huang, Po-kai" userId="be743c7d-0ad3-4a01-a6bb-e19e76bd5877" providerId="ADAL" clId="{B2375485-F690-4E8C-B249-85759FFEE1BE}" dt="2021-05-03T23:43:53.143" v="2822" actId="108"/>
        <pc:sldMkLst>
          <pc:docMk/>
          <pc:sldMk cId="3022623413" sldId="270"/>
        </pc:sldMkLst>
        <pc:spChg chg="mod">
          <ac:chgData name="Huang, Po-kai" userId="be743c7d-0ad3-4a01-a6bb-e19e76bd5877" providerId="ADAL" clId="{B2375485-F690-4E8C-B249-85759FFEE1BE}" dt="2021-05-03T23:43:53.143" v="2822" actId="108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B2375485-F690-4E8C-B249-85759FFEE1BE}" dt="2021-05-03T23:02:51.161" v="572" actId="404"/>
        <pc:sldMkLst>
          <pc:docMk/>
          <pc:sldMk cId="1588819839" sldId="1007"/>
        </pc:sldMkLst>
        <pc:spChg chg="mod">
          <ac:chgData name="Huang, Po-kai" userId="be743c7d-0ad3-4a01-a6bb-e19e76bd5877" providerId="ADAL" clId="{B2375485-F690-4E8C-B249-85759FFEE1BE}" dt="2021-05-03T23:02:51.161" v="572" actId="404"/>
          <ac:spMkLst>
            <pc:docMk/>
            <pc:sldMk cId="1588819839" sldId="1007"/>
            <ac:spMk id="3" creationId="{445C81CA-4A95-428E-A5F9-6A3E26614C53}"/>
          </ac:spMkLst>
        </pc:spChg>
      </pc:sldChg>
      <pc:sldChg chg="modSp mod">
        <pc:chgData name="Huang, Po-kai" userId="be743c7d-0ad3-4a01-a6bb-e19e76bd5877" providerId="ADAL" clId="{B2375485-F690-4E8C-B249-85759FFEE1BE}" dt="2021-05-03T23:23:31.353" v="1871" actId="20577"/>
        <pc:sldMkLst>
          <pc:docMk/>
          <pc:sldMk cId="2892515294" sldId="1008"/>
        </pc:sldMkLst>
        <pc:spChg chg="mod">
          <ac:chgData name="Huang, Po-kai" userId="be743c7d-0ad3-4a01-a6bb-e19e76bd5877" providerId="ADAL" clId="{B2375485-F690-4E8C-B249-85759FFEE1BE}" dt="2021-05-03T23:23:31.353" v="1871" actId="20577"/>
          <ac:spMkLst>
            <pc:docMk/>
            <pc:sldMk cId="2892515294" sldId="1008"/>
            <ac:spMk id="3" creationId="{6D19448B-24B6-4A0F-9450-8617E5ABF948}"/>
          </ac:spMkLst>
        </pc:spChg>
      </pc:sldChg>
      <pc:sldChg chg="new del">
        <pc:chgData name="Huang, Po-kai" userId="be743c7d-0ad3-4a01-a6bb-e19e76bd5877" providerId="ADAL" clId="{B2375485-F690-4E8C-B249-85759FFEE1BE}" dt="2021-05-03T23:36:51.966" v="2212" actId="47"/>
        <pc:sldMkLst>
          <pc:docMk/>
          <pc:sldMk cId="3282439010" sldId="1009"/>
        </pc:sldMkLst>
      </pc:sldChg>
      <pc:sldChg chg="modSp add del mod">
        <pc:chgData name="Huang, Po-kai" userId="be743c7d-0ad3-4a01-a6bb-e19e76bd5877" providerId="ADAL" clId="{B2375485-F690-4E8C-B249-85759FFEE1BE}" dt="2021-05-03T23:20:37.479" v="1679" actId="47"/>
        <pc:sldMkLst>
          <pc:docMk/>
          <pc:sldMk cId="1260360618" sldId="1010"/>
        </pc:sldMkLst>
        <pc:spChg chg="mod">
          <ac:chgData name="Huang, Po-kai" userId="be743c7d-0ad3-4a01-a6bb-e19e76bd5877" providerId="ADAL" clId="{B2375485-F690-4E8C-B249-85759FFEE1BE}" dt="2021-05-03T23:00:20.873" v="469" actId="20577"/>
          <ac:spMkLst>
            <pc:docMk/>
            <pc:sldMk cId="1260360618" sldId="1010"/>
            <ac:spMk id="2" creationId="{FA2614FD-3653-45BD-B1B6-2F70FE78AE9D}"/>
          </ac:spMkLst>
        </pc:spChg>
      </pc:sldChg>
      <pc:sldChg chg="addSp delSp modSp new mod delAnim modAnim">
        <pc:chgData name="Huang, Po-kai" userId="be743c7d-0ad3-4a01-a6bb-e19e76bd5877" providerId="ADAL" clId="{B2375485-F690-4E8C-B249-85759FFEE1BE}" dt="2021-05-03T23:17:15.388" v="1536" actId="1035"/>
        <pc:sldMkLst>
          <pc:docMk/>
          <pc:sldMk cId="3139954062" sldId="1011"/>
        </pc:sldMkLst>
        <pc:spChg chg="mod">
          <ac:chgData name="Huang, Po-kai" userId="be743c7d-0ad3-4a01-a6bb-e19e76bd5877" providerId="ADAL" clId="{B2375485-F690-4E8C-B249-85759FFEE1BE}" dt="2021-05-03T23:03:54.820" v="588" actId="20577"/>
          <ac:spMkLst>
            <pc:docMk/>
            <pc:sldMk cId="3139954062" sldId="1011"/>
            <ac:spMk id="2" creationId="{DA722CBB-4F5E-46CF-918B-2FA4B9D2E71E}"/>
          </ac:spMkLst>
        </pc:spChg>
        <pc:spChg chg="mod">
          <ac:chgData name="Huang, Po-kai" userId="be743c7d-0ad3-4a01-a6bb-e19e76bd5877" providerId="ADAL" clId="{B2375485-F690-4E8C-B249-85759FFEE1BE}" dt="2021-05-03T23:07:44.777" v="977" actId="20577"/>
          <ac:spMkLst>
            <pc:docMk/>
            <pc:sldMk cId="3139954062" sldId="1011"/>
            <ac:spMk id="3" creationId="{087A8D94-EFD9-4C8A-874C-BBD6DCFFAC70}"/>
          </ac:spMkLst>
        </pc:spChg>
        <pc:spChg chg="add mod">
          <ac:chgData name="Huang, Po-kai" userId="be743c7d-0ad3-4a01-a6bb-e19e76bd5877" providerId="ADAL" clId="{B2375485-F690-4E8C-B249-85759FFEE1BE}" dt="2021-05-03T23:17:15.388" v="1536" actId="1035"/>
          <ac:spMkLst>
            <pc:docMk/>
            <pc:sldMk cId="3139954062" sldId="1011"/>
            <ac:spMk id="6" creationId="{80F39623-2156-4A00-836A-8CD1EF03A7CC}"/>
          </ac:spMkLst>
        </pc:spChg>
        <pc:spChg chg="add mod">
          <ac:chgData name="Huang, Po-kai" userId="be743c7d-0ad3-4a01-a6bb-e19e76bd5877" providerId="ADAL" clId="{B2375485-F690-4E8C-B249-85759FFEE1BE}" dt="2021-05-03T23:17:15.388" v="1536" actId="1035"/>
          <ac:spMkLst>
            <pc:docMk/>
            <pc:sldMk cId="3139954062" sldId="1011"/>
            <ac:spMk id="7" creationId="{2D9CB46B-CCA9-4ABB-9FD2-A97C57965911}"/>
          </ac:spMkLst>
        </pc:spChg>
        <pc:spChg chg="add mod">
          <ac:chgData name="Huang, Po-kai" userId="be743c7d-0ad3-4a01-a6bb-e19e76bd5877" providerId="ADAL" clId="{B2375485-F690-4E8C-B249-85759FFEE1BE}" dt="2021-05-03T23:16:00.768" v="1508" actId="1036"/>
          <ac:spMkLst>
            <pc:docMk/>
            <pc:sldMk cId="3139954062" sldId="1011"/>
            <ac:spMk id="9" creationId="{01A16306-4EFF-47BC-AD97-328852328A4A}"/>
          </ac:spMkLst>
        </pc:spChg>
        <pc:spChg chg="add del mod">
          <ac:chgData name="Huang, Po-kai" userId="be743c7d-0ad3-4a01-a6bb-e19e76bd5877" providerId="ADAL" clId="{B2375485-F690-4E8C-B249-85759FFEE1BE}" dt="2021-05-03T23:08:35.852" v="1021" actId="478"/>
          <ac:spMkLst>
            <pc:docMk/>
            <pc:sldMk cId="3139954062" sldId="1011"/>
            <ac:spMk id="10" creationId="{8DF7DDC1-FC24-49E3-9327-EEB261CA729C}"/>
          </ac:spMkLst>
        </pc:spChg>
        <pc:spChg chg="add mod">
          <ac:chgData name="Huang, Po-kai" userId="be743c7d-0ad3-4a01-a6bb-e19e76bd5877" providerId="ADAL" clId="{B2375485-F690-4E8C-B249-85759FFEE1BE}" dt="2021-05-03T23:16:00.768" v="1508" actId="1036"/>
          <ac:spMkLst>
            <pc:docMk/>
            <pc:sldMk cId="3139954062" sldId="1011"/>
            <ac:spMk id="12" creationId="{3DFEC4BC-1BC5-4705-89E9-496B25A2E07B}"/>
          </ac:spMkLst>
        </pc:spChg>
        <pc:spChg chg="add del mod">
          <ac:chgData name="Huang, Po-kai" userId="be743c7d-0ad3-4a01-a6bb-e19e76bd5877" providerId="ADAL" clId="{B2375485-F690-4E8C-B249-85759FFEE1BE}" dt="2021-05-03T23:08:31.060" v="1019" actId="478"/>
          <ac:spMkLst>
            <pc:docMk/>
            <pc:sldMk cId="3139954062" sldId="1011"/>
            <ac:spMk id="13" creationId="{B24F6A11-444E-456F-94D0-8B4E4FB7044C}"/>
          </ac:spMkLst>
        </pc:spChg>
        <pc:spChg chg="add del mod">
          <ac:chgData name="Huang, Po-kai" userId="be743c7d-0ad3-4a01-a6bb-e19e76bd5877" providerId="ADAL" clId="{B2375485-F690-4E8C-B249-85759FFEE1BE}" dt="2021-05-03T23:08:32.602" v="1020" actId="478"/>
          <ac:spMkLst>
            <pc:docMk/>
            <pc:sldMk cId="3139954062" sldId="1011"/>
            <ac:spMk id="14" creationId="{3EA2E341-DFB2-4D9D-B493-5F20AB7DB8D5}"/>
          </ac:spMkLst>
        </pc:spChg>
        <pc:cxnChg chg="add del mod">
          <ac:chgData name="Huang, Po-kai" userId="be743c7d-0ad3-4a01-a6bb-e19e76bd5877" providerId="ADAL" clId="{B2375485-F690-4E8C-B249-85759FFEE1BE}" dt="2021-05-03T23:08:35.852" v="1021" actId="478"/>
          <ac:cxnSpMkLst>
            <pc:docMk/>
            <pc:sldMk cId="3139954062" sldId="1011"/>
            <ac:cxnSpMk id="8" creationId="{1EAA7874-633E-4ACD-8A69-0AB75B8A6765}"/>
          </ac:cxnSpMkLst>
        </pc:cxnChg>
        <pc:cxnChg chg="add mod">
          <ac:chgData name="Huang, Po-kai" userId="be743c7d-0ad3-4a01-a6bb-e19e76bd5877" providerId="ADAL" clId="{B2375485-F690-4E8C-B249-85759FFEE1BE}" dt="2021-05-03T23:16:00.768" v="1508" actId="1036"/>
          <ac:cxnSpMkLst>
            <pc:docMk/>
            <pc:sldMk cId="3139954062" sldId="1011"/>
            <ac:cxnSpMk id="11" creationId="{7CC0A67B-94F3-45F5-A1C4-F0220967AEFA}"/>
          </ac:cxnSpMkLst>
        </pc:cxnChg>
        <pc:cxnChg chg="add mod">
          <ac:chgData name="Huang, Po-kai" userId="be743c7d-0ad3-4a01-a6bb-e19e76bd5877" providerId="ADAL" clId="{B2375485-F690-4E8C-B249-85759FFEE1BE}" dt="2021-05-03T23:16:00.768" v="1508" actId="1036"/>
          <ac:cxnSpMkLst>
            <pc:docMk/>
            <pc:sldMk cId="3139954062" sldId="1011"/>
            <ac:cxnSpMk id="15" creationId="{96D73EB3-CC84-4551-A1D9-F20FC91BA628}"/>
          </ac:cxnSpMkLst>
        </pc:cxnChg>
        <pc:cxnChg chg="add mod">
          <ac:chgData name="Huang, Po-kai" userId="be743c7d-0ad3-4a01-a6bb-e19e76bd5877" providerId="ADAL" clId="{B2375485-F690-4E8C-B249-85759FFEE1BE}" dt="2021-05-03T23:16:00.768" v="1508" actId="1036"/>
          <ac:cxnSpMkLst>
            <pc:docMk/>
            <pc:sldMk cId="3139954062" sldId="1011"/>
            <ac:cxnSpMk id="17" creationId="{F53262D3-C749-4072-9017-DEA185E57490}"/>
          </ac:cxnSpMkLst>
        </pc:cxnChg>
      </pc:sldChg>
      <pc:sldChg chg="addSp modSp add mod">
        <pc:chgData name="Huang, Po-kai" userId="be743c7d-0ad3-4a01-a6bb-e19e76bd5877" providerId="ADAL" clId="{B2375485-F690-4E8C-B249-85759FFEE1BE}" dt="2021-05-03T23:17:10.326" v="1532" actId="1035"/>
        <pc:sldMkLst>
          <pc:docMk/>
          <pc:sldMk cId="920848846" sldId="1012"/>
        </pc:sldMkLst>
        <pc:spChg chg="mod">
          <ac:chgData name="Huang, Po-kai" userId="be743c7d-0ad3-4a01-a6bb-e19e76bd5877" providerId="ADAL" clId="{B2375485-F690-4E8C-B249-85759FFEE1BE}" dt="2021-05-03T23:11:17.877" v="1294" actId="20577"/>
          <ac:spMkLst>
            <pc:docMk/>
            <pc:sldMk cId="920848846" sldId="1012"/>
            <ac:spMk id="3" creationId="{087A8D94-EFD9-4C8A-874C-BBD6DCFFAC70}"/>
          </ac:spMkLst>
        </pc:spChg>
        <pc:spChg chg="mod">
          <ac:chgData name="Huang, Po-kai" userId="be743c7d-0ad3-4a01-a6bb-e19e76bd5877" providerId="ADAL" clId="{B2375485-F690-4E8C-B249-85759FFEE1BE}" dt="2021-05-03T23:17:10.326" v="1532" actId="1035"/>
          <ac:spMkLst>
            <pc:docMk/>
            <pc:sldMk cId="920848846" sldId="1012"/>
            <ac:spMk id="6" creationId="{80F39623-2156-4A00-836A-8CD1EF03A7CC}"/>
          </ac:spMkLst>
        </pc:spChg>
        <pc:spChg chg="mod">
          <ac:chgData name="Huang, Po-kai" userId="be743c7d-0ad3-4a01-a6bb-e19e76bd5877" providerId="ADAL" clId="{B2375485-F690-4E8C-B249-85759FFEE1BE}" dt="2021-05-03T23:17:10.326" v="1532" actId="1035"/>
          <ac:spMkLst>
            <pc:docMk/>
            <pc:sldMk cId="920848846" sldId="1012"/>
            <ac:spMk id="7" creationId="{2D9CB46B-CCA9-4ABB-9FD2-A97C57965911}"/>
          </ac:spMkLst>
        </pc:spChg>
        <pc:spChg chg="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9" creationId="{01A16306-4EFF-47BC-AD97-328852328A4A}"/>
          </ac:spMkLst>
        </pc:spChg>
        <pc:spChg chg="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12" creationId="{3DFEC4BC-1BC5-4705-89E9-496B25A2E07B}"/>
          </ac:spMkLst>
        </pc:spChg>
        <pc:spChg chg="add 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13" creationId="{18080CFE-3EF1-4C61-B718-4F5987FFEF20}"/>
          </ac:spMkLst>
        </pc:spChg>
        <pc:spChg chg="add 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16" creationId="{D93F31BE-84B3-46EC-A79F-EA397BE55B67}"/>
          </ac:spMkLst>
        </pc:spChg>
        <pc:cxnChg chg="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1" creationId="{7CC0A67B-94F3-45F5-A1C4-F0220967AEFA}"/>
          </ac:cxnSpMkLst>
        </pc:cxnChg>
        <pc:cxnChg chg="add 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4" creationId="{E2C3E7CE-EA0A-4474-AEB4-27E87EE34228}"/>
          </ac:cxnSpMkLst>
        </pc:cxnChg>
        <pc:cxnChg chg="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5" creationId="{96D73EB3-CC84-4551-A1D9-F20FC91BA628}"/>
          </ac:cxnSpMkLst>
        </pc:cxnChg>
        <pc:cxnChg chg="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7" creationId="{F53262D3-C749-4072-9017-DEA185E57490}"/>
          </ac:cxnSpMkLst>
        </pc:cxnChg>
      </pc:sldChg>
      <pc:sldChg chg="addSp delSp modSp add del mod modAnim">
        <pc:chgData name="Huang, Po-kai" userId="be743c7d-0ad3-4a01-a6bb-e19e76bd5877" providerId="ADAL" clId="{B2375485-F690-4E8C-B249-85759FFEE1BE}" dt="2021-05-03T23:20:37.479" v="1679" actId="47"/>
        <pc:sldMkLst>
          <pc:docMk/>
          <pc:sldMk cId="3310065484" sldId="1013"/>
        </pc:sldMkLst>
        <pc:spChg chg="mod">
          <ac:chgData name="Huang, Po-kai" userId="be743c7d-0ad3-4a01-a6bb-e19e76bd5877" providerId="ADAL" clId="{B2375485-F690-4E8C-B249-85759FFEE1BE}" dt="2021-05-03T23:15:17.109" v="1502" actId="20577"/>
          <ac:spMkLst>
            <pc:docMk/>
            <pc:sldMk cId="3310065484" sldId="1013"/>
            <ac:spMk id="3" creationId="{087A8D94-EFD9-4C8A-874C-BBD6DCFFAC70}"/>
          </ac:spMkLst>
        </pc:spChg>
        <pc:spChg chg="add mod">
          <ac:chgData name="Huang, Po-kai" userId="be743c7d-0ad3-4a01-a6bb-e19e76bd5877" providerId="ADAL" clId="{B2375485-F690-4E8C-B249-85759FFEE1BE}" dt="2021-05-03T23:12:16.260" v="1456" actId="20577"/>
          <ac:spMkLst>
            <pc:docMk/>
            <pc:sldMk cId="3310065484" sldId="1013"/>
            <ac:spMk id="18" creationId="{F7FF57A8-FC97-4977-AA04-51292B90921C}"/>
          </ac:spMkLst>
        </pc:spChg>
        <pc:spChg chg="add del mod">
          <ac:chgData name="Huang, Po-kai" userId="be743c7d-0ad3-4a01-a6bb-e19e76bd5877" providerId="ADAL" clId="{B2375485-F690-4E8C-B249-85759FFEE1BE}" dt="2021-05-03T23:14:16.431" v="1463" actId="478"/>
          <ac:spMkLst>
            <pc:docMk/>
            <pc:sldMk cId="3310065484" sldId="1013"/>
            <ac:spMk id="22" creationId="{2A693613-090B-4B44-898B-9C625AB5C37E}"/>
          </ac:spMkLst>
        </pc:spChg>
        <pc:spChg chg="add del mod">
          <ac:chgData name="Huang, Po-kai" userId="be743c7d-0ad3-4a01-a6bb-e19e76bd5877" providerId="ADAL" clId="{B2375485-F690-4E8C-B249-85759FFEE1BE}" dt="2021-05-03T23:14:16.431" v="1463" actId="478"/>
          <ac:spMkLst>
            <pc:docMk/>
            <pc:sldMk cId="3310065484" sldId="1013"/>
            <ac:spMk id="23" creationId="{ACACF89A-924D-41A0-87B3-5F842F7CCF13}"/>
          </ac:spMkLst>
        </pc:spChg>
        <pc:spChg chg="add del mod">
          <ac:chgData name="Huang, Po-kai" userId="be743c7d-0ad3-4a01-a6bb-e19e76bd5877" providerId="ADAL" clId="{B2375485-F690-4E8C-B249-85759FFEE1BE}" dt="2021-05-03T23:14:36.035" v="1466" actId="478"/>
          <ac:spMkLst>
            <pc:docMk/>
            <pc:sldMk cId="3310065484" sldId="1013"/>
            <ac:spMk id="24" creationId="{3A6C0B66-27C3-40CD-BD18-11F6A588B27B}"/>
          </ac:spMkLst>
        </pc:spChg>
        <pc:spChg chg="add mod">
          <ac:chgData name="Huang, Po-kai" userId="be743c7d-0ad3-4a01-a6bb-e19e76bd5877" providerId="ADAL" clId="{B2375485-F690-4E8C-B249-85759FFEE1BE}" dt="2021-05-03T23:14:51.445" v="1498" actId="1036"/>
          <ac:spMkLst>
            <pc:docMk/>
            <pc:sldMk cId="3310065484" sldId="1013"/>
            <ac:spMk id="26" creationId="{F3DB0982-D2E4-47D2-B78F-EB176A1F6275}"/>
          </ac:spMkLst>
        </pc:spChg>
        <pc:spChg chg="add mod">
          <ac:chgData name="Huang, Po-kai" userId="be743c7d-0ad3-4a01-a6bb-e19e76bd5877" providerId="ADAL" clId="{B2375485-F690-4E8C-B249-85759FFEE1BE}" dt="2021-05-03T23:14:51.445" v="1498" actId="1036"/>
          <ac:spMkLst>
            <pc:docMk/>
            <pc:sldMk cId="3310065484" sldId="1013"/>
            <ac:spMk id="27" creationId="{EE3614B6-383F-4290-AC5D-7DD98D36F8B8}"/>
          </ac:spMkLst>
        </pc:spChg>
        <pc:cxnChg chg="mod">
          <ac:chgData name="Huang, Po-kai" userId="be743c7d-0ad3-4a01-a6bb-e19e76bd5877" providerId="ADAL" clId="{B2375485-F690-4E8C-B249-85759FFEE1BE}" dt="2021-05-03T23:13:12.066" v="1459" actId="14100"/>
          <ac:cxnSpMkLst>
            <pc:docMk/>
            <pc:sldMk cId="3310065484" sldId="1013"/>
            <ac:cxnSpMk id="15" creationId="{96D73EB3-CC84-4551-A1D9-F20FC91BA628}"/>
          </ac:cxnSpMkLst>
        </pc:cxnChg>
        <pc:cxnChg chg="mod">
          <ac:chgData name="Huang, Po-kai" userId="be743c7d-0ad3-4a01-a6bb-e19e76bd5877" providerId="ADAL" clId="{B2375485-F690-4E8C-B249-85759FFEE1BE}" dt="2021-05-03T23:13:15.599" v="1460" actId="14100"/>
          <ac:cxnSpMkLst>
            <pc:docMk/>
            <pc:sldMk cId="3310065484" sldId="1013"/>
            <ac:cxnSpMk id="17" creationId="{F53262D3-C749-4072-9017-DEA185E57490}"/>
          </ac:cxnSpMkLst>
        </pc:cxnChg>
        <pc:cxnChg chg="add del mod">
          <ac:chgData name="Huang, Po-kai" userId="be743c7d-0ad3-4a01-a6bb-e19e76bd5877" providerId="ADAL" clId="{B2375485-F690-4E8C-B249-85759FFEE1BE}" dt="2021-05-03T23:14:16.431" v="1463" actId="478"/>
          <ac:cxnSpMkLst>
            <pc:docMk/>
            <pc:sldMk cId="3310065484" sldId="1013"/>
            <ac:cxnSpMk id="20" creationId="{F00D2C79-57E3-42E1-9F7F-2269621FB54A}"/>
          </ac:cxnSpMkLst>
        </pc:cxnChg>
        <pc:cxnChg chg="add del mod">
          <ac:chgData name="Huang, Po-kai" userId="be743c7d-0ad3-4a01-a6bb-e19e76bd5877" providerId="ADAL" clId="{B2375485-F690-4E8C-B249-85759FFEE1BE}" dt="2021-05-03T23:14:16.431" v="1463" actId="478"/>
          <ac:cxnSpMkLst>
            <pc:docMk/>
            <pc:sldMk cId="3310065484" sldId="1013"/>
            <ac:cxnSpMk id="21" creationId="{0B498558-5922-4977-AFC7-D1F5E3B2F730}"/>
          </ac:cxnSpMkLst>
        </pc:cxnChg>
        <pc:cxnChg chg="add mod">
          <ac:chgData name="Huang, Po-kai" userId="be743c7d-0ad3-4a01-a6bb-e19e76bd5877" providerId="ADAL" clId="{B2375485-F690-4E8C-B249-85759FFEE1BE}" dt="2021-05-03T23:15:10.434" v="1500" actId="1038"/>
          <ac:cxnSpMkLst>
            <pc:docMk/>
            <pc:sldMk cId="3310065484" sldId="1013"/>
            <ac:cxnSpMk id="25" creationId="{EBB957FB-27D9-4705-8ED4-B96043DC63A7}"/>
          </ac:cxnSpMkLst>
        </pc:cxnChg>
        <pc:cxnChg chg="add mod">
          <ac:chgData name="Huang, Po-kai" userId="be743c7d-0ad3-4a01-a6bb-e19e76bd5877" providerId="ADAL" clId="{B2375485-F690-4E8C-B249-85759FFEE1BE}" dt="2021-05-03T23:14:51.445" v="1498" actId="1036"/>
          <ac:cxnSpMkLst>
            <pc:docMk/>
            <pc:sldMk cId="3310065484" sldId="1013"/>
            <ac:cxnSpMk id="28" creationId="{94298BBE-8FE2-4269-8546-85651E79FA91}"/>
          </ac:cxnSpMkLst>
        </pc:cxnChg>
      </pc:sldChg>
      <pc:sldChg chg="addSp delSp modSp new mod delAnim modAnim">
        <pc:chgData name="Huang, Po-kai" userId="be743c7d-0ad3-4a01-a6bb-e19e76bd5877" providerId="ADAL" clId="{B2375485-F690-4E8C-B249-85759FFEE1BE}" dt="2021-05-03T23:19:22.106" v="1663" actId="478"/>
        <pc:sldMkLst>
          <pc:docMk/>
          <pc:sldMk cId="4096326633" sldId="1014"/>
        </pc:sldMkLst>
        <pc:spChg chg="mod">
          <ac:chgData name="Huang, Po-kai" userId="be743c7d-0ad3-4a01-a6bb-e19e76bd5877" providerId="ADAL" clId="{B2375485-F690-4E8C-B249-85759FFEE1BE}" dt="2021-05-03T23:17:46.293" v="1539"/>
          <ac:spMkLst>
            <pc:docMk/>
            <pc:sldMk cId="4096326633" sldId="1014"/>
            <ac:spMk id="2" creationId="{47352B74-83E2-415F-B741-59DE564FB41A}"/>
          </ac:spMkLst>
        </pc:spChg>
        <pc:spChg chg="mod">
          <ac:chgData name="Huang, Po-kai" userId="be743c7d-0ad3-4a01-a6bb-e19e76bd5877" providerId="ADAL" clId="{B2375485-F690-4E8C-B249-85759FFEE1BE}" dt="2021-05-03T23:17:34.984" v="1538" actId="108"/>
          <ac:spMkLst>
            <pc:docMk/>
            <pc:sldMk cId="4096326633" sldId="1014"/>
            <ac:spMk id="3" creationId="{83B4D61F-DE8D-46DD-BA11-14E07FCFED85}"/>
          </ac:spMkLst>
        </pc:spChg>
        <pc:spChg chg="add mod">
          <ac:chgData name="Huang, Po-kai" userId="be743c7d-0ad3-4a01-a6bb-e19e76bd5877" providerId="ADAL" clId="{B2375485-F690-4E8C-B249-85759FFEE1BE}" dt="2021-05-03T23:17:04.392" v="1528" actId="1035"/>
          <ac:spMkLst>
            <pc:docMk/>
            <pc:sldMk cId="4096326633" sldId="1014"/>
            <ac:spMk id="6" creationId="{D0F6BF56-48AC-4844-9FDD-34741409408F}"/>
          </ac:spMkLst>
        </pc:spChg>
        <pc:spChg chg="add mod">
          <ac:chgData name="Huang, Po-kai" userId="be743c7d-0ad3-4a01-a6bb-e19e76bd5877" providerId="ADAL" clId="{B2375485-F690-4E8C-B249-85759FFEE1BE}" dt="2021-05-03T23:17:04.392" v="1528" actId="1035"/>
          <ac:spMkLst>
            <pc:docMk/>
            <pc:sldMk cId="4096326633" sldId="1014"/>
            <ac:spMk id="7" creationId="{0FE0814E-A074-4ACA-A68E-CC4DEAB10957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8" creationId="{5C42DD5A-1149-4E9E-93B1-CE2BEE987199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10" creationId="{04FDE644-DC14-4213-B61D-7DA4A295EEDF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13" creationId="{1CDE3574-11FC-4375-B4C4-14BBD9F950D2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15" creationId="{18AEC97E-2A0A-4BB5-B486-F990459700C7}"/>
          </ac:spMkLst>
        </pc:spChg>
        <pc:spChg chg="add mod">
          <ac:chgData name="Huang, Po-kai" userId="be743c7d-0ad3-4a01-a6bb-e19e76bd5877" providerId="ADAL" clId="{B2375485-F690-4E8C-B249-85759FFEE1BE}" dt="2021-05-03T23:16:42.191" v="1523" actId="1036"/>
          <ac:spMkLst>
            <pc:docMk/>
            <pc:sldMk cId="4096326633" sldId="1014"/>
            <ac:spMk id="16" creationId="{D85001A8-2B95-4F6D-8EC2-2B90CDAAFB2B}"/>
          </ac:spMkLst>
        </pc:spChg>
        <pc:spChg chg="add del mod">
          <ac:chgData name="Huang, Po-kai" userId="be743c7d-0ad3-4a01-a6bb-e19e76bd5877" providerId="ADAL" clId="{B2375485-F690-4E8C-B249-85759FFEE1BE}" dt="2021-05-03T23:19:22.106" v="1663" actId="478"/>
          <ac:spMkLst>
            <pc:docMk/>
            <pc:sldMk cId="4096326633" sldId="1014"/>
            <ac:spMk id="18" creationId="{9D134F28-F579-4EAC-8897-CA43631E2EAC}"/>
          </ac:spMkLst>
        </pc:spChg>
        <pc:spChg chg="add del mod">
          <ac:chgData name="Huang, Po-kai" userId="be743c7d-0ad3-4a01-a6bb-e19e76bd5877" providerId="ADAL" clId="{B2375485-F690-4E8C-B249-85759FFEE1BE}" dt="2021-05-03T23:19:22.106" v="1663" actId="478"/>
          <ac:spMkLst>
            <pc:docMk/>
            <pc:sldMk cId="4096326633" sldId="1014"/>
            <ac:spMk id="19" creationId="{06E486C7-C7F0-40FB-BD2E-A51AB79F06BE}"/>
          </ac:spMkLst>
        </pc:sp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9" creationId="{1AC1DFC3-3BD4-4977-B66B-915CACF6EFCE}"/>
          </ac:cxnSpMkLst>
        </pc:cxn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11" creationId="{59F05CE1-1E8F-489C-8CDA-F87CE810C04B}"/>
          </ac:cxnSpMkLst>
        </pc:cxn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12" creationId="{4AA0E02E-DD9B-47E4-84C0-E9F72B69B811}"/>
          </ac:cxnSpMkLst>
        </pc:cxn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14" creationId="{C2E8C40A-5178-447B-96A8-D19217ACB8CB}"/>
          </ac:cxnSpMkLst>
        </pc:cxnChg>
        <pc:cxnChg chg="add del mod">
          <ac:chgData name="Huang, Po-kai" userId="be743c7d-0ad3-4a01-a6bb-e19e76bd5877" providerId="ADAL" clId="{B2375485-F690-4E8C-B249-85759FFEE1BE}" dt="2021-05-03T23:19:22.106" v="1663" actId="478"/>
          <ac:cxnSpMkLst>
            <pc:docMk/>
            <pc:sldMk cId="4096326633" sldId="1014"/>
            <ac:cxnSpMk id="17" creationId="{0401DF19-6645-4666-A836-F576BC88F308}"/>
          </ac:cxnSpMkLst>
        </pc:cxnChg>
        <pc:cxnChg chg="add del mod">
          <ac:chgData name="Huang, Po-kai" userId="be743c7d-0ad3-4a01-a6bb-e19e76bd5877" providerId="ADAL" clId="{B2375485-F690-4E8C-B249-85759FFEE1BE}" dt="2021-05-03T23:19:22.106" v="1663" actId="478"/>
          <ac:cxnSpMkLst>
            <pc:docMk/>
            <pc:sldMk cId="4096326633" sldId="1014"/>
            <ac:cxnSpMk id="20" creationId="{6FAA529C-ED7E-4446-BC61-A2F0405B34A0}"/>
          </ac:cxnSpMkLst>
        </pc:cxnChg>
      </pc:sldChg>
      <pc:sldChg chg="modSp add mod">
        <pc:chgData name="Huang, Po-kai" userId="be743c7d-0ad3-4a01-a6bb-e19e76bd5877" providerId="ADAL" clId="{B2375485-F690-4E8C-B249-85759FFEE1BE}" dt="2021-05-03T23:21:00.362" v="1687" actId="20577"/>
        <pc:sldMkLst>
          <pc:docMk/>
          <pc:sldMk cId="3964907625" sldId="1015"/>
        </pc:sldMkLst>
        <pc:spChg chg="mod">
          <ac:chgData name="Huang, Po-kai" userId="be743c7d-0ad3-4a01-a6bb-e19e76bd5877" providerId="ADAL" clId="{B2375485-F690-4E8C-B249-85759FFEE1BE}" dt="2021-05-03T23:21:00.362" v="1687" actId="20577"/>
          <ac:spMkLst>
            <pc:docMk/>
            <pc:sldMk cId="3964907625" sldId="1015"/>
            <ac:spMk id="3" creationId="{83B4D61F-DE8D-46DD-BA11-14E07FCFED85}"/>
          </ac:spMkLst>
        </pc:spChg>
      </pc:sldChg>
      <pc:sldChg chg="modSp new mod">
        <pc:chgData name="Huang, Po-kai" userId="be743c7d-0ad3-4a01-a6bb-e19e76bd5877" providerId="ADAL" clId="{B2375485-F690-4E8C-B249-85759FFEE1BE}" dt="2021-05-03T23:46:53.470" v="3209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B2375485-F690-4E8C-B249-85759FFEE1BE}" dt="2021-05-03T23:37:00.424" v="2229" actId="20577"/>
          <ac:spMkLst>
            <pc:docMk/>
            <pc:sldMk cId="2769909081" sldId="1016"/>
            <ac:spMk id="2" creationId="{3F237949-3ACB-4F96-935E-B89D83BDF0C4}"/>
          </ac:spMkLst>
        </pc:spChg>
        <pc:spChg chg="mod">
          <ac:chgData name="Huang, Po-kai" userId="be743c7d-0ad3-4a01-a6bb-e19e76bd5877" providerId="ADAL" clId="{B2375485-F690-4E8C-B249-85759FFEE1BE}" dt="2021-05-03T23:46:53.470" v="3209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BE5DC34D-89F6-44A3-803E-FA9D10FB095C}"/>
    <pc:docChg chg="modSld">
      <pc:chgData name="Huang, Po-kai" userId="be743c7d-0ad3-4a01-a6bb-e19e76bd5877" providerId="ADAL" clId="{BE5DC34D-89F6-44A3-803E-FA9D10FB095C}" dt="2021-05-05T16:06:09.995" v="262"/>
      <pc:docMkLst>
        <pc:docMk/>
      </pc:docMkLst>
      <pc:sldChg chg="modSp mod">
        <pc:chgData name="Huang, Po-kai" userId="be743c7d-0ad3-4a01-a6bb-e19e76bd5877" providerId="ADAL" clId="{BE5DC34D-89F6-44A3-803E-FA9D10FB095C}" dt="2021-05-05T15:57:29.627" v="213" actId="207"/>
        <pc:sldMkLst>
          <pc:docMk/>
          <pc:sldMk cId="2644798315" sldId="263"/>
        </pc:sldMkLst>
        <pc:spChg chg="mod">
          <ac:chgData name="Huang, Po-kai" userId="be743c7d-0ad3-4a01-a6bb-e19e76bd5877" providerId="ADAL" clId="{BE5DC34D-89F6-44A3-803E-FA9D10FB095C}" dt="2021-05-05T15:57:29.627" v="213" actId="207"/>
          <ac:spMkLst>
            <pc:docMk/>
            <pc:sldMk cId="2644798315" sldId="263"/>
            <ac:spMk id="8" creationId="{3F10506E-4F9C-4F72-93CB-5909207D85CB}"/>
          </ac:spMkLst>
        </pc:spChg>
      </pc:sldChg>
      <pc:sldChg chg="modSp mod">
        <pc:chgData name="Huang, Po-kai" userId="be743c7d-0ad3-4a01-a6bb-e19e76bd5877" providerId="ADAL" clId="{BE5DC34D-89F6-44A3-803E-FA9D10FB095C}" dt="2021-05-05T15:58:19.539" v="226" actId="207"/>
        <pc:sldMkLst>
          <pc:docMk/>
          <pc:sldMk cId="3022623413" sldId="270"/>
        </pc:sldMkLst>
        <pc:spChg chg="mod">
          <ac:chgData name="Huang, Po-kai" userId="be743c7d-0ad3-4a01-a6bb-e19e76bd5877" providerId="ADAL" clId="{BE5DC34D-89F6-44A3-803E-FA9D10FB095C}" dt="2021-05-05T15:58:19.539" v="226" actId="207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BE5DC34D-89F6-44A3-803E-FA9D10FB095C}" dt="2021-05-05T15:33:32.083" v="8" actId="20577"/>
        <pc:sldMkLst>
          <pc:docMk/>
          <pc:sldMk cId="3139954062" sldId="1011"/>
        </pc:sldMkLst>
        <pc:spChg chg="mod">
          <ac:chgData name="Huang, Po-kai" userId="be743c7d-0ad3-4a01-a6bb-e19e76bd5877" providerId="ADAL" clId="{BE5DC34D-89F6-44A3-803E-FA9D10FB095C}" dt="2021-05-05T15:33:32.083" v="8" actId="20577"/>
          <ac:spMkLst>
            <pc:docMk/>
            <pc:sldMk cId="3139954062" sldId="1011"/>
            <ac:spMk id="3" creationId="{087A8D94-EFD9-4C8A-874C-BBD6DCFFAC70}"/>
          </ac:spMkLst>
        </pc:spChg>
      </pc:sldChg>
      <pc:sldChg chg="modSp mod">
        <pc:chgData name="Huang, Po-kai" userId="be743c7d-0ad3-4a01-a6bb-e19e76bd5877" providerId="ADAL" clId="{BE5DC34D-89F6-44A3-803E-FA9D10FB095C}" dt="2021-05-05T16:05:43.568" v="257" actId="207"/>
        <pc:sldMkLst>
          <pc:docMk/>
          <pc:sldMk cId="920848846" sldId="1012"/>
        </pc:sldMkLst>
        <pc:spChg chg="mod">
          <ac:chgData name="Huang, Po-kai" userId="be743c7d-0ad3-4a01-a6bb-e19e76bd5877" providerId="ADAL" clId="{BE5DC34D-89F6-44A3-803E-FA9D10FB095C}" dt="2021-05-05T16:05:43.568" v="257" actId="207"/>
          <ac:spMkLst>
            <pc:docMk/>
            <pc:sldMk cId="920848846" sldId="1012"/>
            <ac:spMk id="3" creationId="{087A8D94-EFD9-4C8A-874C-BBD6DCFFAC70}"/>
          </ac:spMkLst>
        </pc:spChg>
      </pc:sldChg>
      <pc:sldChg chg="modSp mod">
        <pc:chgData name="Huang, Po-kai" userId="be743c7d-0ad3-4a01-a6bb-e19e76bd5877" providerId="ADAL" clId="{BE5DC34D-89F6-44A3-803E-FA9D10FB095C}" dt="2021-05-05T16:05:53.530" v="260" actId="20577"/>
        <pc:sldMkLst>
          <pc:docMk/>
          <pc:sldMk cId="4096326633" sldId="1014"/>
        </pc:sldMkLst>
        <pc:spChg chg="mod">
          <ac:chgData name="Huang, Po-kai" userId="be743c7d-0ad3-4a01-a6bb-e19e76bd5877" providerId="ADAL" clId="{BE5DC34D-89F6-44A3-803E-FA9D10FB095C}" dt="2021-05-05T16:05:53.530" v="260" actId="20577"/>
          <ac:spMkLst>
            <pc:docMk/>
            <pc:sldMk cId="4096326633" sldId="1014"/>
            <ac:spMk id="3" creationId="{83B4D61F-DE8D-46DD-BA11-14E07FCFED85}"/>
          </ac:spMkLst>
        </pc:spChg>
        <pc:spChg chg="mod">
          <ac:chgData name="Huang, Po-kai" userId="be743c7d-0ad3-4a01-a6bb-e19e76bd5877" providerId="ADAL" clId="{BE5DC34D-89F6-44A3-803E-FA9D10FB095C}" dt="2021-05-05T16:03:53.947" v="245"/>
          <ac:spMkLst>
            <pc:docMk/>
            <pc:sldMk cId="4096326633" sldId="1014"/>
            <ac:spMk id="16" creationId="{D85001A8-2B95-4F6D-8EC2-2B90CDAAFB2B}"/>
          </ac:spMkLst>
        </pc:spChg>
      </pc:sldChg>
      <pc:sldChg chg="modSp mod">
        <pc:chgData name="Huang, Po-kai" userId="be743c7d-0ad3-4a01-a6bb-e19e76bd5877" providerId="ADAL" clId="{BE5DC34D-89F6-44A3-803E-FA9D10FB095C}" dt="2021-05-05T16:06:09.995" v="262"/>
        <pc:sldMkLst>
          <pc:docMk/>
          <pc:sldMk cId="3964907625" sldId="1015"/>
        </pc:sldMkLst>
        <pc:spChg chg="mod">
          <ac:chgData name="Huang, Po-kai" userId="be743c7d-0ad3-4a01-a6bb-e19e76bd5877" providerId="ADAL" clId="{BE5DC34D-89F6-44A3-803E-FA9D10FB095C}" dt="2021-05-05T16:06:09.995" v="262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BE5DC34D-89F6-44A3-803E-FA9D10FB095C}" dt="2021-05-05T16:03:42.857" v="244" actId="207"/>
          <ac:spMkLst>
            <pc:docMk/>
            <pc:sldMk cId="3964907625" sldId="1015"/>
            <ac:spMk id="16" creationId="{D85001A8-2B95-4F6D-8EC2-2B90CDAAFB2B}"/>
          </ac:spMkLst>
        </pc:spChg>
      </pc:sldChg>
    </pc:docChg>
  </pc:docChgLst>
  <pc:docChgLst>
    <pc:chgData name="Huang, Po-kai" userId="be743c7d-0ad3-4a01-a6bb-e19e76bd5877" providerId="ADAL" clId="{AF257E36-EE4C-4863-B522-44FCA4024CC9}"/>
    <pc:docChg chg="custSel modSld modMainMaster">
      <pc:chgData name="Huang, Po-kai" userId="be743c7d-0ad3-4a01-a6bb-e19e76bd5877" providerId="ADAL" clId="{AF257E36-EE4C-4863-B522-44FCA4024CC9}" dt="2021-05-13T14:04:21.138" v="362" actId="20577"/>
      <pc:docMkLst>
        <pc:docMk/>
      </pc:docMkLst>
      <pc:sldChg chg="modSp mod">
        <pc:chgData name="Huang, Po-kai" userId="be743c7d-0ad3-4a01-a6bb-e19e76bd5877" providerId="ADAL" clId="{AF257E36-EE4C-4863-B522-44FCA4024CC9}" dt="2021-05-13T14:04:21.138" v="362" actId="20577"/>
        <pc:sldMkLst>
          <pc:docMk/>
          <pc:sldMk cId="3022623413" sldId="270"/>
        </pc:sldMkLst>
        <pc:spChg chg="mod">
          <ac:chgData name="Huang, Po-kai" userId="be743c7d-0ad3-4a01-a6bb-e19e76bd5877" providerId="ADAL" clId="{AF257E36-EE4C-4863-B522-44FCA4024CC9}" dt="2021-05-13T14:04:21.138" v="362" actId="20577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AF257E36-EE4C-4863-B522-44FCA4024CC9}" dt="2021-05-13T13:54:52.176" v="175" actId="115"/>
        <pc:sldMkLst>
          <pc:docMk/>
          <pc:sldMk cId="0" sldId="331"/>
        </pc:sldMkLst>
        <pc:spChg chg="mod">
          <ac:chgData name="Huang, Po-kai" userId="be743c7d-0ad3-4a01-a6bb-e19e76bd5877" providerId="ADAL" clId="{AF257E36-EE4C-4863-B522-44FCA4024CC9}" dt="2021-05-13T13:46:47.011" v="9" actId="20577"/>
          <ac:spMkLst>
            <pc:docMk/>
            <pc:sldMk cId="0" sldId="331"/>
            <ac:spMk id="15366" creationId="{AAB4AADD-B9F4-45B4-B9D2-5B5E3506EF55}"/>
          </ac:spMkLst>
        </pc:spChg>
        <pc:graphicFrameChg chg="mod modGraphic">
          <ac:chgData name="Huang, Po-kai" userId="be743c7d-0ad3-4a01-a6bb-e19e76bd5877" providerId="ADAL" clId="{AF257E36-EE4C-4863-B522-44FCA4024CC9}" dt="2021-05-13T13:54:52.176" v="175" actId="115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AF257E36-EE4C-4863-B522-44FCA4024CC9}" dt="2021-05-13T14:01:37.450" v="345" actId="20577"/>
        <pc:sldMkLst>
          <pc:docMk/>
          <pc:sldMk cId="3139954062" sldId="1011"/>
        </pc:sldMkLst>
        <pc:spChg chg="mod">
          <ac:chgData name="Huang, Po-kai" userId="be743c7d-0ad3-4a01-a6bb-e19e76bd5877" providerId="ADAL" clId="{AF257E36-EE4C-4863-B522-44FCA4024CC9}" dt="2021-05-13T14:01:37.450" v="345" actId="20577"/>
          <ac:spMkLst>
            <pc:docMk/>
            <pc:sldMk cId="3139954062" sldId="1011"/>
            <ac:spMk id="3" creationId="{087A8D94-EFD9-4C8A-874C-BBD6DCFFAC70}"/>
          </ac:spMkLst>
        </pc:spChg>
      </pc:sldChg>
      <pc:sldChg chg="modSp mod">
        <pc:chgData name="Huang, Po-kai" userId="be743c7d-0ad3-4a01-a6bb-e19e76bd5877" providerId="ADAL" clId="{AF257E36-EE4C-4863-B522-44FCA4024CC9}" dt="2021-05-13T14:00:04.006" v="218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AF257E36-EE4C-4863-B522-44FCA4024CC9}" dt="2021-05-13T14:00:04.006" v="218" actId="20577"/>
          <ac:spMkLst>
            <pc:docMk/>
            <pc:sldMk cId="2769909081" sldId="1016"/>
            <ac:spMk id="3" creationId="{3D73F082-F564-4DA9-936E-83F4166727C4}"/>
          </ac:spMkLst>
        </pc:spChg>
      </pc:sldChg>
      <pc:sldMasterChg chg="modSp mod">
        <pc:chgData name="Huang, Po-kai" userId="be743c7d-0ad3-4a01-a6bb-e19e76bd5877" providerId="ADAL" clId="{AF257E36-EE4C-4863-B522-44FCA4024CC9}" dt="2021-05-13T13:46:34.794" v="7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AF257E36-EE4C-4863-B522-44FCA4024CC9}" dt="2021-05-13T13:46:34.794" v="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56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394CCD-A7AA-4728-B428-4C6E9B0690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18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5/13/2021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802.11-21/0839r0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atents.justia.com/inventor/daniel-f-brav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Privacy Enhancement to avoid Element Fingerprint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2021-05-13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911161"/>
              </p:ext>
            </p:extLst>
          </p:nvPr>
        </p:nvGraphicFramePr>
        <p:xfrm>
          <a:off x="1152525" y="2998720"/>
          <a:ext cx="7391400" cy="28790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Johannes Berg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Ilan Peer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Ido Ouzieli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1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Emily Qi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Ehud Reshef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Necati Canpolat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90842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F Bravo</a:t>
                      </a:r>
                      <a:endParaRPr lang="en-US" sz="11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3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1717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4398705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6545B-6E99-42A3-9802-B22A6C2A2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9448B-24B6-4A0F-9450-8617E5ABF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11-20-336r2 MAC Privacy and PMKSA caching</a:t>
            </a:r>
          </a:p>
          <a:p>
            <a:r>
              <a:rPr lang="en-US" dirty="0"/>
              <a:t>[2] 11-21-541r0 protecting password identifiers</a:t>
            </a:r>
          </a:p>
          <a:p>
            <a:r>
              <a:rPr lang="en-US" dirty="0"/>
              <a:t>[3] 11-20-746r1 identifier privacy mechanism</a:t>
            </a:r>
          </a:p>
          <a:p>
            <a:r>
              <a:rPr lang="en-US" dirty="0"/>
              <a:t>[4] 11-19-0489r0 </a:t>
            </a:r>
            <a:r>
              <a:rPr lang="en-GB" dirty="0"/>
              <a:t>Client Privacy discussion</a:t>
            </a:r>
          </a:p>
          <a:p>
            <a:r>
              <a:rPr lang="en-GB" dirty="0"/>
              <a:t>[5] </a:t>
            </a:r>
            <a:r>
              <a:rPr lang="en-US" dirty="0"/>
              <a:t>Why MAC Address Randomization is not Enough:</a:t>
            </a:r>
            <a:br>
              <a:rPr lang="en-US" dirty="0"/>
            </a:br>
            <a:r>
              <a:rPr lang="en-US" dirty="0"/>
              <a:t>An Analysis of Wi-Fi Network Discovery Mechanisms</a:t>
            </a:r>
          </a:p>
          <a:p>
            <a:r>
              <a:rPr lang="en-US" dirty="0"/>
              <a:t>[6]https://www.cisco.com/c/en/us/td/docs/wireless/controller/9800/17-2/config-guide/b_wl_17_2_cg/_opportunistic_key_caching.pdf 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EFBF96-E126-48D0-8BB1-C768F2074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BEC1A3-147A-4F25-AF2C-C5AB7EBB2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2515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FE510-5D81-4A05-B85D-167A91216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C81CA-4A95-428E-A5F9-6A3E26614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Various privacy enhancements have been discussed</a:t>
            </a:r>
          </a:p>
          <a:p>
            <a:pPr lvl="1"/>
            <a:r>
              <a:rPr lang="en-US" sz="1800" dirty="0"/>
              <a:t>PMKID [1]</a:t>
            </a:r>
          </a:p>
          <a:p>
            <a:pPr lvl="1"/>
            <a:r>
              <a:rPr lang="en-US" sz="1800" dirty="0"/>
              <a:t>Password Identifier [2]</a:t>
            </a:r>
          </a:p>
          <a:p>
            <a:pPr lvl="1"/>
            <a:r>
              <a:rPr lang="en-GB" sz="1800" dirty="0"/>
              <a:t>“fingerprint” quasi-identifier </a:t>
            </a:r>
            <a:r>
              <a:rPr lang="en-US" sz="1800" dirty="0"/>
              <a:t>[3-4], which is also called element fingerprint in [5]</a:t>
            </a:r>
          </a:p>
          <a:p>
            <a:r>
              <a:rPr lang="en-US" sz="2000" dirty="0"/>
              <a:t>Proposal in [3] is more general and can protect the whole (re)association request/response frame, but it needs asymmetric crypto, where trusted public key distribution is hard [2]</a:t>
            </a:r>
          </a:p>
          <a:p>
            <a:r>
              <a:rPr lang="en-US" sz="2000" dirty="0"/>
              <a:t>We demonstrate in this presentation that PMKID privacy enhancement can essentially be utilized to solve element fingerprint by protecting (re)association request/response frame without the need of asymmetric crypto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39073-96D6-47C4-B32C-1980503E1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CAF5F6-CD8F-4D0B-967C-6444926FD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88819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614FD-3653-45BD-B1B6-2F70FE78A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in [1] to avoid PMKID tracking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55BA8F-1D0E-46C9-A6C8-3C5AE178E3E6}"/>
              </a:ext>
            </a:extLst>
          </p:cNvPr>
          <p:cNvSpPr/>
          <p:nvPr/>
        </p:nvSpPr>
        <p:spPr>
          <a:xfrm>
            <a:off x="611560" y="2679327"/>
            <a:ext cx="853889" cy="6387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B36463-68C3-4854-BBD8-E239393670DF}"/>
              </a:ext>
            </a:extLst>
          </p:cNvPr>
          <p:cNvSpPr/>
          <p:nvPr/>
        </p:nvSpPr>
        <p:spPr>
          <a:xfrm>
            <a:off x="7126941" y="2679326"/>
            <a:ext cx="853889" cy="6387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AP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24807EB-3EBE-422E-9ADF-CA3BF95A32D9}"/>
              </a:ext>
            </a:extLst>
          </p:cNvPr>
          <p:cNvCxnSpPr/>
          <p:nvPr/>
        </p:nvCxnSpPr>
        <p:spPr>
          <a:xfrm flipH="1">
            <a:off x="6513879" y="4178446"/>
            <a:ext cx="86061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DE7E9D6-521D-4CFD-9DE9-7BFE88C06588}"/>
              </a:ext>
            </a:extLst>
          </p:cNvPr>
          <p:cNvCxnSpPr>
            <a:cxnSpLocks/>
          </p:cNvCxnSpPr>
          <p:nvPr/>
        </p:nvCxnSpPr>
        <p:spPr>
          <a:xfrm>
            <a:off x="2196429" y="2999972"/>
            <a:ext cx="7906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578E400-D9DB-4A2E-8F0F-E62F937E5768}"/>
              </a:ext>
            </a:extLst>
          </p:cNvPr>
          <p:cNvSpPr txBox="1"/>
          <p:nvPr/>
        </p:nvSpPr>
        <p:spPr>
          <a:xfrm>
            <a:off x="6551463" y="3769640"/>
            <a:ext cx="22450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AP generates another PMKID2 attaches to the same PMKSA of previous PMKID1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9DB12B-41F3-43A5-8CEE-34E5584CA4FE}"/>
              </a:ext>
            </a:extLst>
          </p:cNvPr>
          <p:cNvSpPr txBox="1"/>
          <p:nvPr/>
        </p:nvSpPr>
        <p:spPr>
          <a:xfrm>
            <a:off x="656294" y="3722702"/>
            <a:ext cx="22450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STA generates another PMKID2 attaches to the same PMKSA of previous PMKID1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049D64-B90E-48FF-99E8-5FB41323D95F}"/>
              </a:ext>
            </a:extLst>
          </p:cNvPr>
          <p:cNvSpPr txBox="1"/>
          <p:nvPr/>
        </p:nvSpPr>
        <p:spPr>
          <a:xfrm>
            <a:off x="1488454" y="1382112"/>
            <a:ext cx="142550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User MAC address 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971054B-DDF5-4C46-BF64-0E58257DAC0D}"/>
              </a:ext>
            </a:extLst>
          </p:cNvPr>
          <p:cNvSpPr txBox="1"/>
          <p:nvPr/>
        </p:nvSpPr>
        <p:spPr>
          <a:xfrm>
            <a:off x="1521783" y="2702028"/>
            <a:ext cx="157565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Use MAC address 2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0533144-353F-4971-A5E3-C4E236432378}"/>
              </a:ext>
            </a:extLst>
          </p:cNvPr>
          <p:cNvCxnSpPr>
            <a:cxnSpLocks/>
          </p:cNvCxnSpPr>
          <p:nvPr/>
        </p:nvCxnSpPr>
        <p:spPr>
          <a:xfrm>
            <a:off x="2194559" y="1696148"/>
            <a:ext cx="7906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3BF3A71-E5D0-4ECB-AD53-F4D37EEC1279}"/>
              </a:ext>
            </a:extLst>
          </p:cNvPr>
          <p:cNvCxnSpPr>
            <a:cxnSpLocks/>
          </p:cNvCxnSpPr>
          <p:nvPr/>
        </p:nvCxnSpPr>
        <p:spPr>
          <a:xfrm>
            <a:off x="2172323" y="4186170"/>
            <a:ext cx="7906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29C5DC9-CF1C-4778-9FD0-664CAF455309}"/>
              </a:ext>
            </a:extLst>
          </p:cNvPr>
          <p:cNvCxnSpPr>
            <a:cxnSpLocks/>
          </p:cNvCxnSpPr>
          <p:nvPr/>
        </p:nvCxnSpPr>
        <p:spPr>
          <a:xfrm flipH="1">
            <a:off x="2977441" y="1509070"/>
            <a:ext cx="7806" cy="49442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654607-74A1-443F-8B10-2A0F7F740B77}"/>
              </a:ext>
            </a:extLst>
          </p:cNvPr>
          <p:cNvCxnSpPr>
            <a:cxnSpLocks/>
          </p:cNvCxnSpPr>
          <p:nvPr/>
        </p:nvCxnSpPr>
        <p:spPr>
          <a:xfrm>
            <a:off x="6516216" y="1509070"/>
            <a:ext cx="0" cy="50162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row: Left-Right 7">
            <a:extLst>
              <a:ext uri="{FF2B5EF4-FFF2-40B4-BE49-F238E27FC236}">
                <a16:creationId xmlns:a16="http://schemas.microsoft.com/office/drawing/2014/main" id="{3F10506E-4F9C-4F72-93CB-5909207D85CB}"/>
              </a:ext>
            </a:extLst>
          </p:cNvPr>
          <p:cNvSpPr/>
          <p:nvPr/>
        </p:nvSpPr>
        <p:spPr>
          <a:xfrm>
            <a:off x="3139730" y="1614558"/>
            <a:ext cx="3228312" cy="621993"/>
          </a:xfrm>
          <a:prstGeom prst="left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Generate first-time PMKSA/PMK and PMKID1</a:t>
            </a:r>
          </a:p>
        </p:txBody>
      </p:sp>
      <p:sp>
        <p:nvSpPr>
          <p:cNvPr id="9" name="Arrow: Left-Right 8">
            <a:extLst>
              <a:ext uri="{FF2B5EF4-FFF2-40B4-BE49-F238E27FC236}">
                <a16:creationId xmlns:a16="http://schemas.microsoft.com/office/drawing/2014/main" id="{3E4A5C29-E89C-4452-BCA3-6EA61DB00E5D}"/>
              </a:ext>
            </a:extLst>
          </p:cNvPr>
          <p:cNvSpPr/>
          <p:nvPr/>
        </p:nvSpPr>
        <p:spPr>
          <a:xfrm>
            <a:off x="3139729" y="2328961"/>
            <a:ext cx="3228312" cy="621993"/>
          </a:xfrm>
          <a:prstGeom prst="left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Disconnect</a:t>
            </a:r>
          </a:p>
        </p:txBody>
      </p:sp>
      <p:sp>
        <p:nvSpPr>
          <p:cNvPr id="10" name="Arrow: Left-Right 9">
            <a:extLst>
              <a:ext uri="{FF2B5EF4-FFF2-40B4-BE49-F238E27FC236}">
                <a16:creationId xmlns:a16="http://schemas.microsoft.com/office/drawing/2014/main" id="{032E014C-156B-4CBD-A203-36263BE864C7}"/>
              </a:ext>
            </a:extLst>
          </p:cNvPr>
          <p:cNvSpPr/>
          <p:nvPr/>
        </p:nvSpPr>
        <p:spPr>
          <a:xfrm>
            <a:off x="3131840" y="3717032"/>
            <a:ext cx="3228312" cy="621993"/>
          </a:xfrm>
          <a:prstGeom prst="left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Use PMKID1 to associate and avoid authentication to derive PMK again</a:t>
            </a:r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340A0E11-1CBB-4782-A671-98DEEEE9756F}"/>
              </a:ext>
            </a:extLst>
          </p:cNvPr>
          <p:cNvSpPr/>
          <p:nvPr/>
        </p:nvSpPr>
        <p:spPr>
          <a:xfrm>
            <a:off x="3131840" y="4383131"/>
            <a:ext cx="3228312" cy="621993"/>
          </a:xfrm>
          <a:prstGeom prst="left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Disconnect</a:t>
            </a:r>
          </a:p>
        </p:txBody>
      </p:sp>
      <p:sp>
        <p:nvSpPr>
          <p:cNvPr id="25" name="Arrow: Left-Right 24">
            <a:extLst>
              <a:ext uri="{FF2B5EF4-FFF2-40B4-BE49-F238E27FC236}">
                <a16:creationId xmlns:a16="http://schemas.microsoft.com/office/drawing/2014/main" id="{A0A9AD15-2E1A-4CEE-BD74-0BB105FB5F72}"/>
              </a:ext>
            </a:extLst>
          </p:cNvPr>
          <p:cNvSpPr/>
          <p:nvPr/>
        </p:nvSpPr>
        <p:spPr>
          <a:xfrm>
            <a:off x="3135794" y="3009678"/>
            <a:ext cx="3228312" cy="621993"/>
          </a:xfrm>
          <a:prstGeom prst="left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Open Authentication</a:t>
            </a:r>
          </a:p>
        </p:txBody>
      </p:sp>
      <p:sp>
        <p:nvSpPr>
          <p:cNvPr id="26" name="Arrow: Left-Right 25">
            <a:extLst>
              <a:ext uri="{FF2B5EF4-FFF2-40B4-BE49-F238E27FC236}">
                <a16:creationId xmlns:a16="http://schemas.microsoft.com/office/drawing/2014/main" id="{2CD786B6-941D-487B-A4D1-0DBB9B7A040F}"/>
              </a:ext>
            </a:extLst>
          </p:cNvPr>
          <p:cNvSpPr/>
          <p:nvPr/>
        </p:nvSpPr>
        <p:spPr>
          <a:xfrm>
            <a:off x="3131840" y="5759335"/>
            <a:ext cx="3228312" cy="621993"/>
          </a:xfrm>
          <a:prstGeom prst="left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Use PMKID2 to associate and avoid authentication to derive PMK again</a:t>
            </a:r>
          </a:p>
        </p:txBody>
      </p:sp>
      <p:sp>
        <p:nvSpPr>
          <p:cNvPr id="27" name="Arrow: Left-Right 26">
            <a:extLst>
              <a:ext uri="{FF2B5EF4-FFF2-40B4-BE49-F238E27FC236}">
                <a16:creationId xmlns:a16="http://schemas.microsoft.com/office/drawing/2014/main" id="{97B1DB08-30E4-4A93-95FF-D23A9F5572CA}"/>
              </a:ext>
            </a:extLst>
          </p:cNvPr>
          <p:cNvSpPr/>
          <p:nvPr/>
        </p:nvSpPr>
        <p:spPr>
          <a:xfrm>
            <a:off x="3131840" y="5043431"/>
            <a:ext cx="3228312" cy="621993"/>
          </a:xfrm>
          <a:prstGeom prst="left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Open Authentication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F1C0D15-1E75-497B-B228-0AEF7C5520E8}"/>
              </a:ext>
            </a:extLst>
          </p:cNvPr>
          <p:cNvCxnSpPr>
            <a:cxnSpLocks/>
          </p:cNvCxnSpPr>
          <p:nvPr/>
        </p:nvCxnSpPr>
        <p:spPr>
          <a:xfrm>
            <a:off x="2163100" y="5071310"/>
            <a:ext cx="7906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B739399-07DE-4F1D-81AC-7F8449BFF98C}"/>
              </a:ext>
            </a:extLst>
          </p:cNvPr>
          <p:cNvSpPr txBox="1"/>
          <p:nvPr/>
        </p:nvSpPr>
        <p:spPr>
          <a:xfrm>
            <a:off x="1488454" y="4773366"/>
            <a:ext cx="157565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Use MAC address 3</a:t>
            </a:r>
          </a:p>
        </p:txBody>
      </p:sp>
      <p:sp>
        <p:nvSpPr>
          <p:cNvPr id="28" name="Footer Placeholder 3">
            <a:extLst>
              <a:ext uri="{FF2B5EF4-FFF2-40B4-BE49-F238E27FC236}">
                <a16:creationId xmlns:a16="http://schemas.microsoft.com/office/drawing/2014/main" id="{33AEA37C-706C-4394-B21B-CD642B522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29" name="Slide Number Placeholder 4">
            <a:extLst>
              <a:ext uri="{FF2B5EF4-FFF2-40B4-BE49-F238E27FC236}">
                <a16:creationId xmlns:a16="http://schemas.microsoft.com/office/drawing/2014/main" id="{E630140E-E1CD-4F6C-B9CE-089A3121A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4479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1" grpId="0"/>
      <p:bldP spid="10" grpId="0" animBg="1"/>
      <p:bldP spid="11" grpId="0" animBg="1"/>
      <p:bldP spid="25" grpId="0" animBg="1"/>
      <p:bldP spid="26" grpId="0" animBg="1"/>
      <p:bldP spid="27" grpId="0" animBg="1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22CBB-4F5E-46CF-918B-2FA4B9D2E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A8D94-EFD9-4C8A-874C-BBD6DCFFA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First, develop a standardized “private limited connection” to generate first-time PMKSA using existing authentication/association procedure</a:t>
            </a:r>
          </a:p>
          <a:p>
            <a:pPr lvl="1"/>
            <a:r>
              <a:rPr lang="en-US" sz="1600" dirty="0"/>
              <a:t>Only standardized capability/operation element with standardized indication needs to be included in frames (ex probe/authentication/association) required to generate first-time PMKSA</a:t>
            </a:r>
          </a:p>
          <a:p>
            <a:pPr lvl="1"/>
            <a:r>
              <a:rPr lang="en-US" sz="1600" dirty="0"/>
              <a:t>Remove all the unnecessary elements that is not required to generate first-time PMKSA  </a:t>
            </a:r>
          </a:p>
          <a:p>
            <a:pPr lvl="1"/>
            <a:r>
              <a:rPr lang="en-US" sz="1600" dirty="0"/>
              <a:t>Can use any randomized MAC address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ED7E4F-7C13-4797-9AB7-8E8BABEE9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5F22DC-8ED8-45E8-81EC-800B804AC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F39623-2156-4A00-836A-8CD1EF03A7CC}"/>
              </a:ext>
            </a:extLst>
          </p:cNvPr>
          <p:cNvSpPr/>
          <p:nvPr/>
        </p:nvSpPr>
        <p:spPr>
          <a:xfrm>
            <a:off x="611560" y="5157193"/>
            <a:ext cx="853889" cy="6387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9CB46B-CCA9-4ABB-9FD2-A97C57965911}"/>
              </a:ext>
            </a:extLst>
          </p:cNvPr>
          <p:cNvSpPr/>
          <p:nvPr/>
        </p:nvSpPr>
        <p:spPr>
          <a:xfrm>
            <a:off x="7126941" y="5157192"/>
            <a:ext cx="853889" cy="6387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A16306-4EFF-47BC-AD97-328852328A4A}"/>
              </a:ext>
            </a:extLst>
          </p:cNvPr>
          <p:cNvSpPr txBox="1"/>
          <p:nvPr/>
        </p:nvSpPr>
        <p:spPr>
          <a:xfrm>
            <a:off x="1488454" y="4183196"/>
            <a:ext cx="142550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User MAC address 1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CC0A67B-94F3-45F5-A1C4-F0220967AEFA}"/>
              </a:ext>
            </a:extLst>
          </p:cNvPr>
          <p:cNvCxnSpPr>
            <a:cxnSpLocks/>
          </p:cNvCxnSpPr>
          <p:nvPr/>
        </p:nvCxnSpPr>
        <p:spPr>
          <a:xfrm>
            <a:off x="2194559" y="4415394"/>
            <a:ext cx="7906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row: Left-Right 11">
            <a:extLst>
              <a:ext uri="{FF2B5EF4-FFF2-40B4-BE49-F238E27FC236}">
                <a16:creationId xmlns:a16="http://schemas.microsoft.com/office/drawing/2014/main" id="{3DFEC4BC-1BC5-4705-89E9-496B25A2E07B}"/>
              </a:ext>
            </a:extLst>
          </p:cNvPr>
          <p:cNvSpPr/>
          <p:nvPr/>
        </p:nvSpPr>
        <p:spPr>
          <a:xfrm>
            <a:off x="3139730" y="4333804"/>
            <a:ext cx="3228312" cy="621993"/>
          </a:xfrm>
          <a:prstGeom prst="left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Private limited connection to generate first-time PMKSA/PMK and PMKID1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6D73EB3-CC84-4551-A1D9-F20FC91BA628}"/>
              </a:ext>
            </a:extLst>
          </p:cNvPr>
          <p:cNvCxnSpPr>
            <a:cxnSpLocks/>
          </p:cNvCxnSpPr>
          <p:nvPr/>
        </p:nvCxnSpPr>
        <p:spPr>
          <a:xfrm flipH="1">
            <a:off x="2977441" y="4245374"/>
            <a:ext cx="7806" cy="2207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53262D3-C749-4072-9017-DEA185E57490}"/>
              </a:ext>
            </a:extLst>
          </p:cNvPr>
          <p:cNvCxnSpPr>
            <a:cxnSpLocks/>
          </p:cNvCxnSpPr>
          <p:nvPr/>
        </p:nvCxnSpPr>
        <p:spPr>
          <a:xfrm flipH="1">
            <a:off x="6590288" y="4173825"/>
            <a:ext cx="7806" cy="2207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954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22CBB-4F5E-46CF-918B-2FA4B9D2E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A8D94-EFD9-4C8A-874C-BBD6DCFFA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First, develop a standardized “private limited connection” to generate first-time PMKSA using existing authentication/association procedure</a:t>
            </a:r>
          </a:p>
          <a:p>
            <a:r>
              <a:rPr lang="en-US" sz="1800" dirty="0"/>
              <a:t>Second, change MAC address and use authentication exchange (ex open) with PMKID in authentication frame to identify PMK and derive a key </a:t>
            </a:r>
          </a:p>
          <a:p>
            <a:pPr lvl="1"/>
            <a:r>
              <a:rPr lang="en-US" sz="1400" dirty="0"/>
              <a:t>Open authentication exchange can not be tracked</a:t>
            </a:r>
          </a:p>
          <a:p>
            <a:pPr lvl="1"/>
            <a:r>
              <a:rPr lang="en-US" sz="1400" dirty="0"/>
              <a:t>Standard KDF method (ex KDF-Hash-Length (PMK, Label, Context)) to derive key early to protect following (re)association request/response</a:t>
            </a:r>
          </a:p>
          <a:p>
            <a:endParaRPr lang="en-US" sz="1800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ED7E4F-7C13-4797-9AB7-8E8BABEE9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5F22DC-8ED8-45E8-81EC-800B804AC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F39623-2156-4A00-836A-8CD1EF03A7CC}"/>
              </a:ext>
            </a:extLst>
          </p:cNvPr>
          <p:cNvSpPr/>
          <p:nvPr/>
        </p:nvSpPr>
        <p:spPr>
          <a:xfrm>
            <a:off x="611560" y="5157193"/>
            <a:ext cx="853889" cy="6387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9CB46B-CCA9-4ABB-9FD2-A97C57965911}"/>
              </a:ext>
            </a:extLst>
          </p:cNvPr>
          <p:cNvSpPr/>
          <p:nvPr/>
        </p:nvSpPr>
        <p:spPr>
          <a:xfrm>
            <a:off x="7126941" y="5157192"/>
            <a:ext cx="853889" cy="6387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A16306-4EFF-47BC-AD97-328852328A4A}"/>
              </a:ext>
            </a:extLst>
          </p:cNvPr>
          <p:cNvSpPr txBox="1"/>
          <p:nvPr/>
        </p:nvSpPr>
        <p:spPr>
          <a:xfrm>
            <a:off x="1488454" y="4183196"/>
            <a:ext cx="142550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User MAC address 1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CC0A67B-94F3-45F5-A1C4-F0220967AEFA}"/>
              </a:ext>
            </a:extLst>
          </p:cNvPr>
          <p:cNvCxnSpPr>
            <a:cxnSpLocks/>
          </p:cNvCxnSpPr>
          <p:nvPr/>
        </p:nvCxnSpPr>
        <p:spPr>
          <a:xfrm>
            <a:off x="2194559" y="4415394"/>
            <a:ext cx="7906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row: Left-Right 11">
            <a:extLst>
              <a:ext uri="{FF2B5EF4-FFF2-40B4-BE49-F238E27FC236}">
                <a16:creationId xmlns:a16="http://schemas.microsoft.com/office/drawing/2014/main" id="{3DFEC4BC-1BC5-4705-89E9-496B25A2E07B}"/>
              </a:ext>
            </a:extLst>
          </p:cNvPr>
          <p:cNvSpPr/>
          <p:nvPr/>
        </p:nvSpPr>
        <p:spPr>
          <a:xfrm>
            <a:off x="3139730" y="4333804"/>
            <a:ext cx="3228312" cy="621993"/>
          </a:xfrm>
          <a:prstGeom prst="left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Private limited connection to generate first-time PMKSA/PMK and PMKID1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6D73EB3-CC84-4551-A1D9-F20FC91BA628}"/>
              </a:ext>
            </a:extLst>
          </p:cNvPr>
          <p:cNvCxnSpPr>
            <a:cxnSpLocks/>
          </p:cNvCxnSpPr>
          <p:nvPr/>
        </p:nvCxnSpPr>
        <p:spPr>
          <a:xfrm flipH="1">
            <a:off x="2977441" y="4245374"/>
            <a:ext cx="7806" cy="2207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53262D3-C749-4072-9017-DEA185E57490}"/>
              </a:ext>
            </a:extLst>
          </p:cNvPr>
          <p:cNvCxnSpPr>
            <a:cxnSpLocks/>
          </p:cNvCxnSpPr>
          <p:nvPr/>
        </p:nvCxnSpPr>
        <p:spPr>
          <a:xfrm flipH="1">
            <a:off x="6590288" y="4173825"/>
            <a:ext cx="7806" cy="2207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8080CFE-3EF1-4C61-B718-4F5987FFEF20}"/>
              </a:ext>
            </a:extLst>
          </p:cNvPr>
          <p:cNvSpPr txBox="1"/>
          <p:nvPr/>
        </p:nvSpPr>
        <p:spPr>
          <a:xfrm>
            <a:off x="1466337" y="4941168"/>
            <a:ext cx="142550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User MAC address 2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2C3E7CE-EA0A-4474-AEB4-27E87EE34228}"/>
              </a:ext>
            </a:extLst>
          </p:cNvPr>
          <p:cNvCxnSpPr>
            <a:cxnSpLocks/>
          </p:cNvCxnSpPr>
          <p:nvPr/>
        </p:nvCxnSpPr>
        <p:spPr>
          <a:xfrm>
            <a:off x="2172442" y="5169165"/>
            <a:ext cx="7906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row: Left-Right 15">
            <a:extLst>
              <a:ext uri="{FF2B5EF4-FFF2-40B4-BE49-F238E27FC236}">
                <a16:creationId xmlns:a16="http://schemas.microsoft.com/office/drawing/2014/main" id="{D93F31BE-84B3-46EC-A79F-EA397BE55B67}"/>
              </a:ext>
            </a:extLst>
          </p:cNvPr>
          <p:cNvSpPr/>
          <p:nvPr/>
        </p:nvSpPr>
        <p:spPr>
          <a:xfrm>
            <a:off x="3117613" y="5087575"/>
            <a:ext cx="3228312" cy="621993"/>
          </a:xfrm>
          <a:prstGeom prst="left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Open Authentication with PMKID1</a:t>
            </a:r>
          </a:p>
        </p:txBody>
      </p:sp>
    </p:spTree>
    <p:extLst>
      <p:ext uri="{BB962C8B-B14F-4D97-AF65-F5344CB8AC3E}">
        <p14:creationId xmlns:p14="http://schemas.microsoft.com/office/powerpoint/2010/main" val="920848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52B74-83E2-415F-B741-59DE564FB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4D61F-DE8D-46DD-BA11-14E07FCFE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First, develop a standardized “private limited connection” to generate first-time PMKSA using existing authentication/association procedure</a:t>
            </a:r>
          </a:p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Second, change MAC address and use authentication exchange (ex open) with PMKID in authentication frame to identify PMK and derive a key </a:t>
            </a:r>
          </a:p>
          <a:p>
            <a:r>
              <a:rPr lang="en-US" sz="1800" dirty="0"/>
              <a:t>Third, use the derived key to protect the following (re)association request/response frame using existing standardized methods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2C72D1-9AF9-4E67-9BAD-A01DFADBB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E20B40-C5A4-4A8D-8596-4272BD717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F6BF56-48AC-4844-9FDD-34741409408F}"/>
              </a:ext>
            </a:extLst>
          </p:cNvPr>
          <p:cNvSpPr/>
          <p:nvPr/>
        </p:nvSpPr>
        <p:spPr>
          <a:xfrm>
            <a:off x="611560" y="5157193"/>
            <a:ext cx="853889" cy="6387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E0814E-A074-4ACA-A68E-CC4DEAB10957}"/>
              </a:ext>
            </a:extLst>
          </p:cNvPr>
          <p:cNvSpPr/>
          <p:nvPr/>
        </p:nvSpPr>
        <p:spPr>
          <a:xfrm>
            <a:off x="7126941" y="5157192"/>
            <a:ext cx="853889" cy="6387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42DD5A-1149-4E9E-93B1-CE2BEE987199}"/>
              </a:ext>
            </a:extLst>
          </p:cNvPr>
          <p:cNvSpPr txBox="1"/>
          <p:nvPr/>
        </p:nvSpPr>
        <p:spPr>
          <a:xfrm>
            <a:off x="1488454" y="4183196"/>
            <a:ext cx="142550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User MAC address 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AC1DFC3-3BD4-4977-B66B-915CACF6EFCE}"/>
              </a:ext>
            </a:extLst>
          </p:cNvPr>
          <p:cNvCxnSpPr>
            <a:cxnSpLocks/>
          </p:cNvCxnSpPr>
          <p:nvPr/>
        </p:nvCxnSpPr>
        <p:spPr>
          <a:xfrm>
            <a:off x="2194559" y="4415394"/>
            <a:ext cx="7906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row: Left-Right 9">
            <a:extLst>
              <a:ext uri="{FF2B5EF4-FFF2-40B4-BE49-F238E27FC236}">
                <a16:creationId xmlns:a16="http://schemas.microsoft.com/office/drawing/2014/main" id="{04FDE644-DC14-4213-B61D-7DA4A295EEDF}"/>
              </a:ext>
            </a:extLst>
          </p:cNvPr>
          <p:cNvSpPr/>
          <p:nvPr/>
        </p:nvSpPr>
        <p:spPr>
          <a:xfrm>
            <a:off x="3139730" y="4333804"/>
            <a:ext cx="3228312" cy="621993"/>
          </a:xfrm>
          <a:prstGeom prst="left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Private limited connection to generate first-time PMKSA/PMK and PMKID1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9F05CE1-1E8F-489C-8CDA-F87CE810C04B}"/>
              </a:ext>
            </a:extLst>
          </p:cNvPr>
          <p:cNvCxnSpPr>
            <a:cxnSpLocks/>
          </p:cNvCxnSpPr>
          <p:nvPr/>
        </p:nvCxnSpPr>
        <p:spPr>
          <a:xfrm flipH="1">
            <a:off x="2977441" y="4245374"/>
            <a:ext cx="7806" cy="2207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A0E02E-DD9B-47E4-84C0-E9F72B69B811}"/>
              </a:ext>
            </a:extLst>
          </p:cNvPr>
          <p:cNvCxnSpPr>
            <a:cxnSpLocks/>
          </p:cNvCxnSpPr>
          <p:nvPr/>
        </p:nvCxnSpPr>
        <p:spPr>
          <a:xfrm flipH="1">
            <a:off x="6590288" y="4173825"/>
            <a:ext cx="7806" cy="2207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CDE3574-11FC-4375-B4C4-14BBD9F950D2}"/>
              </a:ext>
            </a:extLst>
          </p:cNvPr>
          <p:cNvSpPr txBox="1"/>
          <p:nvPr/>
        </p:nvSpPr>
        <p:spPr>
          <a:xfrm>
            <a:off x="1466337" y="4941168"/>
            <a:ext cx="142550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User MAC address 2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2E8C40A-5178-447B-96A8-D19217ACB8CB}"/>
              </a:ext>
            </a:extLst>
          </p:cNvPr>
          <p:cNvCxnSpPr>
            <a:cxnSpLocks/>
          </p:cNvCxnSpPr>
          <p:nvPr/>
        </p:nvCxnSpPr>
        <p:spPr>
          <a:xfrm>
            <a:off x="2172442" y="5169165"/>
            <a:ext cx="7906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row: Left-Right 14">
            <a:extLst>
              <a:ext uri="{FF2B5EF4-FFF2-40B4-BE49-F238E27FC236}">
                <a16:creationId xmlns:a16="http://schemas.microsoft.com/office/drawing/2014/main" id="{18AEC97E-2A0A-4BB5-B486-F990459700C7}"/>
              </a:ext>
            </a:extLst>
          </p:cNvPr>
          <p:cNvSpPr/>
          <p:nvPr/>
        </p:nvSpPr>
        <p:spPr>
          <a:xfrm>
            <a:off x="3117613" y="5087575"/>
            <a:ext cx="3228312" cy="621993"/>
          </a:xfrm>
          <a:prstGeom prst="left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Open Authentication with PMKID1</a:t>
            </a:r>
          </a:p>
        </p:txBody>
      </p:sp>
      <p:sp>
        <p:nvSpPr>
          <p:cNvPr id="16" name="Arrow: Left-Right 15">
            <a:extLst>
              <a:ext uri="{FF2B5EF4-FFF2-40B4-BE49-F238E27FC236}">
                <a16:creationId xmlns:a16="http://schemas.microsoft.com/office/drawing/2014/main" id="{D85001A8-2B95-4F6D-8EC2-2B90CDAAFB2B}"/>
              </a:ext>
            </a:extLst>
          </p:cNvPr>
          <p:cNvSpPr/>
          <p:nvPr/>
        </p:nvSpPr>
        <p:spPr>
          <a:xfrm>
            <a:off x="3125846" y="5831343"/>
            <a:ext cx="3228312" cy="621993"/>
          </a:xfrm>
          <a:prstGeom prst="left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Protected (re)association request/response</a:t>
            </a:r>
          </a:p>
        </p:txBody>
      </p:sp>
    </p:spTree>
    <p:extLst>
      <p:ext uri="{BB962C8B-B14F-4D97-AF65-F5344CB8AC3E}">
        <p14:creationId xmlns:p14="http://schemas.microsoft.com/office/powerpoint/2010/main" val="4096326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52B74-83E2-415F-B741-59DE564FB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4D61F-DE8D-46DD-BA11-14E07FCFE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First, develop a standardized “private limited connection” to generate first-time PMKSA using existing authentication/association procedure</a:t>
            </a:r>
          </a:p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Second, change MAC address and use authentication exchange (ex open) with PMKID in authentication frame to identify PMK and derive a key </a:t>
            </a:r>
          </a:p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Third, use the derived key to protect the following (re)association request/response frame using existing standardized methods</a:t>
            </a:r>
          </a:p>
          <a:p>
            <a:r>
              <a:rPr lang="en-US" sz="1800" dirty="0"/>
              <a:t>Fourth, utilize any PMKID privacy </a:t>
            </a:r>
            <a:r>
              <a:rPr lang="en-US" sz="1800"/>
              <a:t>enhancement method. </a:t>
            </a:r>
            <a:r>
              <a:rPr lang="en-US" sz="1800" dirty="0"/>
              <a:t>Repeat later.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2C72D1-9AF9-4E67-9BAD-A01DFADBB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E20B40-C5A4-4A8D-8596-4272BD717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F6BF56-48AC-4844-9FDD-34741409408F}"/>
              </a:ext>
            </a:extLst>
          </p:cNvPr>
          <p:cNvSpPr/>
          <p:nvPr/>
        </p:nvSpPr>
        <p:spPr>
          <a:xfrm>
            <a:off x="611560" y="5157193"/>
            <a:ext cx="853889" cy="6387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E0814E-A074-4ACA-A68E-CC4DEAB10957}"/>
              </a:ext>
            </a:extLst>
          </p:cNvPr>
          <p:cNvSpPr/>
          <p:nvPr/>
        </p:nvSpPr>
        <p:spPr>
          <a:xfrm>
            <a:off x="7126941" y="5157192"/>
            <a:ext cx="853889" cy="6387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42DD5A-1149-4E9E-93B1-CE2BEE987199}"/>
              </a:ext>
            </a:extLst>
          </p:cNvPr>
          <p:cNvSpPr txBox="1"/>
          <p:nvPr/>
        </p:nvSpPr>
        <p:spPr>
          <a:xfrm>
            <a:off x="1488454" y="4183196"/>
            <a:ext cx="142550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User MAC address 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AC1DFC3-3BD4-4977-B66B-915CACF6EFCE}"/>
              </a:ext>
            </a:extLst>
          </p:cNvPr>
          <p:cNvCxnSpPr>
            <a:cxnSpLocks/>
          </p:cNvCxnSpPr>
          <p:nvPr/>
        </p:nvCxnSpPr>
        <p:spPr>
          <a:xfrm>
            <a:off x="2194559" y="4415394"/>
            <a:ext cx="7906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row: Left-Right 9">
            <a:extLst>
              <a:ext uri="{FF2B5EF4-FFF2-40B4-BE49-F238E27FC236}">
                <a16:creationId xmlns:a16="http://schemas.microsoft.com/office/drawing/2014/main" id="{04FDE644-DC14-4213-B61D-7DA4A295EEDF}"/>
              </a:ext>
            </a:extLst>
          </p:cNvPr>
          <p:cNvSpPr/>
          <p:nvPr/>
        </p:nvSpPr>
        <p:spPr>
          <a:xfrm>
            <a:off x="3139730" y="4333804"/>
            <a:ext cx="3228312" cy="621993"/>
          </a:xfrm>
          <a:prstGeom prst="left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Private limited connection to generate first-time PMKSA/PMK and PMKID1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9F05CE1-1E8F-489C-8CDA-F87CE810C04B}"/>
              </a:ext>
            </a:extLst>
          </p:cNvPr>
          <p:cNvCxnSpPr>
            <a:cxnSpLocks/>
          </p:cNvCxnSpPr>
          <p:nvPr/>
        </p:nvCxnSpPr>
        <p:spPr>
          <a:xfrm flipH="1">
            <a:off x="2977441" y="4245374"/>
            <a:ext cx="7806" cy="2207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A0E02E-DD9B-47E4-84C0-E9F72B69B811}"/>
              </a:ext>
            </a:extLst>
          </p:cNvPr>
          <p:cNvCxnSpPr>
            <a:cxnSpLocks/>
          </p:cNvCxnSpPr>
          <p:nvPr/>
        </p:nvCxnSpPr>
        <p:spPr>
          <a:xfrm flipH="1">
            <a:off x="6590288" y="4173825"/>
            <a:ext cx="7806" cy="2207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CDE3574-11FC-4375-B4C4-14BBD9F950D2}"/>
              </a:ext>
            </a:extLst>
          </p:cNvPr>
          <p:cNvSpPr txBox="1"/>
          <p:nvPr/>
        </p:nvSpPr>
        <p:spPr>
          <a:xfrm>
            <a:off x="1466337" y="4941168"/>
            <a:ext cx="142550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User MAC address 2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2E8C40A-5178-447B-96A8-D19217ACB8CB}"/>
              </a:ext>
            </a:extLst>
          </p:cNvPr>
          <p:cNvCxnSpPr>
            <a:cxnSpLocks/>
          </p:cNvCxnSpPr>
          <p:nvPr/>
        </p:nvCxnSpPr>
        <p:spPr>
          <a:xfrm>
            <a:off x="2172442" y="5169165"/>
            <a:ext cx="7906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row: Left-Right 14">
            <a:extLst>
              <a:ext uri="{FF2B5EF4-FFF2-40B4-BE49-F238E27FC236}">
                <a16:creationId xmlns:a16="http://schemas.microsoft.com/office/drawing/2014/main" id="{18AEC97E-2A0A-4BB5-B486-F990459700C7}"/>
              </a:ext>
            </a:extLst>
          </p:cNvPr>
          <p:cNvSpPr/>
          <p:nvPr/>
        </p:nvSpPr>
        <p:spPr>
          <a:xfrm>
            <a:off x="3117613" y="5087575"/>
            <a:ext cx="3228312" cy="621993"/>
          </a:xfrm>
          <a:prstGeom prst="left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Open Authentication with PMKID1</a:t>
            </a:r>
          </a:p>
        </p:txBody>
      </p:sp>
      <p:sp>
        <p:nvSpPr>
          <p:cNvPr id="16" name="Arrow: Left-Right 15">
            <a:extLst>
              <a:ext uri="{FF2B5EF4-FFF2-40B4-BE49-F238E27FC236}">
                <a16:creationId xmlns:a16="http://schemas.microsoft.com/office/drawing/2014/main" id="{D85001A8-2B95-4F6D-8EC2-2B90CDAAFB2B}"/>
              </a:ext>
            </a:extLst>
          </p:cNvPr>
          <p:cNvSpPr/>
          <p:nvPr/>
        </p:nvSpPr>
        <p:spPr>
          <a:xfrm>
            <a:off x="3125846" y="5831343"/>
            <a:ext cx="3228312" cy="621993"/>
          </a:xfrm>
          <a:prstGeom prst="left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Protected (re)association request/response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401DF19-6645-4666-A836-F576BC88F308}"/>
              </a:ext>
            </a:extLst>
          </p:cNvPr>
          <p:cNvCxnSpPr/>
          <p:nvPr/>
        </p:nvCxnSpPr>
        <p:spPr>
          <a:xfrm flipH="1">
            <a:off x="6663716" y="6301596"/>
            <a:ext cx="86061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D134F28-F579-4EAC-8897-CA43631E2EAC}"/>
              </a:ext>
            </a:extLst>
          </p:cNvPr>
          <p:cNvSpPr txBox="1"/>
          <p:nvPr/>
        </p:nvSpPr>
        <p:spPr>
          <a:xfrm>
            <a:off x="6575380" y="5892790"/>
            <a:ext cx="22450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AP uses PMKID privacy enhancement mechanism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6E486C7-C7F0-40FB-BD2E-A51AB79F06BE}"/>
              </a:ext>
            </a:extLst>
          </p:cNvPr>
          <p:cNvSpPr txBox="1"/>
          <p:nvPr/>
        </p:nvSpPr>
        <p:spPr>
          <a:xfrm>
            <a:off x="741167" y="5930131"/>
            <a:ext cx="22450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STA uses PMKID privacy enhancement mechanism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FAA529C-ED7E-4446-BC61-A2F0405B34A0}"/>
              </a:ext>
            </a:extLst>
          </p:cNvPr>
          <p:cNvCxnSpPr>
            <a:cxnSpLocks/>
          </p:cNvCxnSpPr>
          <p:nvPr/>
        </p:nvCxnSpPr>
        <p:spPr>
          <a:xfrm>
            <a:off x="2196240" y="6309320"/>
            <a:ext cx="7906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90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A3E08-B66F-427C-A233-587A6C005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the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45460-4083-4F1D-8395-81C43868D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900" dirty="0"/>
              <a:t>Only use existing symmetric crypto</a:t>
            </a:r>
          </a:p>
          <a:p>
            <a:pPr lvl="1"/>
            <a:r>
              <a:rPr lang="en-US" sz="1500" dirty="0"/>
              <a:t>No need for asymmetric crypto and trusted public key distribution</a:t>
            </a:r>
          </a:p>
          <a:p>
            <a:pPr lvl="1"/>
            <a:r>
              <a:rPr lang="en-US" sz="1500" dirty="0"/>
              <a:t>Reuse most of the existing implementation</a:t>
            </a:r>
          </a:p>
          <a:p>
            <a:r>
              <a:rPr lang="en-US" sz="1900" dirty="0"/>
              <a:t>Private limited connection goes through full authentication procedure</a:t>
            </a:r>
          </a:p>
          <a:p>
            <a:pPr lvl="1"/>
            <a:r>
              <a:rPr lang="en-US" sz="1500" dirty="0"/>
              <a:t>No problem with Rogue AP [3]</a:t>
            </a:r>
          </a:p>
          <a:p>
            <a:r>
              <a:rPr lang="en-US" sz="1900" dirty="0"/>
              <a:t>Avoid element fingerprint for the whole connection procedure</a:t>
            </a:r>
          </a:p>
          <a:p>
            <a:pPr lvl="1"/>
            <a:r>
              <a:rPr lang="en-US" sz="1500" dirty="0"/>
              <a:t>standardized </a:t>
            </a:r>
            <a:r>
              <a:rPr lang="en-US" sz="1400" dirty="0"/>
              <a:t>capability/operation </a:t>
            </a:r>
            <a:r>
              <a:rPr lang="en-US" sz="1500" dirty="0"/>
              <a:t>element and standardized indication in private limited connection</a:t>
            </a:r>
          </a:p>
          <a:p>
            <a:pPr lvl="1"/>
            <a:r>
              <a:rPr lang="en-US" sz="1400" dirty="0"/>
              <a:t>Remove all the unnecessary elements that is not required to generate first-time PMKSA  </a:t>
            </a:r>
            <a:endParaRPr lang="en-US" sz="1500" dirty="0"/>
          </a:p>
          <a:p>
            <a:pPr lvl="1"/>
            <a:r>
              <a:rPr lang="en-US" sz="1500" dirty="0"/>
              <a:t>Protect (re)association request/response frame</a:t>
            </a:r>
          </a:p>
          <a:p>
            <a:r>
              <a:rPr lang="en-US" sz="1900" dirty="0"/>
              <a:t>Leverage existing PMKSA caching and proposed PMKID change feature</a:t>
            </a:r>
          </a:p>
          <a:p>
            <a:pPr lvl="1"/>
            <a:r>
              <a:rPr lang="en-US" sz="1500" dirty="0"/>
              <a:t>Most of the overhead absorbed by the first-time establishment of PMKSA </a:t>
            </a:r>
          </a:p>
          <a:p>
            <a:r>
              <a:rPr lang="en-US" sz="1900" dirty="0"/>
              <a:t>Can combine with SAE password identifier privacy enhancement if needed</a:t>
            </a:r>
          </a:p>
          <a:p>
            <a:pPr lvl="1"/>
            <a:r>
              <a:rPr lang="en-US" sz="1500" dirty="0"/>
              <a:t>When private limited connection needs to be reestablished with SAE and password identifier due to PMKSA lifetime expiration</a:t>
            </a:r>
          </a:p>
        </p:txBody>
      </p:sp>
    </p:spTree>
    <p:extLst>
      <p:ext uri="{BB962C8B-B14F-4D97-AF65-F5344CB8AC3E}">
        <p14:creationId xmlns:p14="http://schemas.microsoft.com/office/powerpoint/2010/main" val="3022623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37949-3ACB-4F96-935E-B89D83BDF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3F082-F564-4DA9-936E-83F416672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think element fingerprint should be a use case to be addressed in 11bi, and we prefer to utilize existing </a:t>
            </a:r>
            <a:r>
              <a:rPr lang="en-US" sz="2000"/>
              <a:t>symmetric crypto</a:t>
            </a:r>
            <a:endParaRPr lang="en-US" sz="2000" dirty="0"/>
          </a:p>
          <a:p>
            <a:r>
              <a:rPr lang="en-US" sz="2000" dirty="0"/>
              <a:t>We demonstrate that existing PMKSA caching procedure can be utilized to avoid element fingerprint</a:t>
            </a:r>
          </a:p>
          <a:p>
            <a:pPr lvl="1"/>
            <a:r>
              <a:rPr lang="en-US" sz="1800" dirty="0"/>
              <a:t>Define private limited connection to get first-time PMKSA</a:t>
            </a:r>
          </a:p>
          <a:p>
            <a:pPr lvl="1"/>
            <a:r>
              <a:rPr lang="en-US" sz="1800" dirty="0"/>
              <a:t>Carry PMKID in authentication frame exchange (ex open) </a:t>
            </a:r>
          </a:p>
          <a:p>
            <a:pPr lvl="1"/>
            <a:r>
              <a:rPr lang="en-US" sz="1800" dirty="0"/>
              <a:t>Use PMK of identified PMKSA to derive key and protect (re)association request/response frame</a:t>
            </a:r>
          </a:p>
          <a:p>
            <a:pPr lvl="1"/>
            <a:r>
              <a:rPr lang="en-US" sz="1800" dirty="0"/>
              <a:t>Utilize PMKID privacy enhancement and repeat the procedure when connect with the same AP later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F19185-59D9-462C-8261-99B3C3246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D49322-A2CE-4370-9EC2-E9CD918E5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990908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0" ma:contentTypeDescription="Create a new document." ma:contentTypeScope="" ma:versionID="0522c519dadb6fc2047cea0054a46e9c">
  <xsd:schema xmlns:xsd="http://www.w3.org/2001/XMLSchema" xmlns:xs="http://www.w3.org/2001/XMLSchema" xmlns:p="http://schemas.microsoft.com/office/2006/metadata/properties" xmlns:ns3="a915fe38-2618-47b6-8303-829fb71466d5" targetNamespace="http://schemas.microsoft.com/office/2006/metadata/properties" ma:root="true" ma:fieldsID="e7b381697b003f982c6de6f0e0793f20" ns3:_="">
    <xsd:import namespace="a915fe38-2618-47b6-8303-829fb71466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C454F8-D757-4A91-92F0-1CB9202253A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B75EB59-6907-42D9-AAB9-BAE8734E8C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49C7AF-1755-4064-A57F-AA736283F6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58988</TotalTime>
  <Words>1053</Words>
  <Application>Microsoft Office PowerPoint</Application>
  <PresentationFormat>On-screen Show (4:3)</PresentationFormat>
  <Paragraphs>147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Qualcomm Office Regular</vt:lpstr>
      <vt:lpstr>Qualcomm Regular</vt:lpstr>
      <vt:lpstr>Times New Roman</vt:lpstr>
      <vt:lpstr>802-11-Submission</vt:lpstr>
      <vt:lpstr>Privacy Enhancement to avoid Element Fingerprint</vt:lpstr>
      <vt:lpstr>Background</vt:lpstr>
      <vt:lpstr>Flow in [1] to avoid PMKID tracking</vt:lpstr>
      <vt:lpstr>Proposed Method</vt:lpstr>
      <vt:lpstr>Proposed Method</vt:lpstr>
      <vt:lpstr>Proposed Method</vt:lpstr>
      <vt:lpstr>Proposed Method</vt:lpstr>
      <vt:lpstr>Benefits of the approach</vt:lpstr>
      <vt:lpstr>Conclusion</vt:lpstr>
      <vt:lpstr>Reference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2327</cp:revision>
  <cp:lastPrinted>1998-02-10T13:28:06Z</cp:lastPrinted>
  <dcterms:created xsi:type="dcterms:W3CDTF">2004-12-02T14:01:45Z</dcterms:created>
  <dcterms:modified xsi:type="dcterms:W3CDTF">2021-05-13T14:27:11Z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b28e998a-6813-414e-8012-242fab604f4a</vt:lpwstr>
  </property>
  <property fmtid="{D5CDD505-2E9C-101B-9397-08002B2CF9AE}" pid="4" name="CTP_TimeStamp">
    <vt:lpwstr>2020-07-22 22:37:17Z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</Properties>
</file>