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19" r:id="rId5"/>
    <p:sldId id="2362" r:id="rId6"/>
    <p:sldId id="23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0" d="100"/>
          <a:sy n="100" d="100"/>
        </p:scale>
        <p:origin x="102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802.11-21/0784r00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Interim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10 May 21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A333C61D-D6B7-4482-B494-75FFFBA95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896847"/>
              </p:ext>
            </p:extLst>
          </p:nvPr>
        </p:nvGraphicFramePr>
        <p:xfrm>
          <a:off x="2066925" y="3597275"/>
          <a:ext cx="7915275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915275" cy="2554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wireless interim: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13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 – using RR-TAG’s normal weekly call-in which is on .18 web site, etc.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Wednesday 20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 – using RR-TAG’s normal weekly call-in which is on .18 web site, etc.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1200150" lvl="3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May 2021 </a:t>
            </a:r>
            <a:r>
              <a:rPr lang="en-US" sz="2000" dirty="0">
                <a:ea typeface="Calibri" panose="020F0502020204030204" pitchFamily="34" charset="0"/>
              </a:rPr>
              <a:t>Interim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 </a:t>
            </a:r>
          </a:p>
          <a:p>
            <a:pPr marL="57150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ea typeface="Calibri" panose="020F0502020204030204" pitchFamily="34" charset="0"/>
              </a:rPr>
              <a:t>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8" y="1143000"/>
            <a:ext cx="10985501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</a:t>
            </a:r>
            <a:r>
              <a:rPr lang="en-US" sz="1800" dirty="0">
                <a:ea typeface="Calibri" panose="020F0502020204030204" pitchFamily="34" charset="0"/>
              </a:rPr>
              <a:t>ill have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normal EU updates what is going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</a:rPr>
              <a:t>e 6 GHz and 5 GHz standards are still active in the different EU processes.  </a:t>
            </a:r>
            <a:r>
              <a:rPr lang="en-US" sz="1800" dirty="0">
                <a:ea typeface="Calibri" panose="020F0502020204030204" pitchFamily="34" charset="0"/>
              </a:rPr>
              <a:t>Actually 60 GHz also.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User Access Restrictions </a:t>
            </a:r>
            <a:r>
              <a:rPr lang="en-US" sz="1800" dirty="0">
                <a:ea typeface="Calibri" panose="020F0502020204030204" pitchFamily="34" charset="0"/>
              </a:rPr>
              <a:t>and Receiver Performance also being worked.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What is going on i</a:t>
            </a:r>
            <a:r>
              <a:rPr lang="en-US" sz="1800" dirty="0">
                <a:effectLst/>
                <a:ea typeface="Calibri" panose="020F0502020204030204" pitchFamily="34" charset="0"/>
              </a:rPr>
              <a:t>n other regions </a:t>
            </a:r>
            <a:r>
              <a:rPr lang="en-US" sz="1800" dirty="0">
                <a:ea typeface="Calibri" panose="020F0502020204030204" pitchFamily="34" charset="0"/>
              </a:rPr>
              <a:t>does c</a:t>
            </a:r>
            <a:r>
              <a:rPr lang="en-US" sz="1800" dirty="0">
                <a:effectLst/>
                <a:ea typeface="Calibri" panose="020F0502020204030204" pitchFamily="34" charset="0"/>
              </a:rPr>
              <a:t>hange most any day.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We are watching Saudi Arabia for a consultation on 6 GHz.  They are a leader in the region for the band.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Several other countries (mostly Latin America) are adopting 6 GHz for license exempt use.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ITU-R WP 5A met and addressed the 3 IEEE 802 contributions,  including 6 GHz,  11ax and 11ay.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on the 6 GHz Multi-Stakeholder Groups in the USA.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Status where the initial IEEE 802 Stds </a:t>
            </a:r>
            <a:r>
              <a:rPr lang="en-US" sz="1800" dirty="0">
                <a:effectLst/>
                <a:ea typeface="Calibri" panose="020F0502020204030204" pitchFamily="34" charset="0"/>
              </a:rPr>
              <a:t>Table of Freq. </a:t>
            </a:r>
            <a:r>
              <a:rPr lang="en-US" sz="1800" dirty="0">
                <a:ea typeface="Calibri" panose="020F0502020204030204" pitchFamily="34" charset="0"/>
              </a:rPr>
              <a:t>Ranges</a:t>
            </a:r>
            <a:r>
              <a:rPr lang="en-US" sz="1800" dirty="0">
                <a:effectLst/>
                <a:ea typeface="Calibri" panose="020F0502020204030204" pitchFamily="34" charset="0"/>
              </a:rPr>
              <a:t> is, an 802.19/.18 joint effort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The s</a:t>
            </a:r>
            <a:r>
              <a:rPr lang="en-US" sz="1800" dirty="0">
                <a:ea typeface="Calibri" panose="020F0502020204030204" pitchFamily="34" charset="0"/>
              </a:rPr>
              <a:t>preadsheet with the table is starting to come together.  The ad hoc meets 4</a:t>
            </a:r>
            <a:r>
              <a:rPr lang="en-US" sz="1800" baseline="300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a typeface="Calibri" panose="020F0502020204030204" pitchFamily="34" charset="0"/>
              </a:rPr>
              <a:t> Tuesday of the month, 15:00et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FCC NPRM on Wireless microphones includes Wireless bands with our standards. 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FCC FNPRM (comments due 02jun) are out for the 5.9 GHz ITS band.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 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7758</TotalTime>
  <Words>378</Words>
  <Application>Microsoft Office PowerPoint</Application>
  <PresentationFormat>Widescreen</PresentationFormat>
  <Paragraphs>57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802.18 RR-TAG Electronic Wireless Interim Liaison  from 802.18 to 802.11</vt:lpstr>
      <vt:lpstr>802.18 Liaison – May 2021</vt:lpstr>
      <vt:lpstr>802.18 Liaison – May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Holcomb, Jay</cp:lastModifiedBy>
  <cp:revision>211</cp:revision>
  <cp:lastPrinted>1601-01-01T00:00:00Z</cp:lastPrinted>
  <dcterms:created xsi:type="dcterms:W3CDTF">2018-05-02T19:26:26Z</dcterms:created>
  <dcterms:modified xsi:type="dcterms:W3CDTF">2021-05-07T20:33:53Z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