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5" r:id="rId15"/>
    <p:sldId id="446" r:id="rId16"/>
    <p:sldId id="274" r:id="rId17"/>
    <p:sldId id="447" r:id="rId18"/>
    <p:sldId id="367" r:id="rId19"/>
    <p:sldId id="37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4E4370-6D5D-4787-9FF9-FF2704D79BAE}" v="3" dt="2021-05-04T02:02:52.744"/>
    <p1510:client id="{7DE3A3A6-2CC6-4410-B706-2850AA6641E9}" v="1" dt="2021-05-04T01:51:43.7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2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BCD463F0-CE6C-4414-A030-9A7A05DE0403}"/>
    <pc:docChg chg="undo custSel modSld modMainMaster">
      <pc:chgData name="Joseph Levy" userId="3766db8f-7892-44ce-ae9b-8fce39950acf" providerId="ADAL" clId="{BCD463F0-CE6C-4414-A030-9A7A05DE0403}" dt="2021-04-28T02:26:22.587" v="15" actId="6549"/>
      <pc:docMkLst>
        <pc:docMk/>
      </pc:docMkLst>
      <pc:sldChg chg="modSp mod">
        <pc:chgData name="Joseph Levy" userId="3766db8f-7892-44ce-ae9b-8fce39950acf" providerId="ADAL" clId="{BCD463F0-CE6C-4414-A030-9A7A05DE0403}" dt="2021-04-28T02:26:22.587" v="15" actId="6549"/>
        <pc:sldMkLst>
          <pc:docMk/>
          <pc:sldMk cId="884494122" sldId="274"/>
        </pc:sldMkLst>
        <pc:spChg chg="mod">
          <ac:chgData name="Joseph Levy" userId="3766db8f-7892-44ce-ae9b-8fce39950acf" providerId="ADAL" clId="{BCD463F0-CE6C-4414-A030-9A7A05DE0403}" dt="2021-04-28T02:26:22.587" v="15" actId="6549"/>
          <ac:spMkLst>
            <pc:docMk/>
            <pc:sldMk cId="884494122" sldId="274"/>
            <ac:spMk id="37891" creationId="{00000000-0000-0000-0000-000000000000}"/>
          </ac:spMkLst>
        </pc:spChg>
      </pc:sldChg>
      <pc:sldMasterChg chg="modSp mod">
        <pc:chgData name="Joseph Levy" userId="3766db8f-7892-44ce-ae9b-8fce39950acf" providerId="ADAL" clId="{BCD463F0-CE6C-4414-A030-9A7A05DE0403}" dt="2021-04-28T02:23:13.645" v="5" actId="6549"/>
        <pc:sldMasterMkLst>
          <pc:docMk/>
          <pc:sldMasterMk cId="0" sldId="2147483648"/>
        </pc:sldMasterMkLst>
        <pc:spChg chg="mod">
          <ac:chgData name="Joseph Levy" userId="3766db8f-7892-44ce-ae9b-8fce39950acf" providerId="ADAL" clId="{BCD463F0-CE6C-4414-A030-9A7A05DE0403}" dt="2021-04-28T02:23:13.645" v="5" actId="6549"/>
          <ac:spMkLst>
            <pc:docMk/>
            <pc:sldMasterMk cId="0" sldId="2147483648"/>
            <ac:spMk id="10" creationId="{00000000-0000-0000-0000-000000000000}"/>
          </ac:spMkLst>
        </pc:spChg>
      </pc:sldMasterChg>
    </pc:docChg>
  </pc:docChgLst>
  <pc:docChgLst>
    <pc:chgData name="Joseph Levy" userId="3766db8f-7892-44ce-ae9b-8fce39950acf" providerId="ADAL" clId="{7DE3A3A6-2CC6-4410-B706-2850AA6641E9}"/>
    <pc:docChg chg="modSld modMainMaster">
      <pc:chgData name="Joseph Levy" userId="3766db8f-7892-44ce-ae9b-8fce39950acf" providerId="ADAL" clId="{7DE3A3A6-2CC6-4410-B706-2850AA6641E9}" dt="2021-05-04T01:53:57.663" v="19" actId="6549"/>
      <pc:docMkLst>
        <pc:docMk/>
      </pc:docMkLst>
      <pc:sldChg chg="modSp mod">
        <pc:chgData name="Joseph Levy" userId="3766db8f-7892-44ce-ae9b-8fce39950acf" providerId="ADAL" clId="{7DE3A3A6-2CC6-4410-B706-2850AA6641E9}" dt="2021-05-04T01:53:04.487" v="17" actId="6549"/>
        <pc:sldMkLst>
          <pc:docMk/>
          <pc:sldMk cId="0" sldId="257"/>
        </pc:sldMkLst>
        <pc:spChg chg="mod">
          <ac:chgData name="Joseph Levy" userId="3766db8f-7892-44ce-ae9b-8fce39950acf" providerId="ADAL" clId="{7DE3A3A6-2CC6-4410-B706-2850AA6641E9}" dt="2021-05-04T01:53:04.487" v="17" actId="6549"/>
          <ac:spMkLst>
            <pc:docMk/>
            <pc:sldMk cId="0" sldId="257"/>
            <ac:spMk id="4098" creationId="{00000000-0000-0000-0000-000000000000}"/>
          </ac:spMkLst>
        </pc:spChg>
      </pc:sldChg>
      <pc:sldMasterChg chg="modSp mod">
        <pc:chgData name="Joseph Levy" userId="3766db8f-7892-44ce-ae9b-8fce39950acf" providerId="ADAL" clId="{7DE3A3A6-2CC6-4410-B706-2850AA6641E9}" dt="2021-05-04T01:53:57.663" v="19" actId="6549"/>
        <pc:sldMasterMkLst>
          <pc:docMk/>
          <pc:sldMasterMk cId="0" sldId="2147483648"/>
        </pc:sldMasterMkLst>
        <pc:spChg chg="mod">
          <ac:chgData name="Joseph Levy" userId="3766db8f-7892-44ce-ae9b-8fce39950acf" providerId="ADAL" clId="{7DE3A3A6-2CC6-4410-B706-2850AA6641E9}" dt="2021-05-04T01:53:57.663" v="19" actId="6549"/>
          <ac:spMkLst>
            <pc:docMk/>
            <pc:sldMasterMk cId="0" sldId="2147483648"/>
            <ac:spMk id="10" creationId="{00000000-0000-0000-0000-000000000000}"/>
          </ac:spMkLst>
        </pc:spChg>
      </pc:sldMasterChg>
    </pc:docChg>
  </pc:docChgLst>
  <pc:docChgLst>
    <pc:chgData name="Joseph Levy" userId="3766db8f-7892-44ce-ae9b-8fce39950acf" providerId="ADAL" clId="{444E4370-6D5D-4787-9FF9-FF2704D79BAE}"/>
    <pc:docChg chg="undo custSel modSld">
      <pc:chgData name="Joseph Levy" userId="3766db8f-7892-44ce-ae9b-8fce39950acf" providerId="ADAL" clId="{444E4370-6D5D-4787-9FF9-FF2704D79BAE}" dt="2021-05-04T02:05:10.839" v="297" actId="20577"/>
      <pc:docMkLst>
        <pc:docMk/>
      </pc:docMkLst>
      <pc:sldChg chg="modSp mod">
        <pc:chgData name="Joseph Levy" userId="3766db8f-7892-44ce-ae9b-8fce39950acf" providerId="ADAL" clId="{444E4370-6D5D-4787-9FF9-FF2704D79BAE}" dt="2021-05-04T02:05:10.839" v="297" actId="20577"/>
        <pc:sldMkLst>
          <pc:docMk/>
          <pc:sldMk cId="0" sldId="256"/>
        </pc:sldMkLst>
        <pc:spChg chg="mod">
          <ac:chgData name="Joseph Levy" userId="3766db8f-7892-44ce-ae9b-8fce39950acf" providerId="ADAL" clId="{444E4370-6D5D-4787-9FF9-FF2704D79BAE}" dt="2021-05-04T02:05:10.839" v="297" actId="20577"/>
          <ac:spMkLst>
            <pc:docMk/>
            <pc:sldMk cId="0" sldId="256"/>
            <ac:spMk id="3074" creationId="{00000000-0000-0000-0000-000000000000}"/>
          </ac:spMkLst>
        </pc:spChg>
      </pc:sldChg>
      <pc:sldChg chg="modSp mod">
        <pc:chgData name="Joseph Levy" userId="3766db8f-7892-44ce-ae9b-8fce39950acf" providerId="ADAL" clId="{444E4370-6D5D-4787-9FF9-FF2704D79BAE}" dt="2021-05-04T02:01:57.395" v="155" actId="20577"/>
        <pc:sldMkLst>
          <pc:docMk/>
          <pc:sldMk cId="884494122" sldId="274"/>
        </pc:sldMkLst>
        <pc:spChg chg="mod">
          <ac:chgData name="Joseph Levy" userId="3766db8f-7892-44ce-ae9b-8fce39950acf" providerId="ADAL" clId="{444E4370-6D5D-4787-9FF9-FF2704D79BAE}" dt="2021-05-04T02:01:57.395" v="155" actId="20577"/>
          <ac:spMkLst>
            <pc:docMk/>
            <pc:sldMk cId="884494122" sldId="274"/>
            <ac:spMk id="37891" creationId="{00000000-0000-0000-0000-000000000000}"/>
          </ac:spMkLst>
        </pc:spChg>
      </pc:sldChg>
      <pc:sldChg chg="addSp delSp modSp mod">
        <pc:chgData name="Joseph Levy" userId="3766db8f-7892-44ce-ae9b-8fce39950acf" providerId="ADAL" clId="{444E4370-6D5D-4787-9FF9-FF2704D79BAE}" dt="2021-05-04T02:04:07.220" v="261" actId="20577"/>
        <pc:sldMkLst>
          <pc:docMk/>
          <pc:sldMk cId="1942127335" sldId="393"/>
        </pc:sldMkLst>
        <pc:spChg chg="add mod">
          <ac:chgData name="Joseph Levy" userId="3766db8f-7892-44ce-ae9b-8fce39950acf" providerId="ADAL" clId="{444E4370-6D5D-4787-9FF9-FF2704D79BAE}" dt="2021-05-04T01:56:28.711" v="24"/>
          <ac:spMkLst>
            <pc:docMk/>
            <pc:sldMk cId="1942127335" sldId="393"/>
            <ac:spMk id="6" creationId="{4F1287D1-43A3-4D86-8EB3-25E53A2035E0}"/>
          </ac:spMkLst>
        </pc:spChg>
        <pc:spChg chg="mod">
          <ac:chgData name="Joseph Levy" userId="3766db8f-7892-44ce-ae9b-8fce39950acf" providerId="ADAL" clId="{444E4370-6D5D-4787-9FF9-FF2704D79BAE}" dt="2021-05-04T02:04:07.220" v="261" actId="20577"/>
          <ac:spMkLst>
            <pc:docMk/>
            <pc:sldMk cId="1942127335" sldId="393"/>
            <ac:spMk id="20483" creationId="{00000000-0000-0000-0000-000000000000}"/>
          </ac:spMkLst>
        </pc:spChg>
        <pc:graphicFrameChg chg="add del mod">
          <ac:chgData name="Joseph Levy" userId="3766db8f-7892-44ce-ae9b-8fce39950acf" providerId="ADAL" clId="{444E4370-6D5D-4787-9FF9-FF2704D79BAE}" dt="2021-05-04T01:57:00.422" v="27" actId="478"/>
          <ac:graphicFrameMkLst>
            <pc:docMk/>
            <pc:sldMk cId="1942127335" sldId="393"/>
            <ac:graphicFrameMk id="5" creationId="{5E69400C-8853-4360-8B34-3722A884A218}"/>
          </ac:graphicFrameMkLst>
        </pc:graphicFrameChg>
      </pc:sldChg>
      <pc:sldChg chg="modSp mod">
        <pc:chgData name="Joseph Levy" userId="3766db8f-7892-44ce-ae9b-8fce39950acf" providerId="ADAL" clId="{444E4370-6D5D-4787-9FF9-FF2704D79BAE}" dt="2021-05-04T02:02:30.646" v="156"/>
        <pc:sldMkLst>
          <pc:docMk/>
          <pc:sldMk cId="2579674492" sldId="444"/>
        </pc:sldMkLst>
        <pc:spChg chg="mod">
          <ac:chgData name="Joseph Levy" userId="3766db8f-7892-44ce-ae9b-8fce39950acf" providerId="ADAL" clId="{444E4370-6D5D-4787-9FF9-FF2704D79BAE}" dt="2021-05-04T02:02:30.646" v="156"/>
          <ac:spMkLst>
            <pc:docMk/>
            <pc:sldMk cId="2579674492" sldId="444"/>
            <ac:spMk id="3" creationId="{8D0E50DF-6144-4031-AB0C-F5E542DA4BA7}"/>
          </ac:spMkLst>
        </pc:spChg>
      </pc:sldChg>
      <pc:sldChg chg="modSp mod">
        <pc:chgData name="Joseph Levy" userId="3766db8f-7892-44ce-ae9b-8fce39950acf" providerId="ADAL" clId="{444E4370-6D5D-4787-9FF9-FF2704D79BAE}" dt="2021-05-04T02:04:28.427" v="289" actId="6549"/>
        <pc:sldMkLst>
          <pc:docMk/>
          <pc:sldMk cId="361067823" sldId="445"/>
        </pc:sldMkLst>
        <pc:spChg chg="mod">
          <ac:chgData name="Joseph Levy" userId="3766db8f-7892-44ce-ae9b-8fce39950acf" providerId="ADAL" clId="{444E4370-6D5D-4787-9FF9-FF2704D79BAE}" dt="2021-05-04T02:04:28.427" v="289" actId="6549"/>
          <ac:spMkLst>
            <pc:docMk/>
            <pc:sldMk cId="361067823" sldId="445"/>
            <ac:spMk id="3" creationId="{EA184438-C00B-4FCD-958A-B6E4A1CCC9A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802.11-21/0765r0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0751-00-AANI-comments-on-draft-technical-report.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2020.  (additional input requested)</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1" y="1905001"/>
            <a:ext cx="10361084" cy="4189414"/>
          </a:xfrm>
        </p:spPr>
        <p:txBody>
          <a:bodyPr/>
          <a:lstStyle/>
          <a:p>
            <a:pPr marL="857250" lvl="1" indent="-457200">
              <a:spcBef>
                <a:spcPts val="200"/>
              </a:spcBef>
              <a:buFont typeface="+mj-lt"/>
              <a:buAutoNum type="arabicPeriod"/>
              <a:defRPr/>
            </a:pPr>
            <a:endParaRPr lang="en-US" altLang="en-US" dirty="0">
              <a:latin typeface="+mj-lt"/>
            </a:endParaRPr>
          </a:p>
          <a:p>
            <a:pPr marL="857250" lvl="1" indent="-457200">
              <a:spcBef>
                <a:spcPts val="200"/>
              </a:spcBef>
              <a:buFont typeface="+mj-lt"/>
              <a:buAutoNum type="arabicPeriod"/>
              <a:defRPr/>
            </a:pPr>
            <a:r>
              <a:rPr lang="en-US" altLang="en-US" sz="2200" dirty="0">
                <a:latin typeface="+mj-lt"/>
                <a:hlinkClick r:id="rId2"/>
              </a:rPr>
              <a:t>11-21/0751r0</a:t>
            </a:r>
            <a:r>
              <a:rPr lang="en-US" altLang="en-US" sz="2200" dirty="0">
                <a:latin typeface="+mj-lt"/>
              </a:rPr>
              <a:t> “</a:t>
            </a:r>
            <a:r>
              <a:rPr lang="en-US" sz="2200" b="0" i="0" dirty="0">
                <a:solidFill>
                  <a:srgbClr val="000000"/>
                </a:solidFill>
                <a:effectLst/>
                <a:latin typeface="Verdana" panose="020B0604030504040204" pitchFamily="34" charset="0"/>
              </a:rPr>
              <a:t>Comments on draft technical report”, Robert Stacey (Intel)</a:t>
            </a:r>
            <a:endParaRPr lang="en-US" altLang="en-US" sz="2200" dirty="0">
              <a:latin typeface="+mj-lt"/>
            </a:endParaRPr>
          </a:p>
          <a:p>
            <a:pPr marL="857250" lvl="1" indent="-457200">
              <a:spcBef>
                <a:spcPts val="200"/>
              </a:spcBef>
              <a:buFont typeface="+mj-lt"/>
              <a:buAutoNum type="arabicPeriod"/>
              <a:defRPr/>
            </a:pPr>
            <a:r>
              <a:rPr lang="en-US" sz="2400" dirty="0">
                <a:latin typeface="+mj-lt"/>
              </a:rPr>
              <a:t>Discussion on the way forward on the technical report</a:t>
            </a:r>
          </a:p>
          <a:p>
            <a:pPr marL="857250" lvl="1" indent="-457200">
              <a:spcBef>
                <a:spcPts val="200"/>
              </a:spcBef>
              <a:buFont typeface="+mj-lt"/>
              <a:buAutoNum type="arabicPeriod"/>
              <a:defRPr/>
            </a:pPr>
            <a:r>
              <a:rPr lang="en-US" sz="2400" dirty="0">
                <a:latin typeface="+mj-lt"/>
              </a:rPr>
              <a:t>??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May Interim Teleconferences:</a:t>
            </a:r>
            <a:br>
              <a:rPr lang="it-IT" altLang="en-US" sz="2000" dirty="0"/>
            </a:br>
            <a:r>
              <a:rPr lang="it-IT" altLang="en-US" sz="1600" b="0" i="1" dirty="0"/>
              <a:t>AANI SC -  four meeting slot planned</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04 May 2021</a:t>
            </a:r>
          </a:p>
          <a:p>
            <a:pPr algn="ctr"/>
            <a:r>
              <a:rPr lang="en-GB" dirty="0"/>
              <a:t>Teleconference</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9855201"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1"/>
            <a:ext cx="11394796" cy="5101593"/>
          </a:xfrm>
        </p:spPr>
        <p:txBody>
          <a:bodyPr/>
          <a:lstStyle/>
          <a:p>
            <a:pPr marL="0" indent="0">
              <a:spcBef>
                <a:spcPts val="200"/>
              </a:spcBef>
              <a:defRPr/>
            </a:pPr>
            <a:r>
              <a:rPr lang="en-US" altLang="en-US" dirty="0"/>
              <a:t>Tuesday 04 May 2021 09:00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General 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b="0" i="0" dirty="0">
                <a:solidFill>
                  <a:srgbClr val="000000"/>
                </a:solidFill>
                <a:effectLst/>
                <a:latin typeface="Verdana" panose="020B0604030504040204" pitchFamily="34" charset="0"/>
              </a:rPr>
              <a:t>Comments on draft technical report”, Robert Stacey (Intel)</a:t>
            </a:r>
            <a:endParaRPr lang="en-US" altLang="en-US" dirty="0">
              <a:latin typeface="+mj-lt"/>
            </a:endParaRPr>
          </a:p>
          <a:p>
            <a:pPr marL="1257300" lvl="2" indent="-457200">
              <a:spcBef>
                <a:spcPts val="200"/>
              </a:spcBef>
              <a:buFont typeface="+mj-lt"/>
              <a:buAutoNum type="alphaLcParenR"/>
              <a:defRPr/>
            </a:pPr>
            <a:r>
              <a:rPr lang="en-US" altLang="en-US" dirty="0">
                <a:latin typeface="+mj-lt"/>
              </a:rPr>
              <a:t>Discussion on way forward on the technical report</a:t>
            </a:r>
          </a:p>
          <a:p>
            <a:pPr marL="1257300" lvl="2" indent="-457200">
              <a:spcBef>
                <a:spcPts val="200"/>
              </a:spcBef>
              <a:buFont typeface="+mj-lt"/>
              <a:buAutoNum type="alphaLcParenR"/>
              <a:defRPr/>
            </a:pPr>
            <a:r>
              <a:rPr lang="en-US" b="0" i="0" dirty="0">
                <a:solidFill>
                  <a:srgbClr val="000000"/>
                </a:solidFill>
                <a:effectLst/>
                <a:latin typeface="+mj-lt"/>
              </a:rPr>
              <a:t>??</a:t>
            </a:r>
          </a:p>
          <a:p>
            <a:pPr marL="857250" lvl="1" indent="-457200">
              <a:spcBef>
                <a:spcPts val="200"/>
              </a:spcBef>
              <a:buFont typeface="+mj-lt"/>
              <a:buAutoNum type="arabicPeriod"/>
              <a:defRPr/>
            </a:pPr>
            <a:r>
              <a:rPr lang="en-US" altLang="en-US" dirty="0"/>
              <a:t>Future Sessions Planning [3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12034</TotalTime>
  <Words>2327</Words>
  <Application>Microsoft Office PowerPoint</Application>
  <PresentationFormat>Widescreen</PresentationFormat>
  <Paragraphs>232</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Monotype Sorts</vt:lpstr>
      <vt:lpstr>Symbol</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Straw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8</cp:revision>
  <dcterms:created xsi:type="dcterms:W3CDTF">2021-01-13T08:32:13Z</dcterms:created>
  <dcterms:modified xsi:type="dcterms:W3CDTF">2021-05-04T02:05:33Z</dcterms:modified>
</cp:coreProperties>
</file>