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76" r:id="rId27"/>
    <p:sldId id="877" r:id="rId28"/>
    <p:sldId id="879" r:id="rId29"/>
    <p:sldId id="880" r:id="rId30"/>
    <p:sldId id="883" r:id="rId31"/>
    <p:sldId id="884" r:id="rId32"/>
    <p:sldId id="885" r:id="rId33"/>
    <p:sldId id="886" r:id="rId34"/>
    <p:sldId id="887" r:id="rId35"/>
    <p:sldId id="888" r:id="rId36"/>
    <p:sldId id="889" r:id="rId37"/>
    <p:sldId id="882" r:id="rId38"/>
    <p:sldId id="890" r:id="rId3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9"/>
            <p14:sldId id="880"/>
            <p14:sldId id="883"/>
            <p14:sldId id="884"/>
            <p14:sldId id="885"/>
            <p14:sldId id="886"/>
            <p14:sldId id="887"/>
            <p14:sldId id="888"/>
            <p14:sldId id="889"/>
            <p14:sldId id="882"/>
            <p14:sldId id="890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53110-F1EB-4436-B22A-CA3E5DC5913E}" v="1" dt="2021-11-26T15:52:11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9" d="100"/>
          <a:sy n="89" d="100"/>
        </p:scale>
        <p:origin x="34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B9853110-F1EB-4436-B22A-CA3E5DC5913E}"/>
    <pc:docChg chg="addSld delSld modSld modMainMaster modSection">
      <pc:chgData name="Mike Montemurro" userId="40c20c913ca7511e" providerId="LiveId" clId="{B9853110-F1EB-4436-B22A-CA3E5DC5913E}" dt="2021-11-26T15:53:06.817" v="17" actId="2696"/>
      <pc:docMkLst>
        <pc:docMk/>
      </pc:docMkLst>
      <pc:sldChg chg="modSp mod">
        <pc:chgData name="Mike Montemurro" userId="40c20c913ca7511e" providerId="LiveId" clId="{B9853110-F1EB-4436-B22A-CA3E5DC5913E}" dt="2021-11-16T19:17:29.579" v="7" actId="20577"/>
        <pc:sldMkLst>
          <pc:docMk/>
          <pc:sldMk cId="2822743645" sldId="850"/>
        </pc:sldMkLst>
        <pc:spChg chg="mod">
          <ac:chgData name="Mike Montemurro" userId="40c20c913ca7511e" providerId="LiveId" clId="{B9853110-F1EB-4436-B22A-CA3E5DC5913E}" dt="2021-11-16T19:17:29.579" v="7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add del mod">
        <pc:chgData name="Mike Montemurro" userId="40c20c913ca7511e" providerId="LiveId" clId="{B9853110-F1EB-4436-B22A-CA3E5DC5913E}" dt="2021-11-26T15:53:06.817" v="17" actId="2696"/>
        <pc:sldMkLst>
          <pc:docMk/>
          <pc:sldMk cId="2749433536" sldId="891"/>
        </pc:sldMkLst>
        <pc:spChg chg="mod">
          <ac:chgData name="Mike Montemurro" userId="40c20c913ca7511e" providerId="LiveId" clId="{B9853110-F1EB-4436-B22A-CA3E5DC5913E}" dt="2021-11-26T15:52:17.373" v="15" actId="20577"/>
          <ac:spMkLst>
            <pc:docMk/>
            <pc:sldMk cId="2749433536" sldId="891"/>
            <ac:spMk id="9222" creationId="{00000000-0000-0000-0000-000000000000}"/>
          </ac:spMkLst>
        </pc:spChg>
        <pc:spChg chg="mod">
          <ac:chgData name="Mike Montemurro" userId="40c20c913ca7511e" providerId="LiveId" clId="{B9853110-F1EB-4436-B22A-CA3E5DC5913E}" dt="2021-11-26T15:52:21.891" v="16" actId="20577"/>
          <ac:spMkLst>
            <pc:docMk/>
            <pc:sldMk cId="2749433536" sldId="891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B9853110-F1EB-4436-B22A-CA3E5DC5913E}" dt="2021-11-16T19:17:09.101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B9853110-F1EB-4436-B22A-CA3E5DC5913E}" dt="2021-11-16T19:17:09.101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8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6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2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8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217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3348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4932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735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907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411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006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7-000m-revme-wg-cc35-editor1-ad-hoc-comments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9-000m-revme-cc35-sec-comments.xlsx" TargetMode="External"/><Relationship Id="rId5" Type="http://schemas.openxmlformats.org/officeDocument/2006/relationships/hyperlink" Target="https://mentor.ieee.org/802.11/dcn/21/11-21-0727-05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8-03-000m-psd-floor-of-tx-mask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6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4-000m-gen-adhoc-revme-cc35-comments.xl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8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9-000m-revme-mac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9-000m-revme-mac-comments.xl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8-000m-revme-wg-cc35-editor1-ad-hoc-comments.xlsx" TargetMode="External"/><Relationship Id="rId7" Type="http://schemas.openxmlformats.org/officeDocument/2006/relationships/hyperlink" Target="https://mentor.ieee.org/802.11/dcn/21/11-21-0727-07-000m-revme-phy-comments.xl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93-09-000m-revme-mac-comments.xls" TargetMode="External"/><Relationship Id="rId4" Type="http://schemas.openxmlformats.org/officeDocument/2006/relationships/hyperlink" Target="https://mentor.ieee.org/802.11/dcn/21/11-21-0689-07-000m-revme-editor2-ad-hoc-comments.xls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5-000m-gen-adhoc-revme-cc35-comments.xls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2021-11-26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22 – EDITOR 1 and EDITOR 2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“MOTION-EDITOR1-G” tab (2 CIDs) in </a:t>
            </a:r>
            <a:r>
              <a:rPr lang="en-US" altLang="en-US" dirty="0">
                <a:hlinkClick r:id="rId3"/>
              </a:rPr>
              <a:t>https://mentor.ieee.org/802.11/dcn/21/11-21-0738-07-000m-revme-wg-cc35-editor1-ad-hoc-comments.xlsx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ED2-E” tab (1 CID) in </a:t>
            </a:r>
            <a:r>
              <a:rPr lang="en-US" altLang="en-US" dirty="0">
                <a:hlinkClick r:id="rId4"/>
              </a:rPr>
              <a:t>https://mentor.ieee.org/802.11/dcn/21/11-21-0689-06-000m-revme-editor2-ad-hoc-comments.xlsx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23 – GEN, MAC, PHY, SEC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OCT- A” tab (7 CIDs) in </a:t>
            </a:r>
            <a:r>
              <a:rPr lang="en-US" altLang="en-US" dirty="0">
                <a:hlinkClick r:id="rId3"/>
              </a:rPr>
              <a:t>https://mentor.ieee.org/802.11/dcn/21/11-21-0699-12-000m-gen-adhoc-revme-cc35-comments.xls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MAC-AF” tab (30 CIDs) in </a:t>
            </a:r>
            <a:r>
              <a:rPr lang="en-US" altLang="en-US" dirty="0">
                <a:hlinkClick r:id="rId4"/>
              </a:rPr>
              <a:t>https://mentor.ieee.org/802.11/dcn/21/11-21-0793-07-000m-revme-mac-comments.xls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D” and “PHY Motion D2” tab (6 CIDs) in </a:t>
            </a:r>
            <a:r>
              <a:rPr lang="en-US" altLang="en-US" dirty="0">
                <a:hlinkClick r:id="rId5"/>
              </a:rPr>
              <a:t>https://mentor.ieee.org/802.11/dcn/21/11-21-0727-05-000m-revme-phy-comments.xls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E” tab (1 CIDs) in  </a:t>
            </a:r>
            <a:r>
              <a:rPr lang="en-US" altLang="en-US" dirty="0">
                <a:hlinkClick r:id="rId6"/>
              </a:rPr>
              <a:t>https://mentor.ieee.org/802.11/dcn/21/11-21-0690-09-000m-revme-cc35-sec-comments.xlsx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Youhan</a:t>
            </a:r>
            <a:r>
              <a:rPr lang="en-US" altLang="en-US" sz="20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24 – CID 116 (SEC)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116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116” tab in </a:t>
            </a:r>
            <a:r>
              <a:rPr lang="en-US" altLang="en-US" dirty="0">
                <a:hlinkClick r:id="rId3"/>
              </a:rPr>
              <a:t>https://mentor.ieee.org/802.11/dcn/21/11-21-0690-09-000m-revme-cc35-sec-comments.xlsx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Nehru Bhandaru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25 – PSD Floor of TX Mask submission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https://mentor.ieee.org/802.11/dcn/21/11-21-1448-03-000m-psd-floor-of-tx-mask.docx</a:t>
            </a: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Xiaogang</a:t>
            </a:r>
            <a:r>
              <a:rPr lang="en-US" altLang="en-US" sz="2800" dirty="0"/>
              <a:t> Chen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two abstentions (Joseph Levy, Gaurav Patwardhan). Passes</a:t>
            </a:r>
            <a:r>
              <a:rPr lang="en-US" altLang="en-US" sz="2800"/>
              <a:t>. 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26 – ED2, GEN, MAC, PHY, SEC CIDs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ED2-F” tab (28 CIDs) in </a:t>
            </a:r>
            <a:r>
              <a:rPr lang="en-US" altLang="en-US" sz="1800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OCT- B“, “GEN Motion Nov –A”, and “Comment Withdrawn” tabs (11 CIDs) except for CIDs 183, 184, and 563 in </a:t>
            </a:r>
            <a:r>
              <a:rPr lang="en-US" altLang="en-US" sz="1800" dirty="0">
                <a:hlinkClick r:id="rId4"/>
              </a:rPr>
              <a:t>https://mentor.ieee.org/802.11/dcn/21/11-21-0699-14-000m-gen-adhoc-revme-cc35-comments.xls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MAC-AG” and “Comment Withdrawn” tabs (66 CIDs) in </a:t>
            </a:r>
            <a:r>
              <a:rPr lang="en-US" altLang="en-US" sz="1800" dirty="0">
                <a:hlinkClick r:id="rId5"/>
              </a:rPr>
              <a:t>https://mentor.ieee.org/802.11/dcn/21/11-21-0793-09-000m-revme-mac-comments.xls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E” tab (4 CIDs) and “Comment Withdrawn” tabs (6 CIDs) in </a:t>
            </a:r>
            <a:r>
              <a:rPr lang="en-US" altLang="en-US" sz="1800" dirty="0">
                <a:hlinkClick r:id="rId6"/>
              </a:rPr>
              <a:t>https://mentor.ieee.org/802.11/dcn/21/11-21-0727-06-000m-revme-phy-comments.xls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F” tab (10 CIDs) in  </a:t>
            </a:r>
            <a:r>
              <a:rPr lang="en-US" altLang="en-US" sz="1800" dirty="0">
                <a:hlinkClick r:id="rId7"/>
              </a:rPr>
              <a:t>https://mentor.ieee.org/802.11/dcn/21/11-21-0690-11-000m-revme-cc35-sec-comments.xlsx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27 – CID 97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97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97”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Sean Coffey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28 – CID 393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393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393”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29 – CIDs 93, 94, 95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93, 94, 95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93,94,95”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abstention.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1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30 – CID 101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101”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93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31 – CID 359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359 and 458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359” tab </a:t>
            </a:r>
            <a:r>
              <a:rPr lang="en-US" altLang="en-US" dirty="0">
                <a:hlinkClick r:id="rId3"/>
              </a:rPr>
              <a:t>https://mentor.ieee.org/802.11/dcn/21/11-21-0793-09-000m-revme-mac-comments.xls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objection and one abstention.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2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32 – CID 207 (ED2)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207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ED2-G” tab </a:t>
            </a:r>
            <a:r>
              <a:rPr lang="en-US" altLang="en-US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one abstention.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8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33 – Insufficient Details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“Insufficient Details” tab (3 CIDs) in </a:t>
            </a:r>
            <a:r>
              <a:rPr lang="en-US" altLang="en-US" sz="1600" dirty="0">
                <a:hlinkClick r:id="rId3"/>
              </a:rPr>
              <a:t>https://mentor.ieee.org/802.11/dcn/21/11-21-0738-08-000m-revme-wg-cc35-editor1-ad-hoc-comments.xlsx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ED2-H” tab (31 CIDs) in </a:t>
            </a:r>
            <a:r>
              <a:rPr lang="en-US" altLang="en-US" sz="1600" dirty="0">
                <a:hlinkClick r:id="rId4"/>
              </a:rPr>
              <a:t>https://mentor.ieee.org/802.11/dcn/21/11-21-0689-07-000m-revme-editor2-ad-hoc-comments.xlsx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 Insufficient details” tabs (58 CIDs) in </a:t>
            </a:r>
            <a:r>
              <a:rPr lang="en-US" altLang="en-US" sz="1600" dirty="0">
                <a:hlinkClick r:id="rId5"/>
              </a:rPr>
              <a:t>https://mentor.ieee.org/802.11/dcn/21/11-21-0793-09-000m-revme-mac-comments.xls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“Submission Required” tab (18 CIDs) in  </a:t>
            </a:r>
            <a:r>
              <a:rPr lang="en-US" altLang="en-US" sz="1600" dirty="0">
                <a:hlinkClick r:id="rId6"/>
              </a:rPr>
              <a:t>https://mentor.ieee.org/802.11/dcn/21/11-21-0690-11-000m-revme-cc35-sec-comments.xlsx</a:t>
            </a:r>
            <a:r>
              <a:rPr lang="en-US" altLang="en-US" sz="1600" dirty="0"/>
              <a:t>, with the exception of 21/0829: 179, 180, 186, 188, 193, 507, 462, 432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“Insufficient Details” tab (16 CIDs) in </a:t>
            </a:r>
            <a:r>
              <a:rPr lang="en-US" altLang="en-US" sz="1600" dirty="0">
                <a:hlinkClick r:id="rId7"/>
              </a:rPr>
              <a:t>https://mentor.ieee.org/802.11/dcn/21/11-21-0727-06-000m-revme-phy-comments.xls</a:t>
            </a:r>
            <a:r>
              <a:rPr lang="en-US" altLang="en-US" sz="1600" dirty="0"/>
              <a:t>,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9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34 – 11ay fix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65201" y="19050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Instruct the editor to incorporate the following changes (based on P802.11REVme D0.4):</a:t>
            </a:r>
          </a:p>
          <a:p>
            <a:pPr lvl="1" indent="-342900"/>
            <a:r>
              <a:rPr lang="en-US" altLang="en-US" b="1" dirty="0"/>
              <a:t>At page 1673 line 17, replace  value “6” with “11”,</a:t>
            </a:r>
          </a:p>
          <a:p>
            <a:pPr lvl="1" indent="-342900"/>
            <a:r>
              <a:rPr lang="en-US" altLang="en-US" b="1" dirty="0"/>
              <a:t>At page 1673 line 26, change “8– (8xn – 1)” to “8, 9, 10, 12– (8xn – 1)”</a:t>
            </a:r>
          </a:p>
          <a:p>
            <a:pPr lvl="1" indent="-342900"/>
            <a:r>
              <a:rPr lang="en-US" altLang="en-US" b="1" dirty="0"/>
              <a:t>Add a new row with value “6/ Reserved (used by the Wi-Fi Alliance® &lt;footnote&gt;)” </a:t>
            </a:r>
          </a:p>
          <a:p>
            <a:pPr lvl="1" indent="-342900"/>
            <a:r>
              <a:rPr lang="en-US" altLang="en-US" b="1" dirty="0"/>
              <a:t>Swap the row of “Protected Announce Support” with the row of “Protected WUR Frame Support”.</a:t>
            </a:r>
          </a:p>
          <a:p>
            <a:pPr marL="0" indent="0"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REVme</a:t>
            </a:r>
            <a:r>
              <a:rPr lang="en-US" altLang="en-US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61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35 – Initial LB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editors to prepare P802.11REVme D1.0 by incorporating P802.11REVme D0.4 and all accepted changes per motions contained in https://mentor.ieee.org/802.11/dcn/21/11-21-0758-15-000m-revme-motions.pptx,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40-day Working Group Technical Letter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D1.0 be forwarded to SA Ballot?”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Emily Qi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Seconded: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18 – Yes; 0 – No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GB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Abstain. Motion Passes.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8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36 – Insufficient Details</a:t>
            </a:r>
            <a:br>
              <a:rPr lang="en-US" altLang="en-US" dirty="0"/>
            </a:br>
            <a:r>
              <a:rPr lang="en-US" altLang="en-US" dirty="0"/>
              <a:t>(2021-11-29)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“Insufficient Details” tab (22 CIDs) in </a:t>
            </a:r>
            <a:r>
              <a:rPr lang="en-US" altLang="en-US" sz="2400" dirty="0">
                <a:hlinkClick r:id="rId3"/>
              </a:rPr>
              <a:t>https://mentor.ieee.org/802.11/dcn/21/11-21-0699-15-000m-gen-adhoc-revme-cc35-comments.xls</a:t>
            </a:r>
            <a:r>
              <a:rPr lang="en-US" altLang="en-US" sz="24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</a:t>
            </a:r>
            <a:r>
              <a:rPr lang="en-US" altLang="en-US" dirty="0"/>
              <a:t>ncorporate the changes into the next version of the </a:t>
            </a:r>
            <a:r>
              <a:rPr lang="en-US" altLang="en-US" dirty="0" err="1"/>
              <a:t>REVme</a:t>
            </a:r>
            <a:r>
              <a:rPr lang="en-US" altLang="en-US" dirty="0"/>
              <a:t> draft.</a:t>
            </a:r>
            <a:br>
              <a:rPr lang="en-US" altLang="en-US" b="1" dirty="0"/>
            </a:br>
            <a:endParaRPr lang="en-US" altLang="en-US" b="1" dirty="0"/>
          </a:p>
          <a:p>
            <a:pPr marL="57150" indent="0">
              <a:lnSpc>
                <a:spcPct val="80000"/>
              </a:lnSpc>
              <a:buNone/>
            </a:pPr>
            <a:endParaRPr lang="en-US" altLang="en-US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b="1" dirty="0">
              <a:solidFill>
                <a:srgbClr val="006600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endParaRPr lang="en-US" altLang="en-US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</a:t>
            </a:r>
            <a:r>
              <a:rPr lang="en-US" altLang="en-US"/>
              <a:t>xlsx </a:t>
            </a:r>
            <a:endParaRPr lang="en-US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106267</TotalTime>
  <Words>4648</Words>
  <Application>Microsoft Office PowerPoint</Application>
  <PresentationFormat>Widescreen</PresentationFormat>
  <Paragraphs>685</Paragraphs>
  <Slides>38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  <vt:lpstr>Motion 22 – EDITOR 1 and EDITOR 2 CIDs (2021-10-25)</vt:lpstr>
      <vt:lpstr>Motion 23 – GEN, MAC, PHY, SEC CIDs (2021-10-25)</vt:lpstr>
      <vt:lpstr>Motion 24 – CID 116 (SEC) (2021-10-25)</vt:lpstr>
      <vt:lpstr>Motion 25 – PSD Floor of TX Mask submission (2021-10-25)</vt:lpstr>
      <vt:lpstr>Motion 26 – ED2, GEN, MAC, PHY, SEC CIDs (2021-11-15)</vt:lpstr>
      <vt:lpstr>Motion 27 – CID 97 (GEN) (2021-11-15)</vt:lpstr>
      <vt:lpstr>Motion 28 – CID 393 (GEN) (2021-11-15)</vt:lpstr>
      <vt:lpstr>Motion 29 – CIDs 93, 94, 95 (MAC) (2021-11-15)</vt:lpstr>
      <vt:lpstr>Motion 30 – CID 101 (MAC) (2021-11-15)</vt:lpstr>
      <vt:lpstr>Motion 31 – CID 359 (MAC) (2021-11-15)</vt:lpstr>
      <vt:lpstr>Motion 32 – CID 207 (ED2) (2021-11-15)</vt:lpstr>
      <vt:lpstr>Motion 33 – Insufficient Details (2021-11-15)</vt:lpstr>
      <vt:lpstr>Motion 34 – 11ay fix (2021-11-15)</vt:lpstr>
      <vt:lpstr>Motion 35 – Initial LB (2021-11-15)</vt:lpstr>
      <vt:lpstr>Motion 36 – Insufficient Details (2021-11-29)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4600</cp:revision>
  <cp:lastPrinted>2014-11-04T15:04:57Z</cp:lastPrinted>
  <dcterms:created xsi:type="dcterms:W3CDTF">2007-04-17T18:10:23Z</dcterms:created>
  <dcterms:modified xsi:type="dcterms:W3CDTF">2021-11-26T15:53:11Z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