
<file path=[Content_Types].xml><?xml version="1.0" encoding="utf-8"?>
<Types xmlns="http://schemas.openxmlformats.org/package/2006/content-types">
  <Default Extension="bin" ContentType="application/vnd.openxmlformats-officedocument.oleObject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850" r:id="rId2"/>
    <p:sldId id="851" r:id="rId3"/>
    <p:sldId id="751" r:id="rId4"/>
    <p:sldId id="852" r:id="rId5"/>
    <p:sldId id="853" r:id="rId6"/>
    <p:sldId id="855" r:id="rId7"/>
    <p:sldId id="856" r:id="rId8"/>
    <p:sldId id="857" r:id="rId9"/>
    <p:sldId id="858" r:id="rId10"/>
    <p:sldId id="859" r:id="rId11"/>
    <p:sldId id="860" r:id="rId12"/>
    <p:sldId id="861" r:id="rId13"/>
    <p:sldId id="863" r:id="rId14"/>
    <p:sldId id="862" r:id="rId15"/>
    <p:sldId id="864" r:id="rId16"/>
    <p:sldId id="866" r:id="rId17"/>
    <p:sldId id="867" r:id="rId18"/>
    <p:sldId id="868" r:id="rId19"/>
    <p:sldId id="869" r:id="rId20"/>
    <p:sldId id="870" r:id="rId21"/>
    <p:sldId id="871" r:id="rId22"/>
    <p:sldId id="872" r:id="rId23"/>
    <p:sldId id="873" r:id="rId24"/>
    <p:sldId id="874" r:id="rId25"/>
    <p:sldId id="875" r:id="rId26"/>
    <p:sldId id="876" r:id="rId27"/>
    <p:sldId id="877" r:id="rId28"/>
    <p:sldId id="879" r:id="rId29"/>
    <p:sldId id="880" r:id="rId30"/>
    <p:sldId id="883" r:id="rId31"/>
    <p:sldId id="884" r:id="rId32"/>
    <p:sldId id="885" r:id="rId33"/>
    <p:sldId id="886" r:id="rId34"/>
    <p:sldId id="887" r:id="rId35"/>
    <p:sldId id="888" r:id="rId36"/>
    <p:sldId id="889" r:id="rId37"/>
    <p:sldId id="882" r:id="rId38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FE7571-C873-4DEA-B855-E32A36A3D0A1}">
          <p14:sldIdLst>
            <p14:sldId id="850"/>
            <p14:sldId id="851"/>
            <p14:sldId id="751"/>
            <p14:sldId id="852"/>
            <p14:sldId id="853"/>
            <p14:sldId id="855"/>
            <p14:sldId id="856"/>
          </p14:sldIdLst>
        </p14:section>
        <p14:section name="Untitled Section" id="{81441D95-A017-4A3D-8256-78B00FBC397B}">
          <p14:sldIdLst>
            <p14:sldId id="857"/>
            <p14:sldId id="858"/>
            <p14:sldId id="859"/>
            <p14:sldId id="860"/>
            <p14:sldId id="861"/>
            <p14:sldId id="863"/>
            <p14:sldId id="862"/>
            <p14:sldId id="864"/>
            <p14:sldId id="866"/>
            <p14:sldId id="867"/>
            <p14:sldId id="868"/>
            <p14:sldId id="869"/>
            <p14:sldId id="870"/>
            <p14:sldId id="871"/>
            <p14:sldId id="872"/>
            <p14:sldId id="873"/>
            <p14:sldId id="874"/>
            <p14:sldId id="875"/>
            <p14:sldId id="876"/>
            <p14:sldId id="877"/>
            <p14:sldId id="879"/>
            <p14:sldId id="880"/>
            <p14:sldId id="883"/>
            <p14:sldId id="884"/>
            <p14:sldId id="885"/>
            <p14:sldId id="886"/>
            <p14:sldId id="887"/>
            <p14:sldId id="888"/>
            <p14:sldId id="889"/>
            <p14:sldId id="882"/>
          </p14:sldIdLst>
        </p14:section>
        <p14:section name="Untitled Section" id="{785FCC10-6561-4604-AB95-6417B3A9F74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ED2150-2ABC-476A-A35D-86AEC39F1574}" v="33" dt="2021-11-15T15:15:18.3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10" autoAdjust="0"/>
    <p:restoredTop sz="89250" autoAdjust="0"/>
  </p:normalViewPr>
  <p:slideViewPr>
    <p:cSldViewPr>
      <p:cViewPr varScale="1">
        <p:scale>
          <a:sx n="94" d="100"/>
          <a:sy n="94" d="100"/>
        </p:scale>
        <p:origin x="252" y="96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45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microsoft.com/office/2015/10/relationships/revisionInfo" Target="revisionInfo.xml"/><Relationship Id="rId20" Type="http://schemas.openxmlformats.org/officeDocument/2006/relationships/slide" Target="slides/slide19.xml"/><Relationship Id="rId41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Montemurro" userId="40c20c913ca7511e" providerId="LiveId" clId="{CCED2150-2ABC-476A-A35D-86AEC39F1574}"/>
    <pc:docChg chg="undo redo custSel addSld delSld modSld modMainMaster modSection">
      <pc:chgData name="Mike Montemurro" userId="40c20c913ca7511e" providerId="LiveId" clId="{CCED2150-2ABC-476A-A35D-86AEC39F1574}" dt="2021-11-15T15:16:59.336" v="1008" actId="20577"/>
      <pc:docMkLst>
        <pc:docMk/>
      </pc:docMkLst>
      <pc:sldChg chg="modSp mod">
        <pc:chgData name="Mike Montemurro" userId="40c20c913ca7511e" providerId="LiveId" clId="{CCED2150-2ABC-476A-A35D-86AEC39F1574}" dt="2021-11-02T15:36:51.307" v="15" actId="20577"/>
        <pc:sldMkLst>
          <pc:docMk/>
          <pc:sldMk cId="2822743645" sldId="850"/>
        </pc:sldMkLst>
        <pc:spChg chg="mod">
          <ac:chgData name="Mike Montemurro" userId="40c20c913ca7511e" providerId="LiveId" clId="{CCED2150-2ABC-476A-A35D-86AEC39F1574}" dt="2021-11-02T15:36:51.307" v="15" actId="20577"/>
          <ac:spMkLst>
            <pc:docMk/>
            <pc:sldMk cId="2822743645" sldId="850"/>
            <ac:spMk id="5" creationId="{5C289E12-1085-4168-A398-0F7249308ABA}"/>
          </ac:spMkLst>
        </pc:spChg>
      </pc:sldChg>
      <pc:sldChg chg="modSp del mod">
        <pc:chgData name="Mike Montemurro" userId="40c20c913ca7511e" providerId="LiveId" clId="{CCED2150-2ABC-476A-A35D-86AEC39F1574}" dt="2021-11-15T14:38:25.269" v="385" actId="2696"/>
        <pc:sldMkLst>
          <pc:docMk/>
          <pc:sldMk cId="682921936" sldId="878"/>
        </pc:sldMkLst>
        <pc:spChg chg="mod">
          <ac:chgData name="Mike Montemurro" userId="40c20c913ca7511e" providerId="LiveId" clId="{CCED2150-2ABC-476A-A35D-86AEC39F1574}" dt="2021-11-15T14:37:04.993" v="379" actId="20577"/>
          <ac:spMkLst>
            <pc:docMk/>
            <pc:sldMk cId="682921936" sldId="878"/>
            <ac:spMk id="9222" creationId="{00000000-0000-0000-0000-000000000000}"/>
          </ac:spMkLst>
        </pc:spChg>
      </pc:sldChg>
      <pc:sldChg chg="addSp delSp modSp mod">
        <pc:chgData name="Mike Montemurro" userId="40c20c913ca7511e" providerId="LiveId" clId="{CCED2150-2ABC-476A-A35D-86AEC39F1574}" dt="2021-11-15T14:58:22.224" v="634" actId="20577"/>
        <pc:sldMkLst>
          <pc:docMk/>
          <pc:sldMk cId="1272141476" sldId="879"/>
        </pc:sldMkLst>
        <pc:spChg chg="add del">
          <ac:chgData name="Mike Montemurro" userId="40c20c913ca7511e" providerId="LiveId" clId="{CCED2150-2ABC-476A-A35D-86AEC39F1574}" dt="2021-11-15T14:39:36.551" v="428"/>
          <ac:spMkLst>
            <pc:docMk/>
            <pc:sldMk cId="1272141476" sldId="879"/>
            <ac:spMk id="2" creationId="{DDBA2674-F078-4429-A7C1-943F24EB743A}"/>
          </ac:spMkLst>
        </pc:spChg>
        <pc:spChg chg="mod">
          <ac:chgData name="Mike Montemurro" userId="40c20c913ca7511e" providerId="LiveId" clId="{CCED2150-2ABC-476A-A35D-86AEC39F1574}" dt="2021-11-15T14:38:31.027" v="389" actId="20577"/>
          <ac:spMkLst>
            <pc:docMk/>
            <pc:sldMk cId="1272141476" sldId="879"/>
            <ac:spMk id="9222" creationId="{00000000-0000-0000-0000-000000000000}"/>
          </ac:spMkLst>
        </pc:spChg>
        <pc:spChg chg="mod">
          <ac:chgData name="Mike Montemurro" userId="40c20c913ca7511e" providerId="LiveId" clId="{CCED2150-2ABC-476A-A35D-86AEC39F1574}" dt="2021-11-15T14:58:22.224" v="634" actId="20577"/>
          <ac:spMkLst>
            <pc:docMk/>
            <pc:sldMk cId="1272141476" sldId="879"/>
            <ac:spMk id="9223" creationId="{00000000-0000-0000-0000-000000000000}"/>
          </ac:spMkLst>
        </pc:spChg>
      </pc:sldChg>
      <pc:sldChg chg="modSp mod">
        <pc:chgData name="Mike Montemurro" userId="40c20c913ca7511e" providerId="LiveId" clId="{CCED2150-2ABC-476A-A35D-86AEC39F1574}" dt="2021-11-15T14:55:29.861" v="562" actId="20577"/>
        <pc:sldMkLst>
          <pc:docMk/>
          <pc:sldMk cId="4194826839" sldId="880"/>
        </pc:sldMkLst>
        <pc:spChg chg="mod">
          <ac:chgData name="Mike Montemurro" userId="40c20c913ca7511e" providerId="LiveId" clId="{CCED2150-2ABC-476A-A35D-86AEC39F1574}" dt="2021-11-15T14:55:29.861" v="562" actId="20577"/>
          <ac:spMkLst>
            <pc:docMk/>
            <pc:sldMk cId="4194826839" sldId="880"/>
            <ac:spMk id="9222" creationId="{00000000-0000-0000-0000-000000000000}"/>
          </ac:spMkLst>
        </pc:spChg>
        <pc:spChg chg="mod">
          <ac:chgData name="Mike Montemurro" userId="40c20c913ca7511e" providerId="LiveId" clId="{CCED2150-2ABC-476A-A35D-86AEC39F1574}" dt="2021-11-15T14:54:52.472" v="559" actId="20577"/>
          <ac:spMkLst>
            <pc:docMk/>
            <pc:sldMk cId="4194826839" sldId="880"/>
            <ac:spMk id="9223" creationId="{00000000-0000-0000-0000-000000000000}"/>
          </ac:spMkLst>
        </pc:spChg>
      </pc:sldChg>
      <pc:sldChg chg="modSp del mod">
        <pc:chgData name="Mike Montemurro" userId="40c20c913ca7511e" providerId="LiveId" clId="{CCED2150-2ABC-476A-A35D-86AEC39F1574}" dt="2021-11-12T16:48:37.499" v="310" actId="47"/>
        <pc:sldMkLst>
          <pc:docMk/>
          <pc:sldMk cId="3462574325" sldId="881"/>
        </pc:sldMkLst>
        <pc:spChg chg="mod">
          <ac:chgData name="Mike Montemurro" userId="40c20c913ca7511e" providerId="LiveId" clId="{CCED2150-2ABC-476A-A35D-86AEC39F1574}" dt="2021-11-02T15:38:14.548" v="42" actId="20577"/>
          <ac:spMkLst>
            <pc:docMk/>
            <pc:sldMk cId="3462574325" sldId="881"/>
            <ac:spMk id="9222" creationId="{00000000-0000-0000-0000-000000000000}"/>
          </ac:spMkLst>
        </pc:spChg>
      </pc:sldChg>
      <pc:sldChg chg="modSp mod">
        <pc:chgData name="Mike Montemurro" userId="40c20c913ca7511e" providerId="LiveId" clId="{CCED2150-2ABC-476A-A35D-86AEC39F1574}" dt="2021-11-15T15:16:13.510" v="968" actId="20577"/>
        <pc:sldMkLst>
          <pc:docMk/>
          <pc:sldMk cId="3476538050" sldId="882"/>
        </pc:sldMkLst>
        <pc:spChg chg="mod">
          <ac:chgData name="Mike Montemurro" userId="40c20c913ca7511e" providerId="LiveId" clId="{CCED2150-2ABC-476A-A35D-86AEC39F1574}" dt="2021-11-15T15:16:13.510" v="968" actId="20577"/>
          <ac:spMkLst>
            <pc:docMk/>
            <pc:sldMk cId="3476538050" sldId="882"/>
            <ac:spMk id="9222" creationId="{00000000-0000-0000-0000-000000000000}"/>
          </ac:spMkLst>
        </pc:spChg>
        <pc:spChg chg="mod">
          <ac:chgData name="Mike Montemurro" userId="40c20c913ca7511e" providerId="LiveId" clId="{CCED2150-2ABC-476A-A35D-86AEC39F1574}" dt="2021-11-15T14:00:04.592" v="377" actId="20577"/>
          <ac:spMkLst>
            <pc:docMk/>
            <pc:sldMk cId="3476538050" sldId="882"/>
            <ac:spMk id="9223" creationId="{00000000-0000-0000-0000-000000000000}"/>
          </ac:spMkLst>
        </pc:spChg>
      </pc:sldChg>
      <pc:sldChg chg="modSp add mod">
        <pc:chgData name="Mike Montemurro" userId="40c20c913ca7511e" providerId="LiveId" clId="{CCED2150-2ABC-476A-A35D-86AEC39F1574}" dt="2021-11-15T14:56:01.642" v="581" actId="20577"/>
        <pc:sldMkLst>
          <pc:docMk/>
          <pc:sldMk cId="985600030" sldId="883"/>
        </pc:sldMkLst>
        <pc:spChg chg="mod">
          <ac:chgData name="Mike Montemurro" userId="40c20c913ca7511e" providerId="LiveId" clId="{CCED2150-2ABC-476A-A35D-86AEC39F1574}" dt="2021-11-15T14:55:37.921" v="567" actId="20577"/>
          <ac:spMkLst>
            <pc:docMk/>
            <pc:sldMk cId="985600030" sldId="883"/>
            <ac:spMk id="9222" creationId="{00000000-0000-0000-0000-000000000000}"/>
          </ac:spMkLst>
        </pc:spChg>
        <pc:spChg chg="mod">
          <ac:chgData name="Mike Montemurro" userId="40c20c913ca7511e" providerId="LiveId" clId="{CCED2150-2ABC-476A-A35D-86AEC39F1574}" dt="2021-11-15T14:56:01.642" v="581" actId="20577"/>
          <ac:spMkLst>
            <pc:docMk/>
            <pc:sldMk cId="985600030" sldId="883"/>
            <ac:spMk id="9223" creationId="{00000000-0000-0000-0000-000000000000}"/>
          </ac:spMkLst>
        </pc:spChg>
      </pc:sldChg>
      <pc:sldChg chg="modSp add mod">
        <pc:chgData name="Mike Montemurro" userId="40c20c913ca7511e" providerId="LiveId" clId="{CCED2150-2ABC-476A-A35D-86AEC39F1574}" dt="2021-11-15T15:00:17.385" v="659"/>
        <pc:sldMkLst>
          <pc:docMk/>
          <pc:sldMk cId="2784621157" sldId="884"/>
        </pc:sldMkLst>
        <pc:spChg chg="mod">
          <ac:chgData name="Mike Montemurro" userId="40c20c913ca7511e" providerId="LiveId" clId="{CCED2150-2ABC-476A-A35D-86AEC39F1574}" dt="2021-11-15T14:59:17.978" v="642" actId="20577"/>
          <ac:spMkLst>
            <pc:docMk/>
            <pc:sldMk cId="2784621157" sldId="884"/>
            <ac:spMk id="9222" creationId="{00000000-0000-0000-0000-000000000000}"/>
          </ac:spMkLst>
        </pc:spChg>
        <pc:spChg chg="mod">
          <ac:chgData name="Mike Montemurro" userId="40c20c913ca7511e" providerId="LiveId" clId="{CCED2150-2ABC-476A-A35D-86AEC39F1574}" dt="2021-11-15T15:00:17.385" v="659"/>
          <ac:spMkLst>
            <pc:docMk/>
            <pc:sldMk cId="2784621157" sldId="884"/>
            <ac:spMk id="9223" creationId="{00000000-0000-0000-0000-000000000000}"/>
          </ac:spMkLst>
        </pc:spChg>
      </pc:sldChg>
      <pc:sldChg chg="modSp add mod">
        <pc:chgData name="Mike Montemurro" userId="40c20c913ca7511e" providerId="LiveId" clId="{CCED2150-2ABC-476A-A35D-86AEC39F1574}" dt="2021-11-15T15:00:33.564" v="665" actId="20577"/>
        <pc:sldMkLst>
          <pc:docMk/>
          <pc:sldMk cId="820393634" sldId="885"/>
        </pc:sldMkLst>
        <pc:spChg chg="mod">
          <ac:chgData name="Mike Montemurro" userId="40c20c913ca7511e" providerId="LiveId" clId="{CCED2150-2ABC-476A-A35D-86AEC39F1574}" dt="2021-11-15T14:59:45.905" v="651" actId="20577"/>
          <ac:spMkLst>
            <pc:docMk/>
            <pc:sldMk cId="820393634" sldId="885"/>
            <ac:spMk id="9222" creationId="{00000000-0000-0000-0000-000000000000}"/>
          </ac:spMkLst>
        </pc:spChg>
        <pc:spChg chg="mod">
          <ac:chgData name="Mike Montemurro" userId="40c20c913ca7511e" providerId="LiveId" clId="{CCED2150-2ABC-476A-A35D-86AEC39F1574}" dt="2021-11-15T15:00:33.564" v="665" actId="20577"/>
          <ac:spMkLst>
            <pc:docMk/>
            <pc:sldMk cId="820393634" sldId="885"/>
            <ac:spMk id="9223" creationId="{00000000-0000-0000-0000-000000000000}"/>
          </ac:spMkLst>
        </pc:spChg>
      </pc:sldChg>
      <pc:sldChg chg="modSp add mod">
        <pc:chgData name="Mike Montemurro" userId="40c20c913ca7511e" providerId="LiveId" clId="{CCED2150-2ABC-476A-A35D-86AEC39F1574}" dt="2021-11-15T15:01:29.964" v="689" actId="20577"/>
        <pc:sldMkLst>
          <pc:docMk/>
          <pc:sldMk cId="2839502449" sldId="886"/>
        </pc:sldMkLst>
        <pc:spChg chg="mod">
          <ac:chgData name="Mike Montemurro" userId="40c20c913ca7511e" providerId="LiveId" clId="{CCED2150-2ABC-476A-A35D-86AEC39F1574}" dt="2021-11-15T15:01:07.474" v="674" actId="20577"/>
          <ac:spMkLst>
            <pc:docMk/>
            <pc:sldMk cId="2839502449" sldId="886"/>
            <ac:spMk id="9222" creationId="{00000000-0000-0000-0000-000000000000}"/>
          </ac:spMkLst>
        </pc:spChg>
        <pc:spChg chg="mod">
          <ac:chgData name="Mike Montemurro" userId="40c20c913ca7511e" providerId="LiveId" clId="{CCED2150-2ABC-476A-A35D-86AEC39F1574}" dt="2021-11-15T15:01:29.964" v="689" actId="20577"/>
          <ac:spMkLst>
            <pc:docMk/>
            <pc:sldMk cId="2839502449" sldId="886"/>
            <ac:spMk id="9223" creationId="{00000000-0000-0000-0000-000000000000}"/>
          </ac:spMkLst>
        </pc:spChg>
      </pc:sldChg>
      <pc:sldChg chg="addSp delSp modSp add mod">
        <pc:chgData name="Mike Montemurro" userId="40c20c913ca7511e" providerId="LiveId" clId="{CCED2150-2ABC-476A-A35D-86AEC39F1574}" dt="2021-11-15T15:04:47.416" v="716" actId="22"/>
        <pc:sldMkLst>
          <pc:docMk/>
          <pc:sldMk cId="1507428942" sldId="887"/>
        </pc:sldMkLst>
        <pc:spChg chg="add del">
          <ac:chgData name="Mike Montemurro" userId="40c20c913ca7511e" providerId="LiveId" clId="{CCED2150-2ABC-476A-A35D-86AEC39F1574}" dt="2021-11-15T15:04:47.416" v="716" actId="22"/>
          <ac:spMkLst>
            <pc:docMk/>
            <pc:sldMk cId="1507428942" sldId="887"/>
            <ac:spMk id="7" creationId="{D4180650-1D50-4B08-8D0C-D030C4227D87}"/>
          </ac:spMkLst>
        </pc:spChg>
        <pc:spChg chg="mod">
          <ac:chgData name="Mike Montemurro" userId="40c20c913ca7511e" providerId="LiveId" clId="{CCED2150-2ABC-476A-A35D-86AEC39F1574}" dt="2021-11-15T15:03:35.405" v="701" actId="20577"/>
          <ac:spMkLst>
            <pc:docMk/>
            <pc:sldMk cId="1507428942" sldId="887"/>
            <ac:spMk id="9222" creationId="{00000000-0000-0000-0000-000000000000}"/>
          </ac:spMkLst>
        </pc:spChg>
        <pc:spChg chg="mod">
          <ac:chgData name="Mike Montemurro" userId="40c20c913ca7511e" providerId="LiveId" clId="{CCED2150-2ABC-476A-A35D-86AEC39F1574}" dt="2021-11-15T15:04:22.149" v="714" actId="20577"/>
          <ac:spMkLst>
            <pc:docMk/>
            <pc:sldMk cId="1507428942" sldId="887"/>
            <ac:spMk id="9223" creationId="{00000000-0000-0000-0000-000000000000}"/>
          </ac:spMkLst>
        </pc:spChg>
      </pc:sldChg>
      <pc:sldChg chg="modSp add mod">
        <pc:chgData name="Mike Montemurro" userId="40c20c913ca7511e" providerId="LiveId" clId="{CCED2150-2ABC-476A-A35D-86AEC39F1574}" dt="2021-11-15T15:15:07.438" v="905" actId="20577"/>
        <pc:sldMkLst>
          <pc:docMk/>
          <pc:sldMk cId="2880249836" sldId="888"/>
        </pc:sldMkLst>
        <pc:spChg chg="mod">
          <ac:chgData name="Mike Montemurro" userId="40c20c913ca7511e" providerId="LiveId" clId="{CCED2150-2ABC-476A-A35D-86AEC39F1574}" dt="2021-11-15T15:15:07.438" v="905" actId="20577"/>
          <ac:spMkLst>
            <pc:docMk/>
            <pc:sldMk cId="2880249836" sldId="888"/>
            <ac:spMk id="9222" creationId="{00000000-0000-0000-0000-000000000000}"/>
          </ac:spMkLst>
        </pc:spChg>
        <pc:spChg chg="mod">
          <ac:chgData name="Mike Montemurro" userId="40c20c913ca7511e" providerId="LiveId" clId="{CCED2150-2ABC-476A-A35D-86AEC39F1574}" dt="2021-11-15T15:14:21.212" v="895" actId="20577"/>
          <ac:spMkLst>
            <pc:docMk/>
            <pc:sldMk cId="2880249836" sldId="888"/>
            <ac:spMk id="9223" creationId="{00000000-0000-0000-0000-000000000000}"/>
          </ac:spMkLst>
        </pc:spChg>
      </pc:sldChg>
      <pc:sldChg chg="modSp add mod">
        <pc:chgData name="Mike Montemurro" userId="40c20c913ca7511e" providerId="LiveId" clId="{CCED2150-2ABC-476A-A35D-86AEC39F1574}" dt="2021-11-15T15:16:59.336" v="1008" actId="20577"/>
        <pc:sldMkLst>
          <pc:docMk/>
          <pc:sldMk cId="2063761362" sldId="889"/>
        </pc:sldMkLst>
        <pc:spChg chg="mod">
          <ac:chgData name="Mike Montemurro" userId="40c20c913ca7511e" providerId="LiveId" clId="{CCED2150-2ABC-476A-A35D-86AEC39F1574}" dt="2021-11-15T15:16:46.849" v="1006" actId="20577"/>
          <ac:spMkLst>
            <pc:docMk/>
            <pc:sldMk cId="2063761362" sldId="889"/>
            <ac:spMk id="9222" creationId="{00000000-0000-0000-0000-000000000000}"/>
          </ac:spMkLst>
        </pc:spChg>
        <pc:spChg chg="mod">
          <ac:chgData name="Mike Montemurro" userId="40c20c913ca7511e" providerId="LiveId" clId="{CCED2150-2ABC-476A-A35D-86AEC39F1574}" dt="2021-11-15T15:16:59.336" v="1008" actId="20577"/>
          <ac:spMkLst>
            <pc:docMk/>
            <pc:sldMk cId="2063761362" sldId="889"/>
            <ac:spMk id="9223" creationId="{00000000-0000-0000-0000-000000000000}"/>
          </ac:spMkLst>
        </pc:spChg>
      </pc:sldChg>
      <pc:sldMasterChg chg="modSp mod">
        <pc:chgData name="Mike Montemurro" userId="40c20c913ca7511e" providerId="LiveId" clId="{CCED2150-2ABC-476A-A35D-86AEC39F1574}" dt="2021-11-02T15:36:28.723" v="9" actId="20577"/>
        <pc:sldMasterMkLst>
          <pc:docMk/>
          <pc:sldMasterMk cId="0" sldId="2147483648"/>
        </pc:sldMasterMkLst>
        <pc:spChg chg="mod">
          <ac:chgData name="Mike Montemurro" userId="40c20c913ca7511e" providerId="LiveId" clId="{CCED2150-2ABC-476A-A35D-86AEC39F1574}" dt="2021-11-02T15:36:10.499" v="7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Mike Montemurro" userId="40c20c913ca7511e" providerId="LiveId" clId="{CCED2150-2ABC-476A-A35D-86AEC39F1574}" dt="2021-11-02T15:36:28.723" v="9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16825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78018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54227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0068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49339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776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63474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02200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41557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90419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21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13780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5284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22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33960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181848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518869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461625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238291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74339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90289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462755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991758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31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87843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638005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32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002178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633483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749323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427352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869077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31411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75159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6265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02749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96243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88204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0575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1F1DA77-CFCE-4DC0-B4B1-291C6A6AE1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FA9695-C1BB-41B2-BF85-AF49C3038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879169" y="304027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802.11-21/</a:t>
            </a:r>
            <a:r>
              <a:rPr lang="en-US" altLang="zh-CN" sz="1800" b="1" dirty="0"/>
              <a:t>0758</a:t>
            </a:r>
            <a:r>
              <a:rPr lang="en-US" altLang="en-US" sz="1800" b="1" dirty="0"/>
              <a:t>r14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51296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dirty="0"/>
              <a:t>Motions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914400" y="318315"/>
            <a:ext cx="154112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November </a:t>
            </a:r>
            <a:r>
              <a:rPr lang="en-US" altLang="en-US" sz="1800" b="1" dirty="0"/>
              <a:t>2021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38-04-000m-revme-wg-cc35-editor1-ad-hoc-comments.xls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0689-03-000m-revme-editor2-ad-hoc-comments.xls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09-000m-gen-adhoc-revme-cc35-comments.xl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690-06-000m-revme-cc35-sec-comments.xlsx" TargetMode="External"/><Relationship Id="rId5" Type="http://schemas.openxmlformats.org/officeDocument/2006/relationships/hyperlink" Target="https://mentor.ieee.org/802.11/dcn/21/11-21-0727-03-000m-revme-phy-comments.xls" TargetMode="External"/><Relationship Id="rId4" Type="http://schemas.openxmlformats.org/officeDocument/2006/relationships/hyperlink" Target="https://mentor.ieee.org/802.11/dcn/21/11-21-0793-05-000m-revme-mac-comments.xls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08-000m-gen-adhoc-revme-cc35-comments.xl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27-03-000m-revme-phy-comments.xl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177-09-0arc-liaison-to-revmd-on-ess.doc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12-02-000m-fixes-to-timing-measurement.doc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38-06-000m-revme-wg-cc35-editor1-ad-hoc-comments.xlsx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0689-05-000m-revme-editor2-ad-hoc-comments.xlsx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1-000m-gen-adhoc-revme-cc35-comments.xls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690-08-000m-revme-cc35-sec-comments.xlsx" TargetMode="External"/><Relationship Id="rId5" Type="http://schemas.openxmlformats.org/officeDocument/2006/relationships/hyperlink" Target="https://mentor.ieee.org/802.11/dcn/21/11-21-0727-04-000m-revme-phy-comments.xls" TargetMode="External"/><Relationship Id="rId4" Type="http://schemas.openxmlformats.org/officeDocument/2006/relationships/hyperlink" Target="https://mentor.ieee.org/802.11/dcn/21/11-21-0793-06-000m-revme-mac-comments.xls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0-08-000m-revme-cc35-sec-comments.xlsx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0-06-000m-revme-cc35-sec-comments.xlsx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1-000m-gen-adhoc-revme-cc35-comments.xls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70-07-000m-akm-for-sha-384.docx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26-03-000m-akm-for-sae.docx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38-07-000m-revme-wg-cc35-editor1-ad-hoc-comments.xlsx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0689-05-000m-revme-editor2-ad-hoc-comments.xlsx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1-000m-gen-adhoc-revme-cc35-comments.xls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690-09-000m-revme-cc35-sec-comments.xlsx" TargetMode="External"/><Relationship Id="rId5" Type="http://schemas.openxmlformats.org/officeDocument/2006/relationships/hyperlink" Target="https://mentor.ieee.org/802.11/dcn/21/11-21-0727-05-000m-revme-phy-comments.xls" TargetMode="External"/><Relationship Id="rId4" Type="http://schemas.openxmlformats.org/officeDocument/2006/relationships/hyperlink" Target="https://mentor.ieee.org/802.11/dcn/21/11-21-0793-06-000m-revme-mac-comments.xls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0-08-000m-revme-cc35-sec-comments.xlsx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48-03-000m-psd-floor-of-tx-mask.docx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89-07-000m-revme-editor2-ad-hoc-comments.xlsx" TargetMode="External"/><Relationship Id="rId7" Type="http://schemas.openxmlformats.org/officeDocument/2006/relationships/hyperlink" Target="https://mentor.ieee.org/802.11/dcn/21/11-21-0690-11-000m-revme-cc35-sec-comments.xlsx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727-06-000m-revme-phy-comments.xls" TargetMode="External"/><Relationship Id="rId5" Type="http://schemas.openxmlformats.org/officeDocument/2006/relationships/hyperlink" Target="https://mentor.ieee.org/802.11/dcn/21/11-21-0793-08-000m-revme-mac-comments.xls" TargetMode="External"/><Relationship Id="rId4" Type="http://schemas.openxmlformats.org/officeDocument/2006/relationships/hyperlink" Target="https://mentor.ieee.org/802.11/dcn/21/11-21-0699-14-000m-gen-adhoc-revme-cc35-comments.xls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4-000m-gen-adhoc-revme-cc35-comments.xls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38-02-000m-revme-wg-cc35-editor1-ad-hoc-comments.xls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4-000m-gen-adhoc-revme-cc35-comments.xls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08-000m-revme-mac-comments.xls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08-000m-revme-mac-comments.xls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08-000m-revme-mac-comments.xls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89-07-000m-revme-editor2-ad-hoc-comments.xlsx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690-11-000m-revme-cc35-sec-comments.xlsx" TargetMode="External"/><Relationship Id="rId3" Type="http://schemas.openxmlformats.org/officeDocument/2006/relationships/hyperlink" Target="https://mentor.ieee.org/802.11/dcn/21/11-21-0738-08-000m-revme-wg-cc35-editor1-ad-hoc-comments.xlsx" TargetMode="External"/><Relationship Id="rId7" Type="http://schemas.openxmlformats.org/officeDocument/2006/relationships/hyperlink" Target="https://mentor.ieee.org/802.11/dcn/21/11-21-0727-06-000m-revme-phy-comments.xls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793-08-000m-revme-mac-comments.xls" TargetMode="External"/><Relationship Id="rId5" Type="http://schemas.openxmlformats.org/officeDocument/2006/relationships/hyperlink" Target="https://mentor.ieee.org/802.11/dcn/21/11-21-0699-14-000m-gen-adhoc-revme-cc35-comments.xls" TargetMode="External"/><Relationship Id="rId4" Type="http://schemas.openxmlformats.org/officeDocument/2006/relationships/hyperlink" Target="https://mentor.ieee.org/802.11/dcn/21/11-21-0689-07-000m-revme-editor2-ad-hoc-comments.xlsx" TargetMode="Externa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38-03-000m-revme-wg-cc35-editor1-ad-hoc-comments.xls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0-06-000m-revme-cc35-6ghz-comments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38-04-000m-revme-wg-cc35-editor1-ad-hoc-comments.xls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0689-02-000m-revme-editor2-ad-hoc-comments.xlsx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07-000m-gen-adhoc-revme-cc35-comments.xl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690-04-000m-revme-cc35-sec-comments.xlsx" TargetMode="External"/><Relationship Id="rId5" Type="http://schemas.openxmlformats.org/officeDocument/2006/relationships/hyperlink" Target="https://mentor.ieee.org/802.11/dcn/21/11-21-0727-01-000m-revme-phy-comments.xls" TargetMode="External"/><Relationship Id="rId4" Type="http://schemas.openxmlformats.org/officeDocument/2006/relationships/hyperlink" Target="https://mentor.ieee.org/802.11/dcn/21/11-21-0793-02-000m-revme-mac-comments.xl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5E50707-98ED-4145-A9F6-065F4ABFF8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F4FC0A-8470-4D50-BF11-A989BDCF2C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7F8E238-240A-4782-BD7C-888A610FFE0E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685800"/>
            <a:ext cx="79248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n-US" kern="0" dirty="0" err="1"/>
              <a:t>REVme</a:t>
            </a:r>
            <a:r>
              <a:rPr lang="en-US" altLang="en-US" kern="0" dirty="0"/>
              <a:t> Motions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C289E12-1085-4168-A398-0F7249308ABA}"/>
              </a:ext>
            </a:extLst>
          </p:cNvPr>
          <p:cNvSpPr txBox="1">
            <a:spLocks noChangeArrowheads="1"/>
          </p:cNvSpPr>
          <p:nvPr/>
        </p:nvSpPr>
        <p:spPr>
          <a:xfrm>
            <a:off x="1982788" y="1241571"/>
            <a:ext cx="7772400" cy="381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2021-11-15</a:t>
            </a:r>
          </a:p>
        </p:txBody>
      </p:sp>
      <p:graphicFrame>
        <p:nvGraphicFramePr>
          <p:cNvPr id="6" name="Object 11">
            <a:extLst>
              <a:ext uri="{FF2B5EF4-FFF2-40B4-BE49-F238E27FC236}">
                <a16:creationId xmlns:a16="http://schemas.microsoft.com/office/drawing/2014/main" id="{5DED06DA-EE4D-40C6-9AB6-747267BE28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730753"/>
              </p:ext>
            </p:extLst>
          </p:nvPr>
        </p:nvGraphicFramePr>
        <p:xfrm>
          <a:off x="2047875" y="2274888"/>
          <a:ext cx="8097838" cy="250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249760" imgH="2544840" progId="Word.Document.8">
                  <p:embed/>
                </p:oleObj>
              </mc:Choice>
              <mc:Fallback>
                <p:oleObj name="Document" r:id="rId2" imgW="8249760" imgH="2544840" progId="Word.Document.8">
                  <p:embed/>
                  <p:pic>
                    <p:nvPicPr>
                      <p:cNvPr id="6" name="Object 11">
                        <a:extLst>
                          <a:ext uri="{FF2B5EF4-FFF2-40B4-BE49-F238E27FC236}">
                            <a16:creationId xmlns:a16="http://schemas.microsoft.com/office/drawing/2014/main" id="{5DED06DA-EE4D-40C6-9AB6-747267BE280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75" y="2274888"/>
                        <a:ext cx="8097838" cy="250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2">
            <a:extLst>
              <a:ext uri="{FF2B5EF4-FFF2-40B4-BE49-F238E27FC236}">
                <a16:creationId xmlns:a16="http://schemas.microsoft.com/office/drawing/2014/main" id="{8E041250-97D7-46D2-AEEC-E733E6175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822743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8 – EDITOR 1 and EDITOR 2 CIDs</a:t>
            </a:r>
            <a:br>
              <a:rPr lang="en-US" altLang="en-US" dirty="0"/>
            </a:br>
            <a:r>
              <a:rPr lang="en-US" altLang="en-US" dirty="0"/>
              <a:t>(2021-08-23)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“Motion-EDITOR1-D” tab (4 CIDs) in </a:t>
            </a:r>
            <a:r>
              <a:rPr lang="en-US" altLang="en-US" dirty="0">
                <a:hlinkClick r:id="rId3"/>
              </a:rPr>
              <a:t>https://mentor.ieee.org/802.11/dcn/21/11-21-0738-04-000m-revme-wg-cc35-editor1-ad-hoc-comments.xlsx</a:t>
            </a:r>
            <a:r>
              <a:rPr lang="en-US" altLang="en-US" dirty="0"/>
              <a:t>, with the exception of CID 571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ED2-B” and  "Motion ED2-C" tabs (4 CIDs) in </a:t>
            </a:r>
            <a:r>
              <a:rPr lang="en-US" altLang="en-US" dirty="0">
                <a:hlinkClick r:id="rId4"/>
              </a:rPr>
              <a:t>https://mentor.ieee.org/802.11/dcn/21/11-21-0689-03-000m-revme-editor2-ad-hoc-comments.xlsx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b="1" dirty="0"/>
              <a:t>and incorporate the text changes into the </a:t>
            </a:r>
            <a:r>
              <a:rPr lang="en-US" altLang="en-US" b="1" dirty="0" err="1"/>
              <a:t>TGme</a:t>
            </a:r>
            <a:r>
              <a:rPr lang="en-US" altLang="en-US" b="1" dirty="0"/>
              <a:t> draft. 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Motion Passes.</a:t>
            </a: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7833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 – GEN, MAC, PHY, SEC CIDs</a:t>
            </a:r>
            <a:br>
              <a:rPr lang="en-US" altLang="en-US" dirty="0"/>
            </a:br>
            <a:r>
              <a:rPr lang="en-US" altLang="en-US" dirty="0"/>
              <a:t>(2021-08-23)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June Motion A”, “GEN July Motion A”, “GEN July Motion B” tabs (7 CIDs) in </a:t>
            </a:r>
            <a:r>
              <a:rPr lang="en-US" altLang="en-US" dirty="0">
                <a:hlinkClick r:id="rId3"/>
              </a:rPr>
              <a:t>https://mentor.ieee.org/802.11/dcn/21/11-21-0699-09-000m-gen-adhoc-revme-cc35-comments.xls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MAC-AC” tab (11 CIDs) in </a:t>
            </a:r>
            <a:r>
              <a:rPr lang="en-US" altLang="en-US" dirty="0">
                <a:hlinkClick r:id="rId4"/>
              </a:rPr>
              <a:t>https://mentor.ieee.org/802.11/dcn/21/11-21-0793-04-000m-revme-mac-comments.xls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“PHY Motion B” (2 CIDs) in </a:t>
            </a:r>
            <a:r>
              <a:rPr lang="en-US" altLang="en-US" dirty="0">
                <a:hlinkClick r:id="rId5"/>
              </a:rPr>
              <a:t>https://mentor.ieee.org/802.11/dcn/21/11-21-0727-03-000m-revme-phy-comments.xls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C” tab (9 CIDs) in  </a:t>
            </a:r>
            <a:r>
              <a:rPr lang="en-US" altLang="en-US" dirty="0">
                <a:hlinkClick r:id="rId6"/>
              </a:rPr>
              <a:t>https://mentor.ieee.org/802.11/dcn/21/11-21-0690-06-000m-revme-cc35-sec-comments.xlsx</a:t>
            </a:r>
            <a:r>
              <a:rPr lang="en-US" altLang="en-US" dirty="0"/>
              <a:t>, with the exception of CID 193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000" b="1" dirty="0"/>
              <a:t>and incorporate the text changes into the </a:t>
            </a:r>
            <a:r>
              <a:rPr lang="en-US" altLang="en-US" sz="2000" b="1" dirty="0" err="1"/>
              <a:t>TGme</a:t>
            </a:r>
            <a:r>
              <a:rPr lang="en-US" altLang="en-US" sz="20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Jon </a:t>
            </a:r>
            <a:r>
              <a:rPr lang="en-US" altLang="en-US" sz="2000" dirty="0" err="1"/>
              <a:t>Rosdahl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Passes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423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10 – CID 153</a:t>
            </a:r>
            <a:br>
              <a:rPr lang="en-US" altLang="en-US" dirty="0"/>
            </a:br>
            <a:r>
              <a:rPr lang="en-US" altLang="en-US" dirty="0"/>
              <a:t>(2021-08-23)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153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July Motion CID 153” tab in </a:t>
            </a:r>
            <a:r>
              <a:rPr lang="en-US" altLang="en-US" dirty="0">
                <a:hlinkClick r:id="rId3"/>
              </a:rPr>
              <a:t>https://mentor.ieee.org/802.11/dcn/21/11-21-0699-09-000m-gen-adhoc-revme-cc35-comments.xls </a:t>
            </a:r>
            <a:endParaRPr lang="en-US" altLang="en-US" dirty="0"/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8552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11 – CID 602</a:t>
            </a:r>
            <a:br>
              <a:rPr lang="en-US" altLang="en-US" dirty="0"/>
            </a:br>
            <a:r>
              <a:rPr lang="en-US" altLang="en-US" dirty="0"/>
              <a:t>(2021-08-23)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Approve the comment resolution for CID 602 in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2400" dirty="0"/>
              <a:t>“PHY Motion B2” tab in </a:t>
            </a:r>
            <a:r>
              <a:rPr lang="en-US" altLang="en-US" sz="2400" dirty="0">
                <a:hlinkClick r:id="rId3"/>
              </a:rPr>
              <a:t>https://mentor.ieee.org/802.11/dcn/21/11-21-0727-03-000m-revme-phy-comments.xls</a:t>
            </a:r>
            <a:r>
              <a:rPr lang="en-US" altLang="en-US" sz="2400" dirty="0"/>
              <a:t>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2400" b="1" dirty="0"/>
              <a:t>and incorporate the text changes into the </a:t>
            </a:r>
            <a:r>
              <a:rPr lang="en-US" altLang="en-US" sz="2400" b="1" dirty="0" err="1"/>
              <a:t>TGme</a:t>
            </a:r>
            <a:r>
              <a:rPr lang="en-US" altLang="en-US" sz="2400" b="1" dirty="0"/>
              <a:t> draft. </a:t>
            </a:r>
            <a:br>
              <a:rPr lang="en-US" altLang="en-US" sz="2400" dirty="0"/>
            </a:br>
            <a:endParaRPr lang="en-US" altLang="en-US" sz="24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</a:t>
            </a:r>
            <a:r>
              <a:rPr lang="en-US" altLang="en-US" dirty="0" err="1"/>
              <a:t>Youhan</a:t>
            </a:r>
            <a:r>
              <a:rPr lang="en-US" altLang="en-US" dirty="0"/>
              <a:t> Kim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Jon </a:t>
            </a:r>
            <a:r>
              <a:rPr lang="en-US" altLang="en-US" dirty="0" err="1"/>
              <a:t>Rosdahl</a:t>
            </a: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6 – Yes; 2 – No; 2 – Abstain. Passes.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2810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12 – ESS terminology updates</a:t>
            </a:r>
            <a:br>
              <a:rPr lang="en-US" altLang="en-US" dirty="0"/>
            </a:br>
            <a:r>
              <a:rPr lang="en-US" altLang="en-US" dirty="0"/>
              <a:t>(2021-08-23)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81175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Instruct the editor to incorporate the changes in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GB" sz="24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https://mentor.ieee.org/802.11/dcn/20/11-20-0177-09-0arc-liaison-to-revmd-on-ess.docx</a:t>
            </a:r>
            <a:endParaRPr lang="en-C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dirty="0"/>
              <a:t> i</a:t>
            </a:r>
            <a:r>
              <a:rPr lang="en-US" altLang="en-US" b="1" dirty="0"/>
              <a:t>nto the </a:t>
            </a:r>
            <a:r>
              <a:rPr lang="en-US" altLang="en-US" b="1" dirty="0" err="1"/>
              <a:t>TGme</a:t>
            </a:r>
            <a:r>
              <a:rPr lang="en-US" altLang="en-US" b="1" dirty="0"/>
              <a:t> draft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 Joseph Levy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 Unanimous. Passes.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2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6105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13 – Fixes to Timing Measurement</a:t>
            </a:r>
            <a:br>
              <a:rPr lang="en-US" altLang="en-US" dirty="0"/>
            </a:br>
            <a:r>
              <a:rPr lang="en-US" altLang="en-US" dirty="0"/>
              <a:t>(2021-08-23)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Instruct the editor to incorporate the changes in</a:t>
            </a:r>
          </a:p>
          <a:p>
            <a:pPr marL="400050" lvl="1" indent="0">
              <a:lnSpc>
                <a:spcPct val="80000"/>
              </a:lnSpc>
              <a:buNone/>
            </a:pPr>
            <a:r>
              <a:rPr lang="en-GB" sz="24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https://mentor.ieee.org/802.11/dcn/21/11-21-1012-02-000m-fixes-to-timing-measurement.docx</a:t>
            </a:r>
            <a:endParaRPr lang="en-CA" sz="2400" u="sng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b="1" dirty="0"/>
              <a:t>into the </a:t>
            </a:r>
            <a:r>
              <a:rPr lang="en-US" altLang="en-US" b="1" dirty="0" err="1"/>
              <a:t>TGme</a:t>
            </a:r>
            <a:r>
              <a:rPr lang="en-US" altLang="en-US" b="1" dirty="0"/>
              <a:t> draft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Alfred Asterjadhi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 </a:t>
            </a:r>
            <a:r>
              <a:rPr lang="en-US" altLang="en-US" dirty="0" err="1"/>
              <a:t>Youhan</a:t>
            </a:r>
            <a:r>
              <a:rPr lang="en-US" altLang="en-US" dirty="0"/>
              <a:t> Kim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 Unanimous. Passes.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2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9448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14 – CID 571</a:t>
            </a:r>
            <a:br>
              <a:rPr lang="en-US" altLang="en-US" dirty="0"/>
            </a:br>
            <a:r>
              <a:rPr lang="en-US" altLang="en-US" dirty="0"/>
              <a:t>(2021-08-23)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48267" y="19812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Resolve CID 571 with the resolution: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	Change all instances in D0.1 (except the instances on page 2567 &amp;2568 &amp;2569) of "Advertisement Server" to "advertisement server". Total instances are 41.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On pages 2567 &amp; 2568 of D0.1, upper box, change "Advertisement Server" to “"Advertisement server". There are 3 instances in figures 11-40, 11-41 and 11-42.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And instruct the Editor to incorporate the changes </a:t>
            </a:r>
            <a:r>
              <a:rPr lang="en-US" altLang="en-US" b="1" dirty="0"/>
              <a:t>into the </a:t>
            </a:r>
            <a:r>
              <a:rPr lang="en-US" altLang="en-US" b="1" dirty="0" err="1"/>
              <a:t>TGme</a:t>
            </a:r>
            <a:r>
              <a:rPr lang="en-US" altLang="en-US" b="1" dirty="0"/>
              <a:t> draft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Unanimous. Passes.</a:t>
            </a:r>
            <a:endParaRPr lang="en-US" altLang="en-US" sz="2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4285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15 – EDITOR 1 and EDITOR 2 CIDs</a:t>
            </a:r>
            <a:br>
              <a:rPr lang="en-US" altLang="en-US" dirty="0"/>
            </a:br>
            <a:r>
              <a:rPr lang="en-US" altLang="en-US" dirty="0"/>
              <a:t>(2021-09-20)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“MOTION-EDITOR1-E” and “MOTION-EDITOR1-F” tab (3 CIDs) in </a:t>
            </a:r>
            <a:r>
              <a:rPr lang="en-US" altLang="en-US" dirty="0">
                <a:hlinkClick r:id="rId3"/>
              </a:rPr>
              <a:t>https://mentor.ieee.org/802.11/dcn/21/11-21-0738-06-000m-revme-wg-cc35-editor1-ad-hoc-comments.xlsx</a:t>
            </a:r>
            <a:r>
              <a:rPr lang="en-US" altLang="en-US" dirty="0"/>
              <a:t>,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ED2-D” tab (38 CIDs) in </a:t>
            </a:r>
            <a:r>
              <a:rPr lang="en-US" altLang="en-US" dirty="0">
                <a:hlinkClick r:id="rId4"/>
              </a:rPr>
              <a:t>https://mentor.ieee.org/802.11/dcn/21/11-21-0689-05-000m-revme-editor2-ad-hoc-comments.xlsx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b="1" dirty="0"/>
              <a:t>and incorporate the text changes into the </a:t>
            </a:r>
            <a:r>
              <a:rPr lang="en-US" altLang="en-US" b="1" dirty="0" err="1"/>
              <a:t>TGme</a:t>
            </a:r>
            <a:r>
              <a:rPr lang="en-US" altLang="en-US" b="1" dirty="0"/>
              <a:t> draft. 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079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16 – GEN, MAC, PHY, SEC CIDs</a:t>
            </a:r>
            <a:br>
              <a:rPr lang="en-US" altLang="en-US" dirty="0"/>
            </a:br>
            <a:r>
              <a:rPr lang="en-US" altLang="en-US" dirty="0"/>
              <a:t>(2021-09-20)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August  Motion A” tab (7 CIDs) in </a:t>
            </a:r>
            <a:r>
              <a:rPr lang="en-US" altLang="en-US" dirty="0">
                <a:hlinkClick r:id="rId3"/>
              </a:rPr>
              <a:t>https://mentor.ieee.org/802.11/dcn/21/11-21-0699-11-000m-gen-adhoc-revme-cc35-comments.xls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MAC-AD” and “Motion MAC-AE” tabs (17 CIDs) in </a:t>
            </a:r>
            <a:r>
              <a:rPr lang="en-US" altLang="en-US" dirty="0">
                <a:hlinkClick r:id="rId4"/>
              </a:rPr>
              <a:t>https://mentor.ieee.org/802.11/dcn/21/11-21-0793-06-000m-revme-mac-comments.xls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“PHY Motion C” (2 CIDs) in </a:t>
            </a:r>
            <a:r>
              <a:rPr lang="en-US" altLang="en-US" dirty="0">
                <a:hlinkClick r:id="rId5"/>
              </a:rPr>
              <a:t>https://mentor.ieee.org/802.11/dcn/21/11-21-0727-04-000m-revme-phy-comments.xls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D” tab (8 CIDs) in  </a:t>
            </a:r>
            <a:r>
              <a:rPr lang="en-US" altLang="en-US" dirty="0">
                <a:hlinkClick r:id="rId6"/>
              </a:rPr>
              <a:t>https://mentor.ieee.org/802.11/dcn/21/11-21-0690-08-000m-revme-cc35-sec-comments.xlsx</a:t>
            </a:r>
            <a:r>
              <a:rPr lang="en-US" altLang="en-US" dirty="0"/>
              <a:t>, changing “</a:t>
            </a:r>
            <a:r>
              <a:rPr lang="en-US" altLang="en-US" dirty="0" err="1"/>
              <a:t>mesPTKSA</a:t>
            </a:r>
            <a:r>
              <a:rPr lang="en-US" altLang="en-US" dirty="0"/>
              <a:t>” to “mesh PTKSA” in the resolution to CID 239,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000" b="1" dirty="0"/>
              <a:t>and incorporate the text changes into the </a:t>
            </a:r>
            <a:r>
              <a:rPr lang="en-US" altLang="en-US" sz="2000" b="1" dirty="0" err="1"/>
              <a:t>TGme</a:t>
            </a:r>
            <a:r>
              <a:rPr lang="en-US" altLang="en-US" sz="20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Jon </a:t>
            </a:r>
            <a:r>
              <a:rPr lang="en-US" altLang="en-US" sz="2000" dirty="0" err="1"/>
              <a:t>Rosdahl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Passes.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7467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17 – CID 199, 200, 202 (SEC)</a:t>
            </a:r>
            <a:br>
              <a:rPr lang="en-US" altLang="en-US" dirty="0"/>
            </a:br>
            <a:r>
              <a:rPr lang="en-US" altLang="en-US" dirty="0"/>
              <a:t>(2021-09-20)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CIDs 199, 200, and 202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MFP CIDs” tab in </a:t>
            </a:r>
            <a:r>
              <a:rPr lang="en-US" altLang="en-US" dirty="0">
                <a:hlinkClick r:id="rId3"/>
              </a:rPr>
              <a:t>https://mentor.ieee.org/802.11/dcn/21/11-21-0690-08-000m-revme-cc35-sec-comments.xlsx</a:t>
            </a:r>
            <a:r>
              <a:rPr lang="en-US" altLang="en-US" dirty="0"/>
              <a:t>, changing the reference document in the Resolution from 11-21/829r2 to 11-21/829r3,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Mark Rison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960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C8C5802-0D60-46E2-A811-3DDD2A430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Abstract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E3CB10D-55A8-4529-BEDD-F608F8F8F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This document contains motions for </a:t>
            </a:r>
            <a:r>
              <a:rPr lang="en-US" altLang="en-US" dirty="0" err="1"/>
              <a:t>REVme</a:t>
            </a:r>
            <a:endParaRPr lang="en-CA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E02E723-23B8-494B-B023-844FE9E508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2AAB4D-61D0-4EF4-81DA-F406BA500B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60828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18 – CID 191 (SEC)</a:t>
            </a:r>
            <a:br>
              <a:rPr lang="en-US" altLang="en-US" dirty="0"/>
            </a:br>
            <a:r>
              <a:rPr lang="en-US" altLang="en-US" dirty="0"/>
              <a:t>(2021-09-20)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191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CID 191” tab in </a:t>
            </a:r>
            <a:r>
              <a:rPr lang="en-US" altLang="en-US" dirty="0">
                <a:hlinkClick r:id="rId3"/>
              </a:rPr>
              <a:t>https://mentor.ieee.org/802.11/dcn/21/11-21-0690-08-000m-revme-cc35-sec-comments.xlsx</a:t>
            </a:r>
            <a:endParaRPr lang="en-US" altLang="en-US" dirty="0"/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Mark Rison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3292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28701" y="724694"/>
            <a:ext cx="10363200" cy="1066800"/>
          </a:xfrm>
        </p:spPr>
        <p:txBody>
          <a:bodyPr/>
          <a:lstStyle/>
          <a:p>
            <a:r>
              <a:rPr lang="en-US" altLang="en-US" dirty="0"/>
              <a:t>Motion 19 – “If only” comment (GEN)</a:t>
            </a:r>
            <a:br>
              <a:rPr lang="en-US" altLang="en-US" dirty="0"/>
            </a:br>
            <a:r>
              <a:rPr lang="en-US" altLang="en-US" dirty="0"/>
              <a:t>(2021-09-20)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508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– If only” tab in </a:t>
            </a:r>
            <a:r>
              <a:rPr lang="en-US" altLang="en-US" dirty="0">
                <a:hlinkClick r:id="rId3"/>
              </a:rPr>
              <a:t>https://mentor.ieee.org/802.11/dcn/21/11-21-0699-11-000m-gen-adhoc-revme-cc35-comments.xls</a:t>
            </a:r>
            <a:r>
              <a:rPr lang="en-US" altLang="en-US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1080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28701" y="724694"/>
            <a:ext cx="10363200" cy="1066800"/>
          </a:xfrm>
        </p:spPr>
        <p:txBody>
          <a:bodyPr/>
          <a:lstStyle/>
          <a:p>
            <a:r>
              <a:rPr lang="en-US" altLang="en-US" dirty="0"/>
              <a:t>Motion 20 – AKM </a:t>
            </a:r>
            <a:r>
              <a:rPr lang="en-US" altLang="en-US"/>
              <a:t>for SHA384 submission</a:t>
            </a:r>
            <a:br>
              <a:rPr lang="en-US" altLang="en-US" dirty="0"/>
            </a:br>
            <a:r>
              <a:rPr lang="en-US" altLang="en-US" dirty="0"/>
              <a:t>(2021-09-20)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Instruct the editor to incorporate the changes in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GB" sz="24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https://mentor.ieee.org/802.11/dcn/21/11-21-0970-07-000m-akm-for-sha-384.docx</a:t>
            </a:r>
            <a:endParaRPr lang="en-GB" sz="2400" u="sng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dirty="0"/>
              <a:t>i</a:t>
            </a:r>
            <a:r>
              <a:rPr lang="en-US" altLang="en-US" b="1" dirty="0"/>
              <a:t>nto the </a:t>
            </a:r>
            <a:r>
              <a:rPr lang="en-US" altLang="en-US" b="1" dirty="0" err="1"/>
              <a:t>TGme</a:t>
            </a:r>
            <a:r>
              <a:rPr lang="en-US" altLang="en-US" b="1" dirty="0"/>
              <a:t> draft</a:t>
            </a:r>
            <a:br>
              <a:rPr lang="en-US" altLang="en-US" sz="3600" dirty="0"/>
            </a:br>
            <a:endParaRPr lang="en-US" altLang="en-US" sz="32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Po-kai Huang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0474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28701" y="724694"/>
            <a:ext cx="10363200" cy="1066800"/>
          </a:xfrm>
        </p:spPr>
        <p:txBody>
          <a:bodyPr/>
          <a:lstStyle/>
          <a:p>
            <a:r>
              <a:rPr lang="en-US" altLang="en-US" dirty="0"/>
              <a:t>Motion 21 – New AKM for SAE submission</a:t>
            </a:r>
            <a:br>
              <a:rPr lang="en-US" altLang="en-US" dirty="0"/>
            </a:br>
            <a:r>
              <a:rPr lang="en-US" altLang="en-US" dirty="0"/>
              <a:t>(2021-09-20)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Instruct the editor to incorporate the changes in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GB" sz="24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https://mentor.ieee.org/802.11/dcn/21/11-21-1026-03-000m-akm-for-sae.docx</a:t>
            </a:r>
            <a:endParaRPr lang="en-GB" sz="2400" u="sng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dirty="0"/>
              <a:t>i</a:t>
            </a:r>
            <a:r>
              <a:rPr lang="en-US" altLang="en-US" b="1" dirty="0"/>
              <a:t>nto the </a:t>
            </a:r>
            <a:r>
              <a:rPr lang="en-US" altLang="en-US" b="1" dirty="0" err="1"/>
              <a:t>TGme</a:t>
            </a:r>
            <a:r>
              <a:rPr lang="en-US" altLang="en-US" b="1" dirty="0"/>
              <a:t> draft</a:t>
            </a:r>
            <a:br>
              <a:rPr lang="en-US" altLang="en-US" sz="4000" dirty="0"/>
            </a:br>
            <a:endParaRPr lang="en-US" altLang="en-US" sz="36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Po-kai Huang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</a:t>
            </a:r>
            <a:r>
              <a:rPr lang="en-US" altLang="en-US" sz="2800"/>
              <a:t>Passes.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5073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22 – EDITOR 1 and EDITOR 2 CIDs</a:t>
            </a:r>
            <a:br>
              <a:rPr lang="en-US" altLang="en-US" dirty="0"/>
            </a:br>
            <a:r>
              <a:rPr lang="en-US" altLang="en-US" dirty="0"/>
              <a:t>(2021-10-25)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“MOTION-EDITOR1-G” tab (2 CIDs) in </a:t>
            </a:r>
            <a:r>
              <a:rPr lang="en-US" altLang="en-US" dirty="0">
                <a:hlinkClick r:id="rId3"/>
              </a:rPr>
              <a:t>https://mentor.ieee.org/802.11/dcn/21/11-21-0738-07-000m-revme-wg-cc35-editor1-ad-hoc-comments.xlsx</a:t>
            </a:r>
            <a:r>
              <a:rPr lang="en-US" altLang="en-US" dirty="0"/>
              <a:t>,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ED2-E” tab (1 CID) in </a:t>
            </a:r>
            <a:r>
              <a:rPr lang="en-US" altLang="en-US" dirty="0">
                <a:hlinkClick r:id="rId4"/>
              </a:rPr>
              <a:t>https://mentor.ieee.org/802.11/dcn/21/11-21-0689-06-000m-revme-editor2-ad-hoc-comments.xlsx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b="1" dirty="0"/>
              <a:t>and incorporate the text changes into the </a:t>
            </a:r>
            <a:r>
              <a:rPr lang="en-US" altLang="en-US" b="1" dirty="0" err="1"/>
              <a:t>TGme</a:t>
            </a:r>
            <a:r>
              <a:rPr lang="en-US" altLang="en-US" b="1" dirty="0"/>
              <a:t> draft. 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Emily Qi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3222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23 – GEN, MAC, PHY, SEC CIDs</a:t>
            </a:r>
            <a:br>
              <a:rPr lang="en-US" altLang="en-US" dirty="0"/>
            </a:br>
            <a:r>
              <a:rPr lang="en-US" altLang="en-US" dirty="0"/>
              <a:t>(2021-10-25)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OCT- A” tab (7 CIDs) in </a:t>
            </a:r>
            <a:r>
              <a:rPr lang="en-US" altLang="en-US" dirty="0">
                <a:hlinkClick r:id="rId3"/>
              </a:rPr>
              <a:t>https://mentor.ieee.org/802.11/dcn/21/11-21-0699-12-000m-gen-adhoc-revme-cc35-comments.xls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MAC-AF” tab (30 CIDs) in </a:t>
            </a:r>
            <a:r>
              <a:rPr lang="en-US" altLang="en-US" dirty="0">
                <a:hlinkClick r:id="rId4"/>
              </a:rPr>
              <a:t>https://mentor.ieee.org/802.11/dcn/21/11-21-0793-07-000m-revme-mac-comments.xls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“PHY Motion D” and “PHY Motion D2” tab (6 CIDs) in </a:t>
            </a:r>
            <a:r>
              <a:rPr lang="en-US" altLang="en-US" dirty="0">
                <a:hlinkClick r:id="rId5"/>
              </a:rPr>
              <a:t>https://mentor.ieee.org/802.11/dcn/21/11-21-0727-05-000m-revme-phy-comments.xls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E” tab (1 CIDs) in  </a:t>
            </a:r>
            <a:r>
              <a:rPr lang="en-US" altLang="en-US" dirty="0">
                <a:hlinkClick r:id="rId6"/>
              </a:rPr>
              <a:t>https://mentor.ieee.org/802.11/dcn/21/11-21-0690-09-000m-revme-cc35-sec-comments.xlsx</a:t>
            </a:r>
            <a:r>
              <a:rPr lang="en-US" altLang="en-US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000" b="1" dirty="0"/>
              <a:t>and incorporate the text changes into the </a:t>
            </a:r>
            <a:r>
              <a:rPr lang="en-US" altLang="en-US" sz="2000" b="1" dirty="0" err="1"/>
              <a:t>TGme</a:t>
            </a:r>
            <a:r>
              <a:rPr lang="en-US" altLang="en-US" sz="20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</a:t>
            </a:r>
            <a:r>
              <a:rPr lang="en-US" altLang="en-US" sz="2000" dirty="0" err="1"/>
              <a:t>Youhan</a:t>
            </a:r>
            <a:r>
              <a:rPr lang="en-US" altLang="en-US" sz="2000" dirty="0"/>
              <a:t> Kim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</a:t>
            </a:r>
            <a:r>
              <a:rPr lang="en-US" altLang="en-US" sz="2000" dirty="0" err="1"/>
              <a:t>Jouni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Malinen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Passes.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246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24 – CID 116 (SEC)</a:t>
            </a:r>
            <a:br>
              <a:rPr lang="en-US" altLang="en-US" dirty="0"/>
            </a:br>
            <a:r>
              <a:rPr lang="en-US" altLang="en-US" dirty="0"/>
              <a:t>(2021-10-25)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CIDs 116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CID 116” tab in </a:t>
            </a:r>
            <a:r>
              <a:rPr lang="en-US" altLang="en-US" dirty="0">
                <a:hlinkClick r:id="rId3"/>
              </a:rPr>
              <a:t>https://mentor.ieee.org/802.11/dcn/21/11-21-0690-09-000m-revme-cc35-sec-comments.xlsx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Nehru Bhandaru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0787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28701" y="724694"/>
            <a:ext cx="10363200" cy="1066800"/>
          </a:xfrm>
        </p:spPr>
        <p:txBody>
          <a:bodyPr/>
          <a:lstStyle/>
          <a:p>
            <a:r>
              <a:rPr lang="en-US" altLang="en-US" dirty="0"/>
              <a:t>Motion 25 – PSD Floor of TX Mask submission</a:t>
            </a:r>
            <a:br>
              <a:rPr lang="en-US" altLang="en-US" dirty="0"/>
            </a:br>
            <a:r>
              <a:rPr lang="en-US" altLang="en-US" dirty="0"/>
              <a:t>(2021-10-25)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9050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Instruct the editor to incorporate the changes in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GB" sz="24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https://mentor.ieee.org/802.11/dcn/21/11-21-1448-03-000m-psd-floor-of-tx-mask.docx</a:t>
            </a:r>
            <a:r>
              <a:rPr lang="en-GB" sz="24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dirty="0"/>
              <a:t>i</a:t>
            </a:r>
            <a:r>
              <a:rPr lang="en-US" altLang="en-US" b="1" dirty="0"/>
              <a:t>nto the </a:t>
            </a:r>
            <a:r>
              <a:rPr lang="en-US" altLang="en-US" b="1" dirty="0" err="1"/>
              <a:t>TGme</a:t>
            </a:r>
            <a:r>
              <a:rPr lang="en-US" altLang="en-US" b="1" dirty="0"/>
              <a:t> draft</a:t>
            </a:r>
            <a:br>
              <a:rPr lang="en-US" altLang="en-US" sz="3600" dirty="0"/>
            </a:br>
            <a:endParaRPr lang="en-US" altLang="en-US" sz="32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</a:t>
            </a:r>
            <a:r>
              <a:rPr lang="en-US" altLang="en-US" sz="2800" dirty="0" err="1"/>
              <a:t>Xiaogang</a:t>
            </a:r>
            <a:r>
              <a:rPr lang="en-US" altLang="en-US" sz="2800" dirty="0"/>
              <a:t> Chen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 with two abstentions (Joseph Levy, Gaurav Patwardhan). Passes</a:t>
            </a:r>
            <a:r>
              <a:rPr lang="en-US" altLang="en-US" sz="2800"/>
              <a:t>. </a:t>
            </a:r>
            <a:endParaRPr lang="en-US" altLang="en-US" sz="28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4105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26 – ED2, GEN, MAC, PHY, SEC CIDs</a:t>
            </a:r>
            <a:br>
              <a:rPr lang="en-US" altLang="en-US" dirty="0"/>
            </a:br>
            <a:r>
              <a:rPr lang="en-US" altLang="en-US" dirty="0"/>
              <a:t>(2021-11-15)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ED2-F” tab (28 CIDs) in </a:t>
            </a:r>
            <a:r>
              <a:rPr lang="en-US" altLang="en-US" sz="1800" dirty="0">
                <a:hlinkClick r:id="rId3"/>
              </a:rPr>
              <a:t>https://mentor.ieee.org/802.11/dcn/21/11-21-0689-07-000m-revme-editor2-ad-hoc-comments.xlsx</a:t>
            </a:r>
            <a:r>
              <a:rPr lang="en-US" altLang="en-US" sz="1800" dirty="0"/>
              <a:t>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“GEN Motion OCT- B“, “GEN Motion Nov –A”, and “Comment Withdrawn” tabs (11 CIDs) in </a:t>
            </a:r>
            <a:r>
              <a:rPr lang="en-US" altLang="en-US" sz="1800" dirty="0">
                <a:hlinkClick r:id="rId4"/>
              </a:rPr>
              <a:t>https://mentor.ieee.org/802.11/dcn/21/11-21-0699-14-000m-gen-adhoc-revme-cc35-comments.xls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MAC-AG” and “Comment Withdrawn” tabs (66 CIDs) in </a:t>
            </a:r>
            <a:r>
              <a:rPr lang="en-US" altLang="en-US" sz="1800" dirty="0">
                <a:hlinkClick r:id="rId5"/>
              </a:rPr>
              <a:t>https://mentor.ieee.org/802.11/dcn/21/11-21-0793-08-000m-revme-mac-comments.xls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E” tab (26 CIDs) in </a:t>
            </a:r>
            <a:r>
              <a:rPr lang="en-US" altLang="en-US" sz="1800" dirty="0">
                <a:hlinkClick r:id="rId6"/>
              </a:rPr>
              <a:t>https://mentor.ieee.org/802.11/dcn/21/11-21-0727-06-000m-revme-phy-comments.xls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E” tab (1 CIDs) in  </a:t>
            </a:r>
            <a:r>
              <a:rPr lang="en-US" altLang="en-US" sz="1800" dirty="0">
                <a:hlinkClick r:id="rId7"/>
              </a:rPr>
              <a:t>https://mentor.ieee.org/802.11/dcn/21/11-21-0690-11-000m-revme-cc35-sec-comments.xlsx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&lt;&gt;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1414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27 – CID 97 (GEN)</a:t>
            </a:r>
            <a:br>
              <a:rPr lang="en-US" altLang="en-US" dirty="0"/>
            </a:br>
            <a:r>
              <a:rPr lang="en-US" altLang="en-US" dirty="0"/>
              <a:t>(2021-11-15)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97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CID 97” tab in </a:t>
            </a:r>
            <a:r>
              <a:rPr lang="en-US" altLang="en-US" dirty="0">
                <a:hlinkClick r:id="rId3"/>
              </a:rPr>
              <a:t>https://mentor.ieee.org/802.11/dcn/21/11-21-0699-14-000m-gen-adhoc-revme-cc35-comments.xls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&lt;&gt;.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826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 – EDITOR1 CIDs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“Motion-EDITOR1-A” tab </a:t>
            </a:r>
            <a:r>
              <a:rPr lang="en-US" altLang="en-US" b="0" dirty="0"/>
              <a:t>in </a:t>
            </a:r>
            <a:r>
              <a:rPr lang="en-US" altLang="en-US" dirty="0">
                <a:hlinkClick r:id="rId3"/>
              </a:rPr>
              <a:t>https://mentor.ieee.org/802.11/dcn/21/11-21-0738-02-000m-revme-wg-cc35-editor1-ad-hoc-comments.xlsx</a:t>
            </a:r>
            <a:r>
              <a:rPr lang="en-US" altLang="en-US" dirty="0"/>
              <a:t> 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 </a:t>
            </a:r>
            <a:br>
              <a:rPr lang="en-US" altLang="en-US" sz="2800" dirty="0"/>
            </a:br>
            <a:endParaRPr lang="en-US" altLang="en-US" sz="24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4209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28 – CID 393 (GEN)</a:t>
            </a:r>
            <a:br>
              <a:rPr lang="en-US" altLang="en-US" dirty="0"/>
            </a:br>
            <a:r>
              <a:rPr lang="en-US" altLang="en-US" dirty="0"/>
              <a:t>(2021-11-15)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393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CID 393” tab in </a:t>
            </a:r>
            <a:r>
              <a:rPr lang="en-US" altLang="en-US" dirty="0">
                <a:hlinkClick r:id="rId3"/>
              </a:rPr>
              <a:t>https://mentor.ieee.org/802.11/dcn/21/11-21-0699-14-000m-gen-adhoc-revme-cc35-comments.xls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&lt;&gt;.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6000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29 – CIDs 93, 94, 95 (MAC)</a:t>
            </a:r>
            <a:br>
              <a:rPr lang="en-US" altLang="en-US" dirty="0"/>
            </a:br>
            <a:r>
              <a:rPr lang="en-US" altLang="en-US" dirty="0"/>
              <a:t>(2021-11-15)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CIDs 93, 94, 95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MAC 93,94,95” tab </a:t>
            </a:r>
            <a:r>
              <a:rPr lang="en-US" altLang="en-US" dirty="0">
                <a:hlinkClick r:id="rId3"/>
              </a:rPr>
              <a:t>https://mentor.ieee.org/802.11/dcn/21/11-21-0793-08-000m-revme-mac-comments.xls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&lt;&gt;.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62115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30 – CID 101 (MAC)</a:t>
            </a:r>
            <a:br>
              <a:rPr lang="en-US" altLang="en-US" dirty="0"/>
            </a:br>
            <a:r>
              <a:rPr lang="en-US" altLang="en-US" dirty="0"/>
              <a:t>(2021-11-15)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101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MAC 101” tab </a:t>
            </a:r>
            <a:r>
              <a:rPr lang="en-US" altLang="en-US" dirty="0">
                <a:hlinkClick r:id="rId3"/>
              </a:rPr>
              <a:t>https://mentor.ieee.org/802.11/dcn/21/11-21-0793-08-000m-revme-mac-comments.xls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&lt;&gt;.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3936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31 – CID 359 (MAC)</a:t>
            </a:r>
            <a:br>
              <a:rPr lang="en-US" altLang="en-US" dirty="0"/>
            </a:br>
            <a:r>
              <a:rPr lang="en-US" altLang="en-US" dirty="0"/>
              <a:t>(2021-11-15)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CIDs 359 and 458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MAC 359” tab </a:t>
            </a:r>
            <a:r>
              <a:rPr lang="en-US" altLang="en-US" dirty="0">
                <a:hlinkClick r:id="rId3"/>
              </a:rPr>
              <a:t>https://mentor.ieee.org/802.11/dcn/21/11-21-0793-08-000m-revme-mac-comments.xls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&lt;&gt;.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5024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32 – CID 207 (ED2)</a:t>
            </a:r>
            <a:br>
              <a:rPr lang="en-US" altLang="en-US" dirty="0"/>
            </a:br>
            <a:r>
              <a:rPr lang="en-US" altLang="en-US" dirty="0"/>
              <a:t>(2021-11-15)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207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ED2-G” tab </a:t>
            </a:r>
            <a:r>
              <a:rPr lang="en-US" altLang="en-US" dirty="0">
                <a:hlinkClick r:id="rId3"/>
              </a:rPr>
              <a:t>https://mentor.ieee.org/802.11/dcn/21/11-21-0689-07-000m-revme-editor2-ad-hoc-comments.xlsx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&lt;&gt;.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42894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33 – Insufficient Details</a:t>
            </a:r>
            <a:br>
              <a:rPr lang="en-US" altLang="en-US" dirty="0"/>
            </a:br>
            <a:r>
              <a:rPr lang="en-US" altLang="en-US" dirty="0"/>
              <a:t>(2021-11-15)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“Insufficient Details” tab (3 CIDs) in </a:t>
            </a:r>
            <a:r>
              <a:rPr lang="en-US" altLang="en-US" sz="1800" dirty="0">
                <a:hlinkClick r:id="rId3"/>
              </a:rPr>
              <a:t>https://mentor.ieee.org/802.11/dcn/21/11-21-0738-08-000m-revme-wg-cc35-editor1-ad-hoc-comments.xlsx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ED2-H” tab (31 CIDs) in </a:t>
            </a:r>
            <a:r>
              <a:rPr lang="en-US" altLang="en-US" sz="1800" dirty="0">
                <a:hlinkClick r:id="rId4"/>
              </a:rPr>
              <a:t>https://mentor.ieee.org/802.11/dcn/21/11-21-0689-07-000m-revme-editor2-ad-hoc-comments.xlsx</a:t>
            </a:r>
            <a:r>
              <a:rPr lang="en-US" altLang="en-US" sz="1800" dirty="0"/>
              <a:t>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“Potential Insufficient Rejections” tabs (22 CIDs) in </a:t>
            </a:r>
            <a:r>
              <a:rPr lang="en-US" altLang="en-US" sz="1800" dirty="0">
                <a:hlinkClick r:id="rId5"/>
              </a:rPr>
              <a:t>https://mentor.ieee.org/802.11/dcn/21/11-21-0699-14-000m-gen-adhoc-revme-cc35-comments.xls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 Insufficient details” tabs (58 CIDs) in </a:t>
            </a:r>
            <a:r>
              <a:rPr lang="en-US" altLang="en-US" sz="1800" dirty="0">
                <a:hlinkClick r:id="rId6"/>
              </a:rPr>
              <a:t>https://mentor.ieee.org/802.11/dcn/21/11-21-0793-08-000m-revme-mac-comments.xls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“Submission Required” tab (16 CIDs) in </a:t>
            </a:r>
            <a:r>
              <a:rPr lang="en-US" altLang="en-US" sz="1800" dirty="0">
                <a:hlinkClick r:id="rId7"/>
              </a:rPr>
              <a:t>https://mentor.ieee.org/802.11/dcn/21/11-21-0727-06-000m-revme-phy-comments.xls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</a:t>
            </a:r>
            <a:r>
              <a:rPr lang="en-US" altLang="en-US" sz="1800" dirty="0" err="1"/>
              <a:t>Submissoin</a:t>
            </a:r>
            <a:r>
              <a:rPr lang="en-US" altLang="en-US" sz="1800" dirty="0"/>
              <a:t> Required” tab (18 CIDs) in  </a:t>
            </a:r>
            <a:r>
              <a:rPr lang="en-US" altLang="en-US" sz="1800" dirty="0">
                <a:hlinkClick r:id="rId8"/>
              </a:rPr>
              <a:t>https://mentor.ieee.org/802.11/dcn/21/11-21-0690-11-000m-revme-cc35-sec-comments.xlsx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&lt;&gt;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24983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34 – CIDs in 15 Nov session</a:t>
            </a:r>
            <a:br>
              <a:rPr lang="en-US" altLang="en-US" dirty="0"/>
            </a:br>
            <a:r>
              <a:rPr lang="en-US" altLang="en-US" dirty="0"/>
              <a:t>(2021-11-15)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/>
              <a:t>&lt;&gt;</a:t>
            </a:r>
            <a:endParaRPr lang="en-US" altLang="en-US" sz="1800" dirty="0"/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&lt;&gt;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76136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28701" y="724694"/>
            <a:ext cx="10363200" cy="1066800"/>
          </a:xfrm>
        </p:spPr>
        <p:txBody>
          <a:bodyPr/>
          <a:lstStyle/>
          <a:p>
            <a:r>
              <a:rPr lang="en-US" altLang="en-US" dirty="0"/>
              <a:t>Motion 35 – Initial LB</a:t>
            </a:r>
            <a:br>
              <a:rPr lang="en-US" altLang="en-US" dirty="0"/>
            </a:br>
            <a:r>
              <a:rPr lang="en-US" altLang="en-US" dirty="0"/>
              <a:t>(2021-11-15)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905000"/>
            <a:ext cx="10363200" cy="4114800"/>
          </a:xfrm>
        </p:spPr>
        <p:txBody>
          <a:bodyPr/>
          <a:lstStyle/>
          <a:p>
            <a:pPr marL="0" lvl="0" indent="0">
              <a:buNone/>
              <a:tabLst>
                <a:tab pos="457200" algn="l"/>
              </a:tabLst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Move to:</a:t>
            </a:r>
          </a:p>
          <a:p>
            <a:pPr marL="0" lvl="0" indent="0">
              <a:buNone/>
              <a:tabLst>
                <a:tab pos="457200" algn="l"/>
              </a:tabLst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Instruct the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TGme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editors to prepare P802.11REVme D1.0 by incorporating P802.11REVme D0.4 and all accepted changes per motions contained in https://mentor.ieee.org/802.11/dcn/21/11-21-0758-14-000m-revme-motions.pptx,</a:t>
            </a:r>
          </a:p>
          <a:p>
            <a:pPr marL="0" lvl="0" indent="0">
              <a:buNone/>
              <a:tabLst>
                <a:tab pos="457200" algn="l"/>
              </a:tabLst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</a:p>
          <a:p>
            <a:pPr marL="0" lvl="0" indent="0">
              <a:buNone/>
              <a:tabLst>
                <a:tab pos="457200" algn="l"/>
              </a:tabLst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Approve a 40-day Working Group Technical Letter Ballot asking the question “Should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REVme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D1.0 be forwarded to SA Ballot?”</a:t>
            </a:r>
          </a:p>
          <a:p>
            <a:pPr marL="0" lvl="0" indent="0">
              <a:buNone/>
              <a:tabLst>
                <a:tab pos="457200" algn="l"/>
              </a:tabLst>
            </a:pPr>
            <a:endParaRPr lang="en-C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C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buNone/>
              <a:tabLst>
                <a:tab pos="457200" algn="l"/>
              </a:tabLst>
            </a:pPr>
            <a:r>
              <a:rPr lang="en-GB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Moved: &lt;name&gt; </a:t>
            </a:r>
          </a:p>
          <a:p>
            <a:pPr marL="0" lvl="0" indent="0">
              <a:buNone/>
              <a:tabLst>
                <a:tab pos="457200" algn="l"/>
              </a:tabLst>
            </a:pPr>
            <a:r>
              <a:rPr lang="en-GB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Seconded: &lt;name&gt;</a:t>
            </a:r>
          </a:p>
          <a:p>
            <a:pPr marL="0" lvl="0" indent="0">
              <a:buNone/>
              <a:tabLst>
                <a:tab pos="457200" algn="l"/>
              </a:tabLst>
            </a:pPr>
            <a:r>
              <a:rPr lang="en-GB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Result: x – Yes; y – No; z - Abstain</a:t>
            </a:r>
            <a:endParaRPr lang="en-US" altLang="en-US" sz="28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538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2 – EDITOR1 CIDs </a:t>
            </a:r>
            <a:br>
              <a:rPr lang="en-US" altLang="en-US" dirty="0"/>
            </a:br>
            <a:r>
              <a:rPr lang="en-US" altLang="en-US" dirty="0"/>
              <a:t>(2021-06-14)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“Motion-EDITOR1-B” tab (4 CIDs) </a:t>
            </a:r>
            <a:r>
              <a:rPr lang="en-US" altLang="en-US" b="0" dirty="0"/>
              <a:t>in </a:t>
            </a:r>
            <a:r>
              <a:rPr lang="en-US" altLang="en-US" dirty="0">
                <a:hlinkClick r:id="rId3"/>
              </a:rPr>
              <a:t>https://mentor.ieee.org/802.11/dcn/21/11-21-0738-03-000m-revme-wg-cc35-editor1-ad-hoc-comments.xlsx</a:t>
            </a:r>
            <a:r>
              <a:rPr lang="en-US" altLang="en-US" dirty="0"/>
              <a:t>  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 </a:t>
            </a:r>
            <a:br>
              <a:rPr lang="en-US" altLang="en-US" sz="2800" dirty="0"/>
            </a:br>
            <a:endParaRPr lang="en-US" altLang="en-US" sz="24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Approved.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097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 – GEN, SEC, MAC CIDs </a:t>
            </a:r>
            <a:br>
              <a:rPr lang="en-US" altLang="en-US" dirty="0"/>
            </a:br>
            <a:r>
              <a:rPr lang="en-US" altLang="en-US" dirty="0"/>
              <a:t>(2021-06-14)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697500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May Motion 1” tab (16 CIDs) in https://mentor.ieee.org/802.11/dcn/21/11-21-0699-05-000m-gen-adhoc-revme-cc35-comments.xls except CIDs 72, 73, 74, 75, 76, 77, 80, 598, 599 and 600.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A” tab (13 CIDs) in https://mentor.ieee.org/802.11/dcn/21/11-21-0690-02-000m-revme-cc35-sec-comments.xlsx except CID 589.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MAC-AA” tab (6 CIDs) in https://mentor.ieee.org/802.11/dcn/21/11-21-0793-01-000m-revme-mac-comments.xls except 596.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and incorporate the text changes into the </a:t>
            </a:r>
            <a:r>
              <a:rPr lang="en-US" altLang="en-US" dirty="0" err="1"/>
              <a:t>TGme</a:t>
            </a:r>
            <a:r>
              <a:rPr lang="en-US" altLang="en-US" dirty="0"/>
              <a:t> draft. and incorporate the text changes into the </a:t>
            </a:r>
            <a:r>
              <a:rPr lang="en-US" altLang="en-US" dirty="0" err="1"/>
              <a:t>TGme</a:t>
            </a:r>
            <a:r>
              <a:rPr lang="en-US" altLang="en-US" dirty="0"/>
              <a:t> draft. 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</a:t>
            </a: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382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 – 6 GHz regulatory CIDs </a:t>
            </a:r>
            <a:br>
              <a:rPr lang="en-US" altLang="en-US" dirty="0"/>
            </a:br>
            <a:r>
              <a:rPr lang="en-US" altLang="en-US" dirty="0"/>
              <a:t>(2021-06-14)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for CIDs 596, 598, 599 and 600 in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>
                <a:hlinkClick r:id="rId3"/>
              </a:rPr>
              <a:t>https://mentor.ieee.org/802.11/dcn/21/11-21-0790-06-000m-revme-cc35-6ghz-comments.docx</a:t>
            </a:r>
            <a:r>
              <a:rPr lang="en-US" altLang="en-US" dirty="0"/>
              <a:t>  (4 CIDs) 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 </a:t>
            </a:r>
            <a:br>
              <a:rPr lang="en-US" altLang="en-US" sz="2800" dirty="0"/>
            </a:br>
            <a:endParaRPr lang="en-US" altLang="en-US" sz="24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</a:t>
            </a:r>
            <a:r>
              <a:rPr lang="en-US" altLang="en-US" sz="2800" dirty="0" err="1"/>
              <a:t>Youhan</a:t>
            </a:r>
            <a:r>
              <a:rPr lang="en-US" altLang="en-US" sz="2800" dirty="0"/>
              <a:t> Kim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Brian Hart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17 – Yes; 2 – No; 1 – Abstain. Motion Passes.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32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 – CID 589 </a:t>
            </a:r>
            <a:br>
              <a:rPr lang="en-US" altLang="en-US" dirty="0"/>
            </a:br>
            <a:r>
              <a:rPr lang="en-US" altLang="en-US" dirty="0"/>
              <a:t>(2021-06-14)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CIDs 589 in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A” tab in https://mentor.ieee.org/802.11/dcn/21/11-21-0690-02-000m-revme-cc35-sec-comments.</a:t>
            </a:r>
            <a:r>
              <a:rPr lang="en-US" altLang="en-US"/>
              <a:t>xlsx </a:t>
            </a:r>
            <a:endParaRPr lang="en-US" altLang="en-US" dirty="0"/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2800" dirty="0"/>
            </a:br>
            <a:endParaRPr lang="en-US" altLang="en-US" sz="24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15 – Yes; 1 – No; 5 – Abstain. Motion Passes.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608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6 – EDITOR 1 and EDITOR 2 CIDs</a:t>
            </a:r>
            <a:br>
              <a:rPr lang="en-US" altLang="en-US" dirty="0"/>
            </a:br>
            <a:r>
              <a:rPr lang="en-US" altLang="en-US" dirty="0"/>
              <a:t>(2021-07-15)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“Motion-EDITOR1-C” tab (2 CIDs) in </a:t>
            </a:r>
            <a:r>
              <a:rPr lang="en-US" altLang="en-US" dirty="0">
                <a:hlinkClick r:id="rId3"/>
              </a:rPr>
              <a:t>https://mentor.ieee.org/802.11/dcn/21/11-21-0738-04-000m-revme-wg-cc35-editor1-ad-hoc-comments.xlsx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ED2-A” tab (11 CIDs) in </a:t>
            </a:r>
            <a:r>
              <a:rPr lang="en-US" altLang="en-US" dirty="0">
                <a:hlinkClick r:id="rId4"/>
              </a:rPr>
              <a:t>https://mentor.ieee.org/802.11/dcn/21/11-21-0689-02-000m-revme-editor2-ad-hoc-comments.xlsx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and incorporate the text changes into the </a:t>
            </a:r>
            <a:r>
              <a:rPr lang="en-US" altLang="en-US" dirty="0" err="1"/>
              <a:t>TGme</a:t>
            </a:r>
            <a:r>
              <a:rPr lang="en-US" altLang="en-US" dirty="0"/>
              <a:t> draft. 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</a:t>
            </a: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081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7 – GEN, MAC, PHY, SEC CIDs</a:t>
            </a:r>
            <a:br>
              <a:rPr lang="en-US" altLang="en-US" dirty="0"/>
            </a:br>
            <a:r>
              <a:rPr lang="en-US" altLang="en-US" dirty="0"/>
              <a:t>(2021-07-15)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June Motion Excepts” tab (6 CIDs) in </a:t>
            </a:r>
            <a:r>
              <a:rPr lang="en-US" altLang="en-US" dirty="0">
                <a:hlinkClick r:id="rId3"/>
              </a:rPr>
              <a:t>https://mentor.ieee.org/802.11/dcn/21/11-21-0699-07-000m-gen-adhoc-revme-cc35-comments.xls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MAC-AB” tab (4 CIDs) in </a:t>
            </a:r>
            <a:r>
              <a:rPr lang="en-US" altLang="en-US" dirty="0">
                <a:hlinkClick r:id="rId4"/>
              </a:rPr>
              <a:t>https://mentor.ieee.org/802.11/dcn/21/11-21-0793-03-000m-revme-mac-comments.xls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“PHY Motion A” tab (13 CIDs) in </a:t>
            </a:r>
            <a:r>
              <a:rPr lang="en-US" altLang="en-US" dirty="0">
                <a:hlinkClick r:id="rId5"/>
              </a:rPr>
              <a:t>https://mentor.ieee.org/802.11/dcn/21/11-21-0727-02-000m-revme-phy-comments.xls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B” tab (2 CIDs) in  </a:t>
            </a:r>
            <a:r>
              <a:rPr lang="en-US" altLang="en-US" dirty="0">
                <a:hlinkClick r:id="rId6"/>
              </a:rPr>
              <a:t>https://mentor.ieee.org/802.11/dcn/21/11-21-0690-04-000m-revme-cc35-sec-comments.xlsx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and incorporate the text changes into the </a:t>
            </a:r>
            <a:r>
              <a:rPr lang="en-US" altLang="en-US" dirty="0" err="1"/>
              <a:t>TGme</a:t>
            </a:r>
            <a:r>
              <a:rPr lang="en-US" altLang="en-US" dirty="0"/>
              <a:t> draft. 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29441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105993</TotalTime>
  <Words>4414</Words>
  <Application>Microsoft Office PowerPoint</Application>
  <PresentationFormat>Widescreen</PresentationFormat>
  <Paragraphs>661</Paragraphs>
  <Slides>37</Slides>
  <Notes>35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Times New Roman</vt:lpstr>
      <vt:lpstr>802-11-Submission</vt:lpstr>
      <vt:lpstr>Document</vt:lpstr>
      <vt:lpstr>PowerPoint Presentation</vt:lpstr>
      <vt:lpstr>Abstract</vt:lpstr>
      <vt:lpstr>Motion 1 – EDITOR1 CIDs</vt:lpstr>
      <vt:lpstr>Motion 2 – EDITOR1 CIDs  (2021-06-14)</vt:lpstr>
      <vt:lpstr>Motion 3 – GEN, SEC, MAC CIDs  (2021-06-14)</vt:lpstr>
      <vt:lpstr>Motion 4 – 6 GHz regulatory CIDs  (2021-06-14)</vt:lpstr>
      <vt:lpstr>Motion 5 – CID 589  (2021-06-14)</vt:lpstr>
      <vt:lpstr>Motion 6 – EDITOR 1 and EDITOR 2 CIDs (2021-07-15)</vt:lpstr>
      <vt:lpstr>Motion 7 – GEN, MAC, PHY, SEC CIDs (2021-07-15)</vt:lpstr>
      <vt:lpstr>Motion 8 – EDITOR 1 and EDITOR 2 CIDs (2021-08-23)</vt:lpstr>
      <vt:lpstr>Motion 9 – GEN, MAC, PHY, SEC CIDs (2021-08-23)</vt:lpstr>
      <vt:lpstr>Motion 10 – CID 153 (2021-08-23)</vt:lpstr>
      <vt:lpstr>Motion 11 – CID 602 (2021-08-23)</vt:lpstr>
      <vt:lpstr>Motion 12 – ESS terminology updates (2021-08-23)</vt:lpstr>
      <vt:lpstr>Motion 13 – Fixes to Timing Measurement (2021-08-23)</vt:lpstr>
      <vt:lpstr>Motion 14 – CID 571 (2021-08-23)</vt:lpstr>
      <vt:lpstr>Motion 15 – EDITOR 1 and EDITOR 2 CIDs (2021-09-20)</vt:lpstr>
      <vt:lpstr>Motion 16 – GEN, MAC, PHY, SEC CIDs (2021-09-20)</vt:lpstr>
      <vt:lpstr>Motion 17 – CID 199, 200, 202 (SEC) (2021-09-20)</vt:lpstr>
      <vt:lpstr>Motion 18 – CID 191 (SEC) (2021-09-20)</vt:lpstr>
      <vt:lpstr>Motion 19 – “If only” comment (GEN) (2021-09-20)</vt:lpstr>
      <vt:lpstr>Motion 20 – AKM for SHA384 submission (2021-09-20)</vt:lpstr>
      <vt:lpstr>Motion 21 – New AKM for SAE submission (2021-09-20)</vt:lpstr>
      <vt:lpstr>Motion 22 – EDITOR 1 and EDITOR 2 CIDs (2021-10-25)</vt:lpstr>
      <vt:lpstr>Motion 23 – GEN, MAC, PHY, SEC CIDs (2021-10-25)</vt:lpstr>
      <vt:lpstr>Motion 24 – CID 116 (SEC) (2021-10-25)</vt:lpstr>
      <vt:lpstr>Motion 25 – PSD Floor of TX Mask submission (2021-10-25)</vt:lpstr>
      <vt:lpstr>Motion 26 – ED2, GEN, MAC, PHY, SEC CIDs (2021-11-15)</vt:lpstr>
      <vt:lpstr>Motion 27 – CID 97 (GEN) (2021-11-15)</vt:lpstr>
      <vt:lpstr>Motion 28 – CID 393 (GEN) (2021-11-15)</vt:lpstr>
      <vt:lpstr>Motion 29 – CIDs 93, 94, 95 (MAC) (2021-11-15)</vt:lpstr>
      <vt:lpstr>Motion 30 – CID 101 (MAC) (2021-11-15)</vt:lpstr>
      <vt:lpstr>Motion 31 – CID 359 (MAC) (2021-11-15)</vt:lpstr>
      <vt:lpstr>Motion 32 – CID 207 (ED2) (2021-11-15)</vt:lpstr>
      <vt:lpstr>Motion 33 – Insufficient Details (2021-11-15)</vt:lpstr>
      <vt:lpstr>Motion 34 – CIDs in 15 Nov session (2021-11-15)</vt:lpstr>
      <vt:lpstr>Motion 35 – Initial LB (2021-11-15)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11-21/xxxx</dc:title>
  <dc:subject>Task Group AY November 2015 Meeting Agenda</dc:subject>
  <dc:creator>"mmontemurro@blackberry.com" &lt;mmontemurro@blackberry.com&gt;</dc:creator>
  <cp:keywords>May 2021</cp:keywords>
  <dc:description/>
  <cp:lastModifiedBy>Mike Montemurro</cp:lastModifiedBy>
  <cp:revision>4598</cp:revision>
  <cp:lastPrinted>2014-11-04T15:04:57Z</cp:lastPrinted>
  <dcterms:created xsi:type="dcterms:W3CDTF">2007-04-17T18:10:23Z</dcterms:created>
  <dcterms:modified xsi:type="dcterms:W3CDTF">2021-11-15T15:16:59Z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(3)MQ280qaauPybJRi62kUpZA41Bfd9s0tKU0L1gHYSXuruirnW+yggUxaM5lwCnXMYFeAu5LmE
EGt+ZYFA0mZ37Ikq5v9LbLZ7CLIpcwEf7a3Wsdc+OXbkMYbd2/pnYTSVvKs98qmWW6bS6wY7
v6zx1BiLMvevH6TxJdaBgHMJBUpTYVEQdkmjnLjxYHHw4HdzjFaoCmaQ+1lE4vsZzyePy9AY
4fn+21KMpWyAaI5gMM</vt:lpwstr>
  </property>
  <property fmtid="{D5CDD505-2E9C-101B-9397-08002B2CF9AE}" pid="27" name="_2015_ms_pID_7253431">
    <vt:lpwstr>MSLji7apc1dElFbOOZh69G3eK9lHGPPDbRohc7vQ0dRHT9QjgefLTK
Z9vWckHJjpkVFbIUJKmjejzu/JTPbbmQtrK9zbv+pb5mzwaJkB4FdR2Z6kkeeKZ8JkmVr1po
fy0xPFuthS93zpBH5HbjKHWMAdPTnHfw7Us5kCrYNMd5ZWipYz6kbw2sD07XbQKcT61BLa+I
ZWXAMy6geR7JLrbZsG3WXhEB6z8Xpxz8VVGC</vt:lpwstr>
  </property>
  <property fmtid="{D5CDD505-2E9C-101B-9397-08002B2CF9AE}" pid="28" name="_2015_ms_pID_7253432">
    <vt:lpwstr>Mw==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1604929863</vt:lpwstr>
  </property>
</Properties>
</file>