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8B9C7-C227-4A3C-B35C-C40EB7AD1178}" v="6" dt="2021-10-21T17:38:05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89250" autoAdjust="0"/>
  </p:normalViewPr>
  <p:slideViewPr>
    <p:cSldViewPr>
      <p:cViewPr varScale="1">
        <p:scale>
          <a:sx n="89" d="100"/>
          <a:sy n="89" d="100"/>
        </p:scale>
        <p:origin x="222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708B9C7-C227-4A3C-B35C-C40EB7AD1178}"/>
    <pc:docChg chg="undo custSel addSld modSld">
      <pc:chgData name="Mike Montemurro" userId="40c20c913ca7511e" providerId="LiveId" clId="{E708B9C7-C227-4A3C-B35C-C40EB7AD1178}" dt="2021-10-22T13:59:34.594" v="246" actId="20577"/>
      <pc:docMkLst>
        <pc:docMk/>
      </pc:docMkLst>
      <pc:sldChg chg="modSp mod">
        <pc:chgData name="Mike Montemurro" userId="40c20c913ca7511e" providerId="LiveId" clId="{E708B9C7-C227-4A3C-B35C-C40EB7AD1178}" dt="2021-10-22T13:59:34.594" v="246" actId="20577"/>
        <pc:sldMkLst>
          <pc:docMk/>
          <pc:sldMk cId="3064608141" sldId="856"/>
        </pc:sldMkLst>
        <pc:spChg chg="mod">
          <ac:chgData name="Mike Montemurro" userId="40c20c913ca7511e" providerId="LiveId" clId="{E708B9C7-C227-4A3C-B35C-C40EB7AD1178}" dt="2021-10-22T13:59:34.594" v="246" actId="20577"/>
          <ac:spMkLst>
            <pc:docMk/>
            <pc:sldMk cId="3064608141" sldId="856"/>
            <ac:spMk id="9223" creationId="{00000000-0000-0000-0000-000000000000}"/>
          </ac:spMkLst>
        </pc:spChg>
      </pc:sldChg>
      <pc:sldChg chg="addSp delSp mod">
        <pc:chgData name="Mike Montemurro" userId="40c20c913ca7511e" providerId="LiveId" clId="{E708B9C7-C227-4A3C-B35C-C40EB7AD1178}" dt="2021-10-21T17:14:53.510" v="1" actId="22"/>
        <pc:sldMkLst>
          <pc:docMk/>
          <pc:sldMk cId="2276507380" sldId="873"/>
        </pc:sldMkLst>
        <pc:spChg chg="add del">
          <ac:chgData name="Mike Montemurro" userId="40c20c913ca7511e" providerId="LiveId" clId="{E708B9C7-C227-4A3C-B35C-C40EB7AD1178}" dt="2021-10-21T17:14:53.510" v="1" actId="22"/>
          <ac:spMkLst>
            <pc:docMk/>
            <pc:sldMk cId="2276507380" sldId="873"/>
            <ac:spMk id="7" creationId="{CFDBD4A5-B019-4E81-A4A5-7B2E1684D6C9}"/>
          </ac:spMkLst>
        </pc:spChg>
      </pc:sldChg>
      <pc:sldChg chg="modSp add mod">
        <pc:chgData name="Mike Montemurro" userId="40c20c913ca7511e" providerId="LiveId" clId="{E708B9C7-C227-4A3C-B35C-C40EB7AD1178}" dt="2021-10-21T17:31:19.979" v="115" actId="20577"/>
        <pc:sldMkLst>
          <pc:docMk/>
          <pc:sldMk cId="1102322264" sldId="874"/>
        </pc:sldMkLst>
        <pc:spChg chg="mod">
          <ac:chgData name="Mike Montemurro" userId="40c20c913ca7511e" providerId="LiveId" clId="{E708B9C7-C227-4A3C-B35C-C40EB7AD1178}" dt="2021-10-21T17:21:55.926" v="89" actId="20577"/>
          <ac:spMkLst>
            <pc:docMk/>
            <pc:sldMk cId="1102322264" sldId="874"/>
            <ac:spMk id="9222" creationId="{00000000-0000-0000-0000-000000000000}"/>
          </ac:spMkLst>
        </pc:spChg>
        <pc:spChg chg="mod">
          <ac:chgData name="Mike Montemurro" userId="40c20c913ca7511e" providerId="LiveId" clId="{E708B9C7-C227-4A3C-B35C-C40EB7AD1178}" dt="2021-10-21T17:31:19.979" v="115" actId="20577"/>
          <ac:spMkLst>
            <pc:docMk/>
            <pc:sldMk cId="1102322264" sldId="874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708B9C7-C227-4A3C-B35C-C40EB7AD1178}" dt="2021-10-22T13:14:58.183" v="244" actId="20577"/>
        <pc:sldMkLst>
          <pc:docMk/>
          <pc:sldMk cId="1869824691" sldId="875"/>
        </pc:sldMkLst>
        <pc:spChg chg="mod">
          <ac:chgData name="Mike Montemurro" userId="40c20c913ca7511e" providerId="LiveId" clId="{E708B9C7-C227-4A3C-B35C-C40EB7AD1178}" dt="2021-10-21T17:21:49.851" v="84" actId="20577"/>
          <ac:spMkLst>
            <pc:docMk/>
            <pc:sldMk cId="1869824691" sldId="875"/>
            <ac:spMk id="9222" creationId="{00000000-0000-0000-0000-000000000000}"/>
          </ac:spMkLst>
        </pc:spChg>
        <pc:spChg chg="mod">
          <ac:chgData name="Mike Montemurro" userId="40c20c913ca7511e" providerId="LiveId" clId="{E708B9C7-C227-4A3C-B35C-C40EB7AD1178}" dt="2021-10-22T13:14:58.183" v="244" actId="20577"/>
          <ac:spMkLst>
            <pc:docMk/>
            <pc:sldMk cId="1869824691" sldId="875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708B9C7-C227-4A3C-B35C-C40EB7AD1178}" dt="2021-10-21T18:17:32.726" v="212" actId="20577"/>
        <pc:sldMkLst>
          <pc:docMk/>
          <pc:sldMk cId="470078790" sldId="876"/>
        </pc:sldMkLst>
        <pc:spChg chg="mod">
          <ac:chgData name="Mike Montemurro" userId="40c20c913ca7511e" providerId="LiveId" clId="{E708B9C7-C227-4A3C-B35C-C40EB7AD1178}" dt="2021-10-21T17:21:42.967" v="79" actId="20577"/>
          <ac:spMkLst>
            <pc:docMk/>
            <pc:sldMk cId="470078790" sldId="876"/>
            <ac:spMk id="9222" creationId="{00000000-0000-0000-0000-000000000000}"/>
          </ac:spMkLst>
        </pc:spChg>
        <pc:spChg chg="mod">
          <ac:chgData name="Mike Montemurro" userId="40c20c913ca7511e" providerId="LiveId" clId="{E708B9C7-C227-4A3C-B35C-C40EB7AD1178}" dt="2021-10-21T18:17:32.726" v="212" actId="20577"/>
          <ac:spMkLst>
            <pc:docMk/>
            <pc:sldMk cId="470078790" sldId="876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E708B9C7-C227-4A3C-B35C-C40EB7AD1178}" dt="2021-10-21T18:17:38.155" v="213" actId="20577"/>
        <pc:sldMkLst>
          <pc:docMk/>
          <pc:sldMk cId="4077410551" sldId="877"/>
        </pc:sldMkLst>
        <pc:spChg chg="mod">
          <ac:chgData name="Mike Montemurro" userId="40c20c913ca7511e" providerId="LiveId" clId="{E708B9C7-C227-4A3C-B35C-C40EB7AD1178}" dt="2021-10-21T17:21:28.670" v="66" actId="20577"/>
          <ac:spMkLst>
            <pc:docMk/>
            <pc:sldMk cId="4077410551" sldId="877"/>
            <ac:spMk id="9222" creationId="{00000000-0000-0000-0000-000000000000}"/>
          </ac:spMkLst>
        </pc:spChg>
        <pc:spChg chg="mod">
          <ac:chgData name="Mike Montemurro" userId="40c20c913ca7511e" providerId="LiveId" clId="{E708B9C7-C227-4A3C-B35C-C40EB7AD1178}" dt="2021-10-21T18:17:38.155" v="213" actId="20577"/>
          <ac:spMkLst>
            <pc:docMk/>
            <pc:sldMk cId="4077410551" sldId="877"/>
            <ac:spMk id="92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</a:t>
            </a:r>
            <a:r>
              <a:rPr lang="en-US" altLang="en-US"/>
              <a:t>PHY Motion D2” tab (6 </a:t>
            </a:r>
            <a:r>
              <a:rPr lang="en-US" altLang="en-US" dirty="0"/>
              <a:t>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105717</TotalTime>
  <Words>3132</Words>
  <Application>Microsoft Office PowerPoint</Application>
  <PresentationFormat>Widescreen</PresentationFormat>
  <Paragraphs>476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4596</cp:revision>
  <cp:lastPrinted>2014-11-04T15:04:57Z</cp:lastPrinted>
  <dcterms:created xsi:type="dcterms:W3CDTF">2007-04-17T18:10:23Z</dcterms:created>
  <dcterms:modified xsi:type="dcterms:W3CDTF">2021-10-22T13:59:48Z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