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850" r:id="rId2"/>
    <p:sldId id="851" r:id="rId3"/>
    <p:sldId id="751" r:id="rId4"/>
    <p:sldId id="852" r:id="rId5"/>
    <p:sldId id="853" r:id="rId6"/>
    <p:sldId id="855" r:id="rId7"/>
    <p:sldId id="856" r:id="rId8"/>
    <p:sldId id="857" r:id="rId9"/>
    <p:sldId id="858" r:id="rId10"/>
    <p:sldId id="859" r:id="rId11"/>
    <p:sldId id="860" r:id="rId12"/>
    <p:sldId id="861" r:id="rId13"/>
    <p:sldId id="863" r:id="rId14"/>
    <p:sldId id="862" r:id="rId15"/>
    <p:sldId id="864" r:id="rId16"/>
    <p:sldId id="866" r:id="rId17"/>
    <p:sldId id="867" r:id="rId18"/>
    <p:sldId id="868" r:id="rId19"/>
    <p:sldId id="869" r:id="rId20"/>
    <p:sldId id="870" r:id="rId21"/>
    <p:sldId id="871" r:id="rId22"/>
    <p:sldId id="872" r:id="rId23"/>
    <p:sldId id="873" r:id="rId24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  <p14:sldId id="852"/>
            <p14:sldId id="853"/>
            <p14:sldId id="855"/>
            <p14:sldId id="856"/>
          </p14:sldIdLst>
        </p14:section>
        <p14:section name="Untitled Section" id="{81441D95-A017-4A3D-8256-78B00FBC397B}">
          <p14:sldIdLst>
            <p14:sldId id="857"/>
            <p14:sldId id="858"/>
            <p14:sldId id="859"/>
            <p14:sldId id="860"/>
            <p14:sldId id="861"/>
            <p14:sldId id="863"/>
            <p14:sldId id="862"/>
            <p14:sldId id="864"/>
            <p14:sldId id="866"/>
            <p14:sldId id="867"/>
            <p14:sldId id="868"/>
            <p14:sldId id="869"/>
            <p14:sldId id="870"/>
            <p14:sldId id="871"/>
            <p14:sldId id="872"/>
            <p14:sldId id="873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0" autoAdjust="0"/>
    <p:restoredTop sz="89250" autoAdjust="0"/>
  </p:normalViewPr>
  <p:slideViewPr>
    <p:cSldViewPr>
      <p:cViewPr varScale="1">
        <p:scale>
          <a:sx n="79" d="100"/>
          <a:sy n="79" d="100"/>
        </p:scale>
        <p:origin x="408" y="7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62337583-2086-431A-9577-A96D66EF218C}"/>
    <pc:docChg chg="modSld modMainMaster">
      <pc:chgData name="Mike Montemurro" userId="40c20c913ca7511e" providerId="LiveId" clId="{62337583-2086-431A-9577-A96D66EF218C}" dt="2021-09-20T20:18:47.957" v="333" actId="20577"/>
      <pc:docMkLst>
        <pc:docMk/>
      </pc:docMkLst>
      <pc:sldChg chg="modSp mod">
        <pc:chgData name="Mike Montemurro" userId="40c20c913ca7511e" providerId="LiveId" clId="{62337583-2086-431A-9577-A96D66EF218C}" dt="2021-09-20T20:09:47.561" v="46" actId="20577"/>
        <pc:sldMkLst>
          <pc:docMk/>
          <pc:sldMk cId="214907921" sldId="867"/>
        </pc:sldMkLst>
        <pc:spChg chg="mod">
          <ac:chgData name="Mike Montemurro" userId="40c20c913ca7511e" providerId="LiveId" clId="{62337583-2086-431A-9577-A96D66EF218C}" dt="2021-09-20T20:09:47.561" v="46" actId="20577"/>
          <ac:spMkLst>
            <pc:docMk/>
            <pc:sldMk cId="214907921" sldId="867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62337583-2086-431A-9577-A96D66EF218C}" dt="2021-09-20T20:11:27.437" v="95" actId="20577"/>
        <pc:sldMkLst>
          <pc:docMk/>
          <pc:sldMk cId="3492746719" sldId="868"/>
        </pc:sldMkLst>
        <pc:spChg chg="mod">
          <ac:chgData name="Mike Montemurro" userId="40c20c913ca7511e" providerId="LiveId" clId="{62337583-2086-431A-9577-A96D66EF218C}" dt="2021-09-20T20:11:27.437" v="95" actId="20577"/>
          <ac:spMkLst>
            <pc:docMk/>
            <pc:sldMk cId="3492746719" sldId="868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62337583-2086-431A-9577-A96D66EF218C}" dt="2021-09-20T20:13:58.379" v="144" actId="20577"/>
        <pc:sldMkLst>
          <pc:docMk/>
          <pc:sldMk cId="2208960934" sldId="869"/>
        </pc:sldMkLst>
        <pc:spChg chg="mod">
          <ac:chgData name="Mike Montemurro" userId="40c20c913ca7511e" providerId="LiveId" clId="{62337583-2086-431A-9577-A96D66EF218C}" dt="2021-09-20T20:13:58.379" v="144" actId="20577"/>
          <ac:spMkLst>
            <pc:docMk/>
            <pc:sldMk cId="2208960934" sldId="869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62337583-2086-431A-9577-A96D66EF218C}" dt="2021-09-20T20:15:16.326" v="181" actId="20577"/>
        <pc:sldMkLst>
          <pc:docMk/>
          <pc:sldMk cId="2810329246" sldId="870"/>
        </pc:sldMkLst>
        <pc:spChg chg="mod">
          <ac:chgData name="Mike Montemurro" userId="40c20c913ca7511e" providerId="LiveId" clId="{62337583-2086-431A-9577-A96D66EF218C}" dt="2021-09-20T20:15:16.326" v="181" actId="20577"/>
          <ac:spMkLst>
            <pc:docMk/>
            <pc:sldMk cId="2810329246" sldId="870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62337583-2086-431A-9577-A96D66EF218C}" dt="2021-09-20T20:16:15.673" v="243" actId="20577"/>
        <pc:sldMkLst>
          <pc:docMk/>
          <pc:sldMk cId="1250108037" sldId="871"/>
        </pc:sldMkLst>
        <pc:spChg chg="mod">
          <ac:chgData name="Mike Montemurro" userId="40c20c913ca7511e" providerId="LiveId" clId="{62337583-2086-431A-9577-A96D66EF218C}" dt="2021-09-20T20:16:15.673" v="243" actId="20577"/>
          <ac:spMkLst>
            <pc:docMk/>
            <pc:sldMk cId="1250108037" sldId="871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62337583-2086-431A-9577-A96D66EF218C}" dt="2021-09-20T20:17:33.911" v="288" actId="20577"/>
        <pc:sldMkLst>
          <pc:docMk/>
          <pc:sldMk cId="3871047418" sldId="872"/>
        </pc:sldMkLst>
        <pc:spChg chg="mod">
          <ac:chgData name="Mike Montemurro" userId="40c20c913ca7511e" providerId="LiveId" clId="{62337583-2086-431A-9577-A96D66EF218C}" dt="2021-09-20T20:17:33.911" v="288" actId="20577"/>
          <ac:spMkLst>
            <pc:docMk/>
            <pc:sldMk cId="3871047418" sldId="872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62337583-2086-431A-9577-A96D66EF218C}" dt="2021-09-20T20:18:47.957" v="333" actId="20577"/>
        <pc:sldMkLst>
          <pc:docMk/>
          <pc:sldMk cId="2276507380" sldId="873"/>
        </pc:sldMkLst>
        <pc:spChg chg="mod">
          <ac:chgData name="Mike Montemurro" userId="40c20c913ca7511e" providerId="LiveId" clId="{62337583-2086-431A-9577-A96D66EF218C}" dt="2021-09-20T20:18:47.957" v="333" actId="20577"/>
          <ac:spMkLst>
            <pc:docMk/>
            <pc:sldMk cId="2276507380" sldId="873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62337583-2086-431A-9577-A96D66EF218C}" dt="2021-09-20T19:52:49.905" v="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62337583-2086-431A-9577-A96D66EF218C}" dt="2021-09-20T19:52:49.905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801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422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0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77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347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220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155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041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37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8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396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81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8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6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7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24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82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57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0758</a:t>
            </a:r>
            <a:r>
              <a:rPr lang="en-US" altLang="en-US" sz="1800" b="1" dirty="0"/>
              <a:t>r11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September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3-000m-revme-editor2-ad-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9-000m-gen-adhoc-revme-cc35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6-000m-revme-cc35-sec-comments.xlsx" TargetMode="External"/><Relationship Id="rId5" Type="http://schemas.openxmlformats.org/officeDocument/2006/relationships/hyperlink" Target="https://mentor.ieee.org/802.11/dcn/21/11-21-0727-03-000m-revme-phy-comments.xls" TargetMode="External"/><Relationship Id="rId4" Type="http://schemas.openxmlformats.org/officeDocument/2006/relationships/hyperlink" Target="https://mentor.ieee.org/802.11/dcn/21/11-21-0793-05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8-000m-gen-adhoc-revme-cc35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03-000m-revme-phy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9-0arc-liaison-to-revmd-on-ess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12-02-000m-fixes-to-timing-measurement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6-000m-revme-wg-cc35-editor1-ad-hoc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5-000m-revme-editor2-ad-hoc-comments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8-000m-revme-cc35-sec-comments.xlsx" TargetMode="External"/><Relationship Id="rId5" Type="http://schemas.openxmlformats.org/officeDocument/2006/relationships/hyperlink" Target="https://mentor.ieee.org/802.11/dcn/21/11-21-0727-04-000m-revme-phy-comments.xls" TargetMode="External"/><Relationship Id="rId4" Type="http://schemas.openxmlformats.org/officeDocument/2006/relationships/hyperlink" Target="https://mentor.ieee.org/802.11/dcn/21/11-21-0793-06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8-000m-revme-cc35-se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6-000m-revme-cc35-sec-comments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70-07-000m-akm-for-sha-384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26-03-000m-akm-for-sae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3-000m-revme-wg-cc35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0-06-000m-revme-cc35-6ghz-commen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2-000m-revme-editor2-ad-hoc-comments.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7-000m-gen-adhoc-revme-cc35-comments.x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4-000m-revme-cc35-sec-comments.xlsx" TargetMode="External"/><Relationship Id="rId5" Type="http://schemas.openxmlformats.org/officeDocument/2006/relationships/hyperlink" Target="https://mentor.ieee.org/802.11/dcn/21/11-21-0727-01-000m-revme-phy-comments.xls" TargetMode="External"/><Relationship Id="rId4" Type="http://schemas.openxmlformats.org/officeDocument/2006/relationships/hyperlink" Target="https://mentor.ieee.org/802.11/dcn/21/11-21-0793-02-000m-revme-ma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2021-08-23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8 – EDITOR 1 and EDITOR 2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“Motion-EDITOR1-D” tab (4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 with the exception of CID 571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ED2-B” and  "Motion ED2-C" tabs (4 CIDs) in </a:t>
            </a:r>
            <a:r>
              <a:rPr lang="en-US" altLang="en-US" dirty="0">
                <a:hlinkClick r:id="rId4"/>
              </a:rPr>
              <a:t>https://mentor.ieee.org/802.11/dcn/21/11-21-0689-03-000m-revme-editor2-ad-hoc-comments.xlsx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Motion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8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 – GEN, MAC, PHY, SEC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A”, “GEN July Motion A”, “GEN July Motion B” tabs (7 CIDs)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MAC-AC” tab (11 CIDs) in </a:t>
            </a:r>
            <a:r>
              <a:rPr lang="en-US" altLang="en-US" dirty="0">
                <a:hlinkClick r:id="rId4"/>
              </a:rPr>
              <a:t>https://mentor.ieee.org/802.11/dcn/21/11-21-0793-04-000m-revme-mac-comments.xls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B” (2 CIDs) in </a:t>
            </a:r>
            <a:r>
              <a:rPr lang="en-US" altLang="en-US" dirty="0">
                <a:hlinkClick r:id="rId5"/>
              </a:rPr>
              <a:t>https://mentor.ieee.org/802.11/dcn/21/11-21-0727-03-000m-revme-phy-comments.xls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C” tab (9 CIDs) in  </a:t>
            </a:r>
            <a:r>
              <a:rPr lang="en-US" altLang="en-US" dirty="0">
                <a:hlinkClick r:id="rId6"/>
              </a:rPr>
              <a:t>https://mentor.ieee.org/802.11/dcn/21/11-21-0690-06-000m-revme-cc35-sec-comments.xlsx</a:t>
            </a:r>
            <a:r>
              <a:rPr lang="en-US" altLang="en-US" dirty="0"/>
              <a:t>, with the exception of CID 193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2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 – CID 153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153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July Motion CID 153” tab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 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55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 – CID 602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Approve the comment resolution for CID 602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dirty="0"/>
              <a:t>“PHY Motion B2” tab in </a:t>
            </a:r>
            <a:r>
              <a:rPr lang="en-US" altLang="en-US" sz="2400" dirty="0">
                <a:hlinkClick r:id="rId3"/>
              </a:rPr>
              <a:t>https://mentor.ieee.org/802.11/dcn/21/11-21-0727-03-000m-revme-phy-comments.xls</a:t>
            </a:r>
            <a:r>
              <a:rPr lang="en-US" altLang="en-US" sz="2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b="1" dirty="0"/>
              <a:t>and incorporate the text changes into the </a:t>
            </a:r>
            <a:r>
              <a:rPr lang="en-US" altLang="en-US" sz="2400" b="1" dirty="0" err="1"/>
              <a:t>TGme</a:t>
            </a:r>
            <a:r>
              <a:rPr lang="en-US" altLang="en-US" sz="2400" b="1" dirty="0"/>
              <a:t> draft. </a:t>
            </a:r>
            <a:br>
              <a:rPr lang="en-US" altLang="en-US" sz="24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2 – Abstain.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 – ESS terminology updates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81175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https://mentor.ieee.org/802.11/dcn/20/11-20-0177-09-0arc-liaison-to-revmd-on-ess.docx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 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10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 – Fixes to Timing Measurement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https://mentor.ieee.org/802.11/dcn/21/11-21-1012-02-000m-fixes-to-timing-measurement.docx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Alfred Asterjadhi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14 – CID 571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48267" y="19812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Resolve CID 571 with the resolution: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Change all instances in D0.1 (except the instances on page 2567 &amp;2568 &amp;2569) of "Advertisement Server" to "advertisement server". Total instances are 41.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On pages 2567 &amp; 2568 of D0.1, upper box, change "Advertisement Server" to “"Advertisement server". There are 3 instances in figures 11-40, 11-41 and 11-42.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And instruct the Editor to incorporate the changes </a:t>
            </a: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28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15 – EDITOR 1 and EDITOR 2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“MOTION-EDITOR1-E” and “MOTION-EDITOR1-F” tab (3 CIDs) in </a:t>
            </a:r>
            <a:r>
              <a:rPr lang="en-US" altLang="en-US" dirty="0">
                <a:hlinkClick r:id="rId3"/>
              </a:rPr>
              <a:t>https://mentor.ieee.org/802.11/dcn/21/11-21-0738-06-000m-revme-wg-cc35-editor1-ad-hoc-comments.xlsx</a:t>
            </a:r>
            <a:r>
              <a:rPr lang="en-US" altLang="en-US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ED2-D” tab (38 CIDs) in </a:t>
            </a:r>
            <a:r>
              <a:rPr lang="en-US" altLang="en-US" dirty="0">
                <a:hlinkClick r:id="rId4"/>
              </a:rPr>
              <a:t>https://mentor.ieee.org/802.11/dcn/21/11-21-0689-05-000m-revme-editor2-ad-hoc-comments.xlsx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16 – GEN, MAC, PHY, SEC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August  Motion A” tab (7 CIDs) in </a:t>
            </a:r>
            <a:r>
              <a:rPr lang="en-US" altLang="en-US" dirty="0">
                <a:hlinkClick r:id="rId3"/>
              </a:rPr>
              <a:t>https://mentor.ieee.org/802.11/dcn/21/11-21-0699-11-000m-gen-adhoc-revme-cc35-comments.xls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MAC-AD” and “Motion MAC-AE” tabs (17 CIDs) in </a:t>
            </a:r>
            <a:r>
              <a:rPr lang="en-US" altLang="en-US" dirty="0">
                <a:hlinkClick r:id="rId4"/>
              </a:rPr>
              <a:t>https://mentor.ieee.org/802.11/dcn/21/11-21-0793-06-000m-revme-mac-comments.xls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C” (2 CIDs) in </a:t>
            </a:r>
            <a:r>
              <a:rPr lang="en-US" altLang="en-US" dirty="0">
                <a:hlinkClick r:id="rId5"/>
              </a:rPr>
              <a:t>https://mentor.ieee.org/802.11/dcn/21/11-21-0727-04-000m-revme-phy-comments.xls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D” tab (8 CIDs) in  </a:t>
            </a:r>
            <a:r>
              <a:rPr lang="en-US" altLang="en-US" dirty="0">
                <a:hlinkClick r:id="rId6"/>
              </a:rPr>
              <a:t>https://mentor.ieee.org/802.11/dcn/21/11-21-0690-08-000m-revme-cc35-sec-comments.xlsx</a:t>
            </a:r>
            <a:r>
              <a:rPr lang="en-US" altLang="en-US" dirty="0"/>
              <a:t>, changing “</a:t>
            </a:r>
            <a:r>
              <a:rPr lang="en-US" altLang="en-US" dirty="0" err="1"/>
              <a:t>mesPTKSA</a:t>
            </a:r>
            <a:r>
              <a:rPr lang="en-US" altLang="en-US" dirty="0"/>
              <a:t>” to “mesh PTKSA” in the resolution to CID 239,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6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17 – CID 199, 200, 202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199, 200, and 202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MFP CIDs”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r>
              <a:rPr lang="en-US" altLang="en-US" dirty="0"/>
              <a:t>, changing the reference document in the Resolution from 11-21/829r2 to 11-21/829r3,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6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18 – CID 191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191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191”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29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19 – “If only” comment (GEN)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508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– If only” tab in </a:t>
            </a:r>
            <a:r>
              <a:rPr lang="en-US" altLang="en-US" dirty="0">
                <a:hlinkClick r:id="rId3"/>
              </a:rPr>
              <a:t>https://mentor.ieee.org/802.11/dcn/21/11-21-0699-11-000m-gen-adhoc-revme-cc35-comments.xls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08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20 – AKM </a:t>
            </a:r>
            <a:r>
              <a:rPr lang="en-US" altLang="en-US"/>
              <a:t>for SHA384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https://mentor.ieee.org/802.11/dcn/21/11-21-0970-07-000m-akm-for-sha-384.docx</a:t>
            </a:r>
            <a:endParaRPr lang="en-GB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Po-kai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47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21 – New AKM for SAE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https://mentor.ieee.org/802.11/dcn/21/11-21-1026-03-000m-akm-for-sae.docx</a:t>
            </a:r>
            <a:endParaRPr lang="en-GB" sz="24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4000" dirty="0"/>
            </a:br>
            <a:endParaRPr lang="en-US" altLang="en-US" sz="36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Po-kai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0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EDITOR1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“Motion-EDITOR1-B” tab (4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https://mentor.ieee.org/802.11/dcn/21/11-21-0738-03-000m-revme-wg-cc35-editor1-ad-hoc-comments.xlsx</a:t>
            </a:r>
            <a:r>
              <a:rPr lang="en-US" altLang="en-US" dirty="0"/>
              <a:t> 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GEN, SEC, MAC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6975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May Motion 1” tab (16 CIDs) in https://mentor.ieee.org/802.11/dcn/21/11-21-0699-05-000m-gen-adhoc-revme-cc35-comments.xls except CIDs 72, 73, 74, 75, 76, 77, 80, 598, 599 and 600.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(13 CIDs) in https://mentor.ieee.org/802.11/dcn/21/11-21-0690-02-000m-revme-cc35-sec-comments.xlsx except CID 589.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MAC-AA” tab (6 CIDs) in https://mentor.ieee.org/802.11/dcn/21/11-21-0793-01-000m-revme-mac-comments.xls except 596.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6 GHz regulatory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CIDs 596, 598, 599 and 600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https://mentor.ieee.org/802.11/dcn/21/11-21-0790-06-000m-revme-cc35-6ghz-comments.docx</a:t>
            </a:r>
            <a:r>
              <a:rPr lang="en-US" altLang="en-US" dirty="0"/>
              <a:t>  (4 CIDs)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Brian Hart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17 – Yes; 2 – No; 1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CID 589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589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in https://mentor.ieee.org/802.11/dcn/21/11-21-0690-02-000m-revme-cc35-sec-comments.xlsx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15 – Yes; 1 – No; 5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 – EDITOR 1 and EDITOR 2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“Motion-EDITOR1-C” tab (2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ED2-A” tab (11 CIDs) in </a:t>
            </a:r>
            <a:r>
              <a:rPr lang="en-US" altLang="en-US" dirty="0">
                <a:hlinkClick r:id="rId4"/>
              </a:rPr>
              <a:t>https://mentor.ieee.org/802.11/dcn/21/11-21-0689-02-000m-revme-editor2-ad-hoc-comments.xlsx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 – GEN, MAC, PHY, SEC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Excepts” tab (6 CIDs) in </a:t>
            </a:r>
            <a:r>
              <a:rPr lang="en-US" altLang="en-US" dirty="0">
                <a:hlinkClick r:id="rId3"/>
              </a:rPr>
              <a:t>https://mentor.ieee.org/802.11/dcn/21/11-21-0699-07-000m-gen-adhoc-revme-cc35-comments.xls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MAC-AB” tab (4 CIDs) in </a:t>
            </a:r>
            <a:r>
              <a:rPr lang="en-US" altLang="en-US" dirty="0">
                <a:hlinkClick r:id="rId4"/>
              </a:rPr>
              <a:t>https://mentor.ieee.org/802.11/dcn/21/11-21-0793-03-000m-revme-mac-comments.xls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A” tab (13 CIDs) in </a:t>
            </a:r>
            <a:r>
              <a:rPr lang="en-US" altLang="en-US" dirty="0">
                <a:hlinkClick r:id="rId5"/>
              </a:rPr>
              <a:t>https://mentor.ieee.org/802.11/dcn/21/11-21-0727-02-000m-revme-phy-comments.xls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B” tab (2 CIDs) in  </a:t>
            </a:r>
            <a:r>
              <a:rPr lang="en-US" altLang="en-US" dirty="0">
                <a:hlinkClick r:id="rId6"/>
              </a:rPr>
              <a:t>https://mentor.ieee.org/802.11/dcn/21/11-21-0690-04-000m-revme-cc35-sec-comments.xlsx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944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105652</TotalTime>
  <Words>2652</Words>
  <Application>Microsoft Office PowerPoint</Application>
  <PresentationFormat>Widescreen</PresentationFormat>
  <Paragraphs>403</Paragraphs>
  <Slides>23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1 – EDITOR1 CIDs</vt:lpstr>
      <vt:lpstr>Motion 2 – EDITOR1 CIDs  (2021-06-14)</vt:lpstr>
      <vt:lpstr>Motion 3 – GEN, SEC, MAC CIDs  (2021-06-14)</vt:lpstr>
      <vt:lpstr>Motion 4 – 6 GHz regulatory CIDs  (2021-06-14)</vt:lpstr>
      <vt:lpstr>Motion 5 – CID 589  (2021-06-14)</vt:lpstr>
      <vt:lpstr>Motion 6 – EDITOR 1 and EDITOR 2 CIDs (2021-07-15)</vt:lpstr>
      <vt:lpstr>Motion 7 – GEN, MAC, PHY, SEC CIDs (2021-07-15)</vt:lpstr>
      <vt:lpstr>Motion 8 – EDITOR 1 and EDITOR 2 CIDs (2021-08-23)</vt:lpstr>
      <vt:lpstr>Motion 9 – GEN, MAC, PHY, SEC CIDs (2021-08-23)</vt:lpstr>
      <vt:lpstr>Motion 10 – CID 153 (2021-08-23)</vt:lpstr>
      <vt:lpstr>Motion 11 – CID 602 (2021-08-23)</vt:lpstr>
      <vt:lpstr>Motion 12 – ESS terminology updates (2021-08-23)</vt:lpstr>
      <vt:lpstr>Motion 13 – Fixes to Timing Measurement (2021-08-23)</vt:lpstr>
      <vt:lpstr>Motion 14 – CID 571 (2021-08-23)</vt:lpstr>
      <vt:lpstr>Motion 15 – EDITOR 1 and EDITOR 2 CIDs (2021-09-20)</vt:lpstr>
      <vt:lpstr>Motion 16 – GEN, MAC, PHY, SEC CIDs (2021-09-20)</vt:lpstr>
      <vt:lpstr>Motion 17 – CID 199, 200, 202 (SEC) (2021-09-20)</vt:lpstr>
      <vt:lpstr>Motion 18 – CID 191 (SEC) (2021-09-20)</vt:lpstr>
      <vt:lpstr>Motion 19 – “If only” comment (GEN) (2021-09-20)</vt:lpstr>
      <vt:lpstr>Motion 20 – AKM for SHA384 submission (2021-09-20)</vt:lpstr>
      <vt:lpstr>Motion 21 – New AKM for SAE submission (2021-09-20)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4595</cp:revision>
  <cp:lastPrinted>2014-11-04T15:04:57Z</cp:lastPrinted>
  <dcterms:created xsi:type="dcterms:W3CDTF">2007-04-17T18:10:23Z</dcterms:created>
  <dcterms:modified xsi:type="dcterms:W3CDTF">2021-09-20T20:18:48Z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