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6" r:id="rId8"/>
    <p:sldId id="857" r:id="rId9"/>
    <p:sldId id="858" r:id="rId10"/>
    <p:sldId id="859" r:id="rId11"/>
    <p:sldId id="860" r:id="rId12"/>
    <p:sldId id="861" r:id="rId13"/>
    <p:sldId id="863" r:id="rId14"/>
    <p:sldId id="862" r:id="rId15"/>
    <p:sldId id="864" r:id="rId1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6"/>
          </p14:sldIdLst>
        </p14:section>
        <p14:section name="Untitled Section" id="{81441D95-A017-4A3D-8256-78B00FBC397B}">
          <p14:sldIdLst>
            <p14:sldId id="857"/>
            <p14:sldId id="858"/>
            <p14:sldId id="859"/>
            <p14:sldId id="860"/>
            <p14:sldId id="861"/>
            <p14:sldId id="863"/>
            <p14:sldId id="862"/>
            <p14:sldId id="86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698A4-108B-44DC-9EB7-226264863259}" v="14" dt="2021-08-18T13:55:49.4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89250" autoAdjust="0"/>
  </p:normalViewPr>
  <p:slideViewPr>
    <p:cSldViewPr>
      <p:cViewPr>
        <p:scale>
          <a:sx n="90" d="100"/>
          <a:sy n="90" d="100"/>
        </p:scale>
        <p:origin x="58" y="29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626698A4-108B-44DC-9EB7-226264863259}"/>
    <pc:docChg chg="undo custSel addSld modSld sldOrd modMainMaster">
      <pc:chgData name="Michael Montemurro" userId="40c20c913ca7511e" providerId="LiveId" clId="{626698A4-108B-44DC-9EB7-226264863259}" dt="2021-08-18T13:56:46.868" v="646" actId="20577"/>
      <pc:docMkLst>
        <pc:docMk/>
      </pc:docMkLst>
      <pc:sldChg chg="modSp mod">
        <pc:chgData name="Michael Montemurro" userId="40c20c913ca7511e" providerId="LiveId" clId="{626698A4-108B-44DC-9EB7-226264863259}" dt="2021-08-12T18:58:59.332" v="29" actId="20577"/>
        <pc:sldMkLst>
          <pc:docMk/>
          <pc:sldMk cId="2822743645" sldId="850"/>
        </pc:sldMkLst>
        <pc:spChg chg="mod">
          <ac:chgData name="Michael Montemurro" userId="40c20c913ca7511e" providerId="LiveId" clId="{626698A4-108B-44DC-9EB7-226264863259}" dt="2021-08-12T18:58:59.332" v="29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add mod">
        <pc:chgData name="Michael Montemurro" userId="40c20c913ca7511e" providerId="LiveId" clId="{626698A4-108B-44DC-9EB7-226264863259}" dt="2021-08-17T17:29:18.529" v="634" actId="20577"/>
        <pc:sldMkLst>
          <pc:docMk/>
          <pc:sldMk cId="1534783362" sldId="859"/>
        </pc:sldMkLst>
        <pc:spChg chg="mod">
          <ac:chgData name="Michael Montemurro" userId="40c20c913ca7511e" providerId="LiveId" clId="{626698A4-108B-44DC-9EB7-226264863259}" dt="2021-08-12T18:59:59.421" v="40" actId="20577"/>
          <ac:spMkLst>
            <pc:docMk/>
            <pc:sldMk cId="1534783362" sldId="859"/>
            <ac:spMk id="9222" creationId="{00000000-0000-0000-0000-000000000000}"/>
          </ac:spMkLst>
        </pc:spChg>
        <pc:spChg chg="mod">
          <ac:chgData name="Michael Montemurro" userId="40c20c913ca7511e" providerId="LiveId" clId="{626698A4-108B-44DC-9EB7-226264863259}" dt="2021-08-17T17:29:18.529" v="634" actId="20577"/>
          <ac:spMkLst>
            <pc:docMk/>
            <pc:sldMk cId="1534783362" sldId="859"/>
            <ac:spMk id="9223" creationId="{00000000-0000-0000-0000-000000000000}"/>
          </ac:spMkLst>
        </pc:spChg>
      </pc:sldChg>
      <pc:sldChg chg="modSp add mod">
        <pc:chgData name="Michael Montemurro" userId="40c20c913ca7511e" providerId="LiveId" clId="{626698A4-108B-44DC-9EB7-226264863259}" dt="2021-08-18T13:56:16.838" v="644" actId="20577"/>
        <pc:sldMkLst>
          <pc:docMk/>
          <pc:sldMk cId="3808423104" sldId="860"/>
        </pc:sldMkLst>
        <pc:spChg chg="mod">
          <ac:chgData name="Michael Montemurro" userId="40c20c913ca7511e" providerId="LiveId" clId="{626698A4-108B-44DC-9EB7-226264863259}" dt="2021-08-12T19:00:11.910" v="43" actId="20577"/>
          <ac:spMkLst>
            <pc:docMk/>
            <pc:sldMk cId="3808423104" sldId="860"/>
            <ac:spMk id="9222" creationId="{00000000-0000-0000-0000-000000000000}"/>
          </ac:spMkLst>
        </pc:spChg>
        <pc:spChg chg="mod">
          <ac:chgData name="Michael Montemurro" userId="40c20c913ca7511e" providerId="LiveId" clId="{626698A4-108B-44DC-9EB7-226264863259}" dt="2021-08-18T13:56:16.838" v="644" actId="20577"/>
          <ac:spMkLst>
            <pc:docMk/>
            <pc:sldMk cId="3808423104" sldId="860"/>
            <ac:spMk id="9223" creationId="{00000000-0000-0000-0000-000000000000}"/>
          </ac:spMkLst>
        </pc:spChg>
      </pc:sldChg>
      <pc:sldChg chg="modSp add mod">
        <pc:chgData name="Michael Montemurro" userId="40c20c913ca7511e" providerId="LiveId" clId="{626698A4-108B-44DC-9EB7-226264863259}" dt="2021-08-18T13:56:46.868" v="646" actId="20577"/>
        <pc:sldMkLst>
          <pc:docMk/>
          <pc:sldMk cId="3205855290" sldId="861"/>
        </pc:sldMkLst>
        <pc:spChg chg="mod">
          <ac:chgData name="Michael Montemurro" userId="40c20c913ca7511e" providerId="LiveId" clId="{626698A4-108B-44DC-9EB7-226264863259}" dt="2021-08-12T19:14:45.748" v="356" actId="20577"/>
          <ac:spMkLst>
            <pc:docMk/>
            <pc:sldMk cId="3205855290" sldId="861"/>
            <ac:spMk id="9222" creationId="{00000000-0000-0000-0000-000000000000}"/>
          </ac:spMkLst>
        </pc:spChg>
        <pc:spChg chg="mod">
          <ac:chgData name="Michael Montemurro" userId="40c20c913ca7511e" providerId="LiveId" clId="{626698A4-108B-44DC-9EB7-226264863259}" dt="2021-08-18T13:56:46.868" v="646" actId="20577"/>
          <ac:spMkLst>
            <pc:docMk/>
            <pc:sldMk cId="3205855290" sldId="861"/>
            <ac:spMk id="9223" creationId="{00000000-0000-0000-0000-000000000000}"/>
          </ac:spMkLst>
        </pc:spChg>
      </pc:sldChg>
      <pc:sldChg chg="modSp add mod">
        <pc:chgData name="Michael Montemurro" userId="40c20c913ca7511e" providerId="LiveId" clId="{626698A4-108B-44DC-9EB7-226264863259}" dt="2021-08-12T19:18:36.945" v="507" actId="20577"/>
        <pc:sldMkLst>
          <pc:docMk/>
          <pc:sldMk cId="1107610500" sldId="862"/>
        </pc:sldMkLst>
        <pc:spChg chg="mod">
          <ac:chgData name="Michael Montemurro" userId="40c20c913ca7511e" providerId="LiveId" clId="{626698A4-108B-44DC-9EB7-226264863259}" dt="2021-08-12T19:18:36.945" v="507" actId="20577"/>
          <ac:spMkLst>
            <pc:docMk/>
            <pc:sldMk cId="1107610500" sldId="862"/>
            <ac:spMk id="9222" creationId="{00000000-0000-0000-0000-000000000000}"/>
          </ac:spMkLst>
        </pc:spChg>
        <pc:spChg chg="mod">
          <ac:chgData name="Michael Montemurro" userId="40c20c913ca7511e" providerId="LiveId" clId="{626698A4-108B-44DC-9EB7-226264863259}" dt="2021-08-12T19:18:29.359" v="503" actId="20577"/>
          <ac:spMkLst>
            <pc:docMk/>
            <pc:sldMk cId="1107610500" sldId="862"/>
            <ac:spMk id="9223" creationId="{00000000-0000-0000-0000-000000000000}"/>
          </ac:spMkLst>
        </pc:spChg>
      </pc:sldChg>
      <pc:sldChg chg="modSp add mod ord">
        <pc:chgData name="Michael Montemurro" userId="40c20c913ca7511e" providerId="LiveId" clId="{626698A4-108B-44DC-9EB7-226264863259}" dt="2021-08-12T19:27:58.827" v="612" actId="255"/>
        <pc:sldMkLst>
          <pc:docMk/>
          <pc:sldMk cId="3258281006" sldId="863"/>
        </pc:sldMkLst>
        <pc:spChg chg="mod">
          <ac:chgData name="Michael Montemurro" userId="40c20c913ca7511e" providerId="LiveId" clId="{626698A4-108B-44DC-9EB7-226264863259}" dt="2021-08-12T19:26:44.095" v="602" actId="20577"/>
          <ac:spMkLst>
            <pc:docMk/>
            <pc:sldMk cId="3258281006" sldId="863"/>
            <ac:spMk id="9222" creationId="{00000000-0000-0000-0000-000000000000}"/>
          </ac:spMkLst>
        </pc:spChg>
        <pc:spChg chg="mod">
          <ac:chgData name="Michael Montemurro" userId="40c20c913ca7511e" providerId="LiveId" clId="{626698A4-108B-44DC-9EB7-226264863259}" dt="2021-08-12T19:27:58.827" v="612" actId="255"/>
          <ac:spMkLst>
            <pc:docMk/>
            <pc:sldMk cId="3258281006" sldId="863"/>
            <ac:spMk id="9223" creationId="{00000000-0000-0000-0000-000000000000}"/>
          </ac:spMkLst>
        </pc:spChg>
      </pc:sldChg>
      <pc:sldChg chg="modSp mod">
        <pc:chgData name="Michael Montemurro" userId="40c20c913ca7511e" providerId="LiveId" clId="{626698A4-108B-44DC-9EB7-226264863259}" dt="2021-08-12T19:21:15.896" v="591" actId="20577"/>
        <pc:sldMkLst>
          <pc:docMk/>
          <pc:sldMk cId="1739944815" sldId="864"/>
        </pc:sldMkLst>
        <pc:spChg chg="mod">
          <ac:chgData name="Michael Montemurro" userId="40c20c913ca7511e" providerId="LiveId" clId="{626698A4-108B-44DC-9EB7-226264863259}" dt="2021-08-12T19:21:15.896" v="591" actId="20577"/>
          <ac:spMkLst>
            <pc:docMk/>
            <pc:sldMk cId="1739944815" sldId="864"/>
            <ac:spMk id="9222" creationId="{00000000-0000-0000-0000-000000000000}"/>
          </ac:spMkLst>
        </pc:spChg>
        <pc:spChg chg="mod">
          <ac:chgData name="Michael Montemurro" userId="40c20c913ca7511e" providerId="LiveId" clId="{626698A4-108B-44DC-9EB7-226264863259}" dt="2021-08-12T19:20:48.312" v="525" actId="255"/>
          <ac:spMkLst>
            <pc:docMk/>
            <pc:sldMk cId="1739944815" sldId="864"/>
            <ac:spMk id="9223" creationId="{00000000-0000-0000-0000-000000000000}"/>
          </ac:spMkLst>
        </pc:spChg>
      </pc:sldChg>
      <pc:sldMasterChg chg="modSp mod">
        <pc:chgData name="Michael Montemurro" userId="40c20c913ca7511e" providerId="LiveId" clId="{626698A4-108B-44DC-9EB7-226264863259}" dt="2021-08-12T18:58:43.858" v="23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626698A4-108B-44DC-9EB7-226264863259}" dt="2021-08-12T18:58:43.858" v="2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chael Montemurro" userId="40c20c913ca7511e" providerId="LiveId" clId="{626698A4-108B-44DC-9EB7-226264863259}" dt="2021-08-12T18:58:30.927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1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42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0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7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2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82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5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r7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August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3-000m-revme-editor2-ad-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9-000m-gen-adhoc-revme-cc35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5-000m-revme-cc35-sec-comments.xlsx" TargetMode="External"/><Relationship Id="rId5" Type="http://schemas.openxmlformats.org/officeDocument/2006/relationships/hyperlink" Target="https://mentor.ieee.org/802.11/dcn/21/11-21-0727-03-000m-revme-phy-comments.xls" TargetMode="External"/><Relationship Id="rId4" Type="http://schemas.openxmlformats.org/officeDocument/2006/relationships/hyperlink" Target="https://mentor.ieee.org/802.11/dcn/21/11-21-0793-05-000m-revme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8-000m-gen-adhoc-revme-cc35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27-03-000m-revme-phy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9-0arc-liaison-to-revmd-on-ess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12-02-000m-fixes-to-timing-measure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4-000m-revme-wg-cc35-editor1-ad-hoc-comment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689-02-000m-revme-editor2-ad-hoc-comments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7-000m-gen-adhoc-revme-cc35-comments.x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04-000m-revme-cc35-sec-comments.xlsx" TargetMode="External"/><Relationship Id="rId5" Type="http://schemas.openxmlformats.org/officeDocument/2006/relationships/hyperlink" Target="https://mentor.ieee.org/802.11/dcn/21/11-21-0727-01-000m-revme-phy-comments.xls" TargetMode="External"/><Relationship Id="rId4" Type="http://schemas.openxmlformats.org/officeDocument/2006/relationships/hyperlink" Target="https://mentor.ieee.org/802.11/dcn/21/11-21-0793-02-000m-revme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2021-08-20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8 – EDITOR 1 and EDITOR 2 CIDs</a:t>
            </a:r>
            <a:br>
              <a:rPr lang="en-US" altLang="en-US" dirty="0"/>
            </a:br>
            <a:r>
              <a:rPr lang="en-US" altLang="en-US" dirty="0"/>
              <a:t>( - 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“Motion-EDITOR1-D” tab (4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ED2-B” and  "Motion ED2-C" tabs (4 CIDs) in </a:t>
            </a:r>
            <a:r>
              <a:rPr lang="en-US" altLang="en-US" dirty="0">
                <a:hlinkClick r:id="rId4"/>
              </a:rPr>
              <a:t>https://mentor.ieee.org/802.11/dcn</a:t>
            </a:r>
            <a:r>
              <a:rPr lang="en-US" altLang="en-US">
                <a:hlinkClick r:id="rId4"/>
              </a:rPr>
              <a:t>/21/11-21-0689-03-000m-revme-editor2-ad-hoc-comments</a:t>
            </a:r>
            <a:r>
              <a:rPr lang="en-US" altLang="en-US" dirty="0">
                <a:hlinkClick r:id="rId4"/>
              </a:rPr>
              <a:t>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9 – GEN, MAC, PHY, SEC CIDs</a:t>
            </a:r>
            <a:br>
              <a:rPr lang="en-US" altLang="en-US" dirty="0"/>
            </a:br>
            <a:r>
              <a:rPr lang="en-US" altLang="en-US" dirty="0"/>
              <a:t>(-)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A”, “GEN July Motion A”, “GEN July Motion B” tabs (7 CIDs) in </a:t>
            </a:r>
            <a:r>
              <a:rPr lang="en-US" altLang="en-US" dirty="0">
                <a:hlinkClick r:id="rId3"/>
              </a:rPr>
              <a:t>https://mentor.ieee.org/802.11/dcn/21/11-21-0699-09-000m-gen-adhoc-revme-cc35-comments.xls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MAC-AC” tab (11 CIDs) in </a:t>
            </a:r>
            <a:r>
              <a:rPr lang="en-US" altLang="en-US" dirty="0">
                <a:hlinkClick r:id="rId4"/>
              </a:rPr>
              <a:t>https://mentor.ieee.org/802.11/dcn/21/11-21-0793-04-000m-revme-mac-comments.xls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B” (2 CIDs) in </a:t>
            </a:r>
            <a:r>
              <a:rPr lang="en-US" altLang="en-US" dirty="0">
                <a:hlinkClick r:id="rId5"/>
              </a:rPr>
              <a:t>https://mentor.ieee.org/802.11/dcn/21/11-21-0727-03-000m-revme-phy-comments.xls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C” tab (9 CIDs) in  </a:t>
            </a:r>
            <a:r>
              <a:rPr lang="en-US" altLang="en-US" dirty="0">
                <a:hlinkClick r:id="rId6"/>
              </a:rPr>
              <a:t>https://mentor.ieee.org/802.11/dcn/21/11-21-0690-05-000m-revme-cc35-sec-comments.xlsx</a:t>
            </a:r>
            <a:r>
              <a:rPr lang="en-US" altLang="en-US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000" b="1" dirty="0"/>
              <a:t>and incorporate the text changes into the </a:t>
            </a:r>
            <a:r>
              <a:rPr lang="en-US" altLang="en-US" sz="2000" b="1" dirty="0" err="1"/>
              <a:t>TGme</a:t>
            </a:r>
            <a:r>
              <a:rPr lang="en-US" altLang="en-US" sz="20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2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10 – CID 153</a:t>
            </a:r>
            <a:br>
              <a:rPr lang="en-US" altLang="en-US" dirty="0"/>
            </a:br>
            <a:r>
              <a:rPr lang="en-US" altLang="en-US" dirty="0"/>
              <a:t>( - 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153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July Motion CID 153” tab in </a:t>
            </a:r>
            <a:r>
              <a:rPr lang="en-US" altLang="en-US" dirty="0">
                <a:hlinkClick r:id="rId3"/>
              </a:rPr>
              <a:t>https://mentor.ieee.org/802.11/dcn</a:t>
            </a:r>
            <a:r>
              <a:rPr lang="en-US" altLang="en-US">
                <a:hlinkClick r:id="rId3"/>
              </a:rPr>
              <a:t>/21/11-21-0699-09-000m-gen-adhoc-revme-cc35-comments</a:t>
            </a:r>
            <a:r>
              <a:rPr lang="en-US" altLang="en-US" dirty="0">
                <a:hlinkClick r:id="rId3"/>
              </a:rPr>
              <a:t>.xls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CID 602</a:t>
            </a:r>
            <a:br>
              <a:rPr lang="en-US" altLang="en-US" dirty="0"/>
            </a:br>
            <a:r>
              <a:rPr lang="en-US" altLang="en-US" dirty="0"/>
              <a:t>(-)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Approve the comment resolution for CID 602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/>
              <a:t>“PHY Motion B2” tab in </a:t>
            </a:r>
            <a:r>
              <a:rPr lang="en-US" altLang="en-US" sz="2400" dirty="0">
                <a:hlinkClick r:id="rId3"/>
              </a:rPr>
              <a:t>https://mentor.ieee.org/802.11/dcn/21/11-21-0727-03-000m-revme-phy-comments.xls</a:t>
            </a:r>
            <a:r>
              <a:rPr lang="en-US" altLang="en-US" sz="24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b="1" dirty="0"/>
              <a:t>and incorporate the text changes into the </a:t>
            </a:r>
            <a:r>
              <a:rPr lang="en-US" altLang="en-US" sz="2400" b="1" dirty="0" err="1"/>
              <a:t>TGme</a:t>
            </a:r>
            <a:r>
              <a:rPr lang="en-US" altLang="en-US" sz="2400" b="1" dirty="0"/>
              <a:t> draft. </a:t>
            </a:r>
            <a:br>
              <a:rPr lang="en-US" altLang="en-US" sz="24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11 – ESS terminology updates</a:t>
            </a:r>
            <a:br>
              <a:rPr lang="en-US" altLang="en-US" dirty="0"/>
            </a:br>
            <a:r>
              <a:rPr lang="en-US" altLang="en-US" dirty="0"/>
              <a:t>(-)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https://mentor.ieee.org/802.11/dcn/20/11-20-0177-09-0arc-liaison-to-revmd-on-ess.docx</a:t>
            </a: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 i</a:t>
            </a:r>
            <a:r>
              <a:rPr lang="en-US" altLang="en-US" b="1" dirty="0"/>
              <a:t>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12 – Fixes to Timing Measurement</a:t>
            </a:r>
            <a:br>
              <a:rPr lang="en-US" altLang="en-US" dirty="0"/>
            </a:br>
            <a:r>
              <a:rPr lang="en-US" altLang="en-US" dirty="0"/>
              <a:t>(-)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https://mentor.ieee.org/802.11/dcn/21/11-21-1012-02-000m-fixes-to-timing-measurement.docx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697500" y="16764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in https://mentor.ieee.org/802.11/dcn/21/11-21-0699-05-000m-gen-adhoc-revme-cc35-comments.xls except CIDs 72, 73, 74, 75, 76, 77, 80, 598, 599 and 600.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(13 CIDs) in https://mentor.ieee.org/802.11/dcn/21/11-21-0690-02-000m-revme-cc35-sec-comments.xlsx except CID 589.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https://mentor.ieee.org/802.11/dcn/21/11-21-0793-01-000m-revme-mac-comments.xls except 596.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6 GHz regulatory CIDs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Youhan</a:t>
            </a:r>
            <a:r>
              <a:rPr lang="en-US" altLang="en-US" sz="2800" dirty="0"/>
              <a:t> Kim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Brian Hart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17 – Yes; 2 – No; 1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CID 589 </a:t>
            </a:r>
            <a:br>
              <a:rPr lang="en-US" altLang="en-US" dirty="0"/>
            </a:br>
            <a:r>
              <a:rPr lang="en-US" altLang="en-US" dirty="0"/>
              <a:t>(2021-06-14)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589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A” tab in https://mentor.ieee.org/802.11/dcn/21/11-21-0690-02-000m-revme-cc35-sec-comments.xlsx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15 – Yes; 1 – No; 5 – Abstain. Motion Passes.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EDITOR 1 and EDITOR 2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“Motion-EDITOR1-C” tab (2 CIDs) in </a:t>
            </a:r>
            <a:r>
              <a:rPr lang="en-US" altLang="en-US" dirty="0">
                <a:hlinkClick r:id="rId3"/>
              </a:rPr>
              <a:t>https://mentor.ieee.org/802.11/dcn/21/11-21-0738-04-000m-revme-wg-cc35-editor1-ad-hoc-comments.xlsx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ED2-A” tab (11 CIDs) in </a:t>
            </a:r>
            <a:r>
              <a:rPr lang="en-US" altLang="en-US" dirty="0">
                <a:hlinkClick r:id="rId4"/>
              </a:rPr>
              <a:t>https://mentor.ieee.org/802.11/dcn/21/11-21-0689-02-000m-revme-editor2-ad-hoc-comments.xlsx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7 – GEN, MAC, PHY, SEC CIDs</a:t>
            </a:r>
            <a:br>
              <a:rPr lang="en-US" altLang="en-US" dirty="0"/>
            </a:br>
            <a:r>
              <a:rPr lang="en-US" altLang="en-US" dirty="0"/>
              <a:t>(2021-07-15)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June Motion Excepts” tab (6 CIDs) in </a:t>
            </a:r>
            <a:r>
              <a:rPr lang="en-US" altLang="en-US" dirty="0">
                <a:hlinkClick r:id="rId3"/>
              </a:rPr>
              <a:t>https://mentor.ieee.org/802.11/dcn/21/11-21-0699-07-000m-gen-adhoc-revme-cc35-comments.xls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MAC-AB” tab (4 CIDs) in </a:t>
            </a:r>
            <a:r>
              <a:rPr lang="en-US" altLang="en-US" dirty="0">
                <a:hlinkClick r:id="rId4"/>
              </a:rPr>
              <a:t>https://mentor.ieee.org/802.11/dcn/21/11-21-0793-03-000m-revme-mac-comments.xls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“PHY Motion A” tab (13 CIDs) in </a:t>
            </a:r>
            <a:r>
              <a:rPr lang="en-US" altLang="en-US" dirty="0">
                <a:hlinkClick r:id="rId5"/>
              </a:rPr>
              <a:t>https://mentor.ieee.org/802.11/dcn/21/11-21-0727-02-000m-revme-phy-comments.xls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B” tab (2 CIDs) in  </a:t>
            </a:r>
            <a:r>
              <a:rPr lang="en-US" altLang="en-US" dirty="0">
                <a:hlinkClick r:id="rId6"/>
              </a:rPr>
              <a:t>https://mentor.ieee.org/802.11/dcn/21/11-21-0690-04-000m-revme-cc35-sec-comments.xlsx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44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105272</TotalTime>
  <Words>1588</Words>
  <Application>Microsoft Office PowerPoint</Application>
  <PresentationFormat>Widescreen</PresentationFormat>
  <Paragraphs>260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  (2021-06-14)</vt:lpstr>
      <vt:lpstr>Motion 3 – GEN, SEC, MAC CIDs  (2021-06-14)</vt:lpstr>
      <vt:lpstr>Motion 4 – 6 GHz regulatory CIDs  (2021-06-14)</vt:lpstr>
      <vt:lpstr>Motion 5 – CID 589  (2021-06-14)</vt:lpstr>
      <vt:lpstr>Motion 6 – EDITOR 1 and EDITOR 2 CIDs (2021-07-15)</vt:lpstr>
      <vt:lpstr>Motion 7 – GEN, MAC, PHY, SEC CIDs (2021-07-15)</vt:lpstr>
      <vt:lpstr>Motion 8 – EDITOR 1 and EDITOR 2 CIDs ( - )</vt:lpstr>
      <vt:lpstr>Motion 9 – GEN, MAC, PHY, SEC CIDs (-)</vt:lpstr>
      <vt:lpstr>Motion 10 – CID 153 ( - )</vt:lpstr>
      <vt:lpstr>Motion 11 – CID 602 (-)</vt:lpstr>
      <vt:lpstr>Motion 11 – ESS terminology updates (-)</vt:lpstr>
      <vt:lpstr>Motion 12 – Fixes to Timing Measurement (-)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Michael Montemurro</cp:lastModifiedBy>
  <cp:revision>4592</cp:revision>
  <cp:lastPrinted>2014-11-04T15:04:57Z</cp:lastPrinted>
  <dcterms:created xsi:type="dcterms:W3CDTF">2007-04-17T18:10:23Z</dcterms:created>
  <dcterms:modified xsi:type="dcterms:W3CDTF">2021-08-18T13:57:09Z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