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89250" autoAdjust="0"/>
  </p:normalViewPr>
  <p:slideViewPr>
    <p:cSldViewPr>
      <p:cViewPr varScale="1">
        <p:scale>
          <a:sx n="82" d="100"/>
          <a:sy n="82" d="100"/>
        </p:scale>
        <p:origin x="108" y="34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8623D6AE-55AE-40CD-9602-1548B6145C58}"/>
    <pc:docChg chg="custSel modSld modMainMaster">
      <pc:chgData name="Michael Montemurro" userId="40c20c913ca7511e" providerId="LiveId" clId="{8623D6AE-55AE-40CD-9602-1548B6145C58}" dt="2021-07-15T20:15:22.732" v="90" actId="20577"/>
      <pc:docMkLst>
        <pc:docMk/>
      </pc:docMkLst>
      <pc:sldChg chg="modSp mod">
        <pc:chgData name="Michael Montemurro" userId="40c20c913ca7511e" providerId="LiveId" clId="{8623D6AE-55AE-40CD-9602-1548B6145C58}" dt="2021-07-15T20:08:37.595" v="39" actId="20577"/>
        <pc:sldMkLst>
          <pc:docMk/>
          <pc:sldMk cId="2024081281" sldId="857"/>
        </pc:sldMkLst>
        <pc:spChg chg="mod">
          <ac:chgData name="Michael Montemurro" userId="40c20c913ca7511e" providerId="LiveId" clId="{8623D6AE-55AE-40CD-9602-1548B6145C58}" dt="2021-07-15T20:08:37.595" v="39" actId="20577"/>
          <ac:spMkLst>
            <pc:docMk/>
            <pc:sldMk cId="2024081281" sldId="857"/>
            <ac:spMk id="9223" creationId="{00000000-0000-0000-0000-000000000000}"/>
          </ac:spMkLst>
        </pc:spChg>
      </pc:sldChg>
      <pc:sldChg chg="modSp mod">
        <pc:chgData name="Michael Montemurro" userId="40c20c913ca7511e" providerId="LiveId" clId="{8623D6AE-55AE-40CD-9602-1548B6145C58}" dt="2021-07-15T20:15:22.732" v="90" actId="20577"/>
        <pc:sldMkLst>
          <pc:docMk/>
          <pc:sldMk cId="4277294412" sldId="858"/>
        </pc:sldMkLst>
        <pc:spChg chg="mod">
          <ac:chgData name="Michael Montemurro" userId="40c20c913ca7511e" providerId="LiveId" clId="{8623D6AE-55AE-40CD-9602-1548B6145C58}" dt="2021-07-15T20:15:22.732" v="90" actId="20577"/>
          <ac:spMkLst>
            <pc:docMk/>
            <pc:sldMk cId="4277294412" sldId="858"/>
            <ac:spMk id="9223" creationId="{00000000-0000-0000-0000-000000000000}"/>
          </ac:spMkLst>
        </pc:spChg>
      </pc:sldChg>
      <pc:sldMasterChg chg="modSp mod">
        <pc:chgData name="Michael Montemurro" userId="40c20c913ca7511e" providerId="LiveId" clId="{8623D6AE-55AE-40CD-9602-1548B6145C58}" dt="2021-07-15T18:09:02.679" v="1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8623D6AE-55AE-40CD-9602-1548B6145C58}" dt="2021-07-15T18:09:02.67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r6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July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2021-07-15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https://mentor.ieee.org/802.11/dcn/21/11-21-0690-02-000m-revme-cc35-sec-comments.xlsx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105240</TotalTime>
  <Words>944</Words>
  <Application>Microsoft Office PowerPoint</Application>
  <PresentationFormat>Widescreen</PresentationFormat>
  <Paragraphs>147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Michael Montemurro</cp:lastModifiedBy>
  <cp:revision>4591</cp:revision>
  <cp:lastPrinted>2014-11-04T15:04:57Z</cp:lastPrinted>
  <dcterms:created xsi:type="dcterms:W3CDTF">2007-04-17T18:10:23Z</dcterms:created>
  <dcterms:modified xsi:type="dcterms:W3CDTF">2021-07-15T20:15:43Z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