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850" r:id="rId2"/>
    <p:sldId id="851" r:id="rId3"/>
    <p:sldId id="751" r:id="rId4"/>
    <p:sldId id="852" r:id="rId5"/>
    <p:sldId id="853" r:id="rId6"/>
    <p:sldId id="855" r:id="rId7"/>
    <p:sldId id="856" r:id="rId8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  <p14:sldId id="751"/>
            <p14:sldId id="852"/>
            <p14:sldId id="853"/>
            <p14:sldId id="855"/>
            <p14:sldId id="856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09" autoAdjust="0"/>
    <p:restoredTop sz="89250" autoAdjust="0"/>
  </p:normalViewPr>
  <p:slideViewPr>
    <p:cSldViewPr>
      <p:cViewPr varScale="1">
        <p:scale>
          <a:sx n="84" d="100"/>
          <a:sy n="84" d="100"/>
        </p:scale>
        <p:origin x="90" y="294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Montemurro" userId="40c20c913ca7511e" providerId="LiveId" clId="{9F3B557B-33A4-4736-B85A-1B5C35699325}"/>
    <pc:docChg chg="modMainMaster">
      <pc:chgData name="Michael Montemurro" userId="40c20c913ca7511e" providerId="LiveId" clId="{9F3B557B-33A4-4736-B85A-1B5C35699325}" dt="2021-06-14T16:06:55.316" v="1" actId="20577"/>
      <pc:docMkLst>
        <pc:docMk/>
      </pc:docMkLst>
      <pc:sldMasterChg chg="modSp mod">
        <pc:chgData name="Michael Montemurro" userId="40c20c913ca7511e" providerId="LiveId" clId="{9F3B557B-33A4-4736-B85A-1B5C35699325}" dt="2021-06-14T16:06:55.316" v="1" actId="20577"/>
        <pc:sldMasterMkLst>
          <pc:docMk/>
          <pc:sldMasterMk cId="0" sldId="2147483648"/>
        </pc:sldMasterMkLst>
        <pc:spChg chg="mod">
          <ac:chgData name="Michael Montemurro" userId="40c20c913ca7511e" providerId="LiveId" clId="{9F3B557B-33A4-4736-B85A-1B5C35699325}" dt="2021-06-14T16:06:55.316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682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28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380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515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6265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01452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802.11-21/</a:t>
            </a:r>
            <a:r>
              <a:rPr lang="en-US" altLang="zh-CN" sz="1800" b="1" dirty="0"/>
              <a:t>0758</a:t>
            </a:r>
            <a:r>
              <a:rPr lang="en-US" altLang="en-US" sz="1800" b="1" dirty="0"/>
              <a:t>r4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9938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June </a:t>
            </a:r>
            <a:r>
              <a:rPr lang="en-US" altLang="en-US" sz="1800" b="1" dirty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2-000m-revme-wg-cc35-editor1-ad-hoc-comments.xls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3-000m-revme-wg-cc35-editor1-ad-hoc-comments.xls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0-06-000m-revme-cc35-6ghz-comment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2021-06-14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44840" progId="Word.Document.8">
                  <p:embed/>
                </p:oleObj>
              </mc:Choice>
              <mc:Fallback>
                <p:oleObj name="Document" r:id="rId2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 – EDITOR1 CIDs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“Motion-EDITOR1-A” tab </a:t>
            </a:r>
            <a:r>
              <a:rPr lang="en-US" altLang="en-US" b="0" dirty="0"/>
              <a:t>in </a:t>
            </a:r>
            <a:r>
              <a:rPr lang="en-US" altLang="en-US" dirty="0">
                <a:hlinkClick r:id="rId3"/>
              </a:rPr>
              <a:t>https://mentor.ieee.org/802.11/dcn/21/11-21-0738-02-000m-revme-wg-cc35-editor1-ad-hoc-comments.xlsx</a:t>
            </a:r>
            <a:r>
              <a:rPr lang="en-US" altLang="en-US" dirty="0"/>
              <a:t> 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20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 – EDITOR1 CIDs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“Motion-EDITOR1-B” tab (4 CIDs) </a:t>
            </a:r>
            <a:r>
              <a:rPr lang="en-US" altLang="en-US" b="0" dirty="0"/>
              <a:t>in </a:t>
            </a:r>
            <a:r>
              <a:rPr lang="en-US" altLang="en-US" dirty="0">
                <a:hlinkClick r:id="rId3"/>
              </a:rPr>
              <a:t>https://mentor.ieee.org/802.11/dcn/21/11-21-0738-03-000m-revme-wg-cc35-editor1-ad-hoc-comments.xlsx</a:t>
            </a:r>
            <a:r>
              <a:rPr lang="en-US" altLang="en-US" dirty="0"/>
              <a:t>  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97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 – GEN, SEC, MAC CIDs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697500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May Motion 1” tab (16 CIDs) in https://mentor.ieee.org/802.11/dcn/21/11-21-0699-05-000m-gen-adhoc-revme-cc35-comments.xls except CIDs 72, 73, 74, 75, 76, 77, 80, 598, 599 and 600.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A” tab (13 CIDs) in https://mentor.ieee.org/802.11/dcn/21/11-21-0690-02-000m-revme-cc35-sec-comments.xlsx except CID 589.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MAC-AA” tab (6 CIDs) in https://mentor.ieee.org/802.11/dcn/21/11-21-0793-01-000m-revme-mac-comments.xls except 596.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</a:t>
            </a: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82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 – 6 GHz regulatory CIDs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for CIDs 596, 598, 599 and 600 in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>
                <a:hlinkClick r:id="rId3"/>
              </a:rPr>
              <a:t>https://mentor.ieee.org/802.11/dcn/21/11-21-0790-06-000m-revme-cc35-6ghz-comments.docx</a:t>
            </a:r>
            <a:r>
              <a:rPr lang="en-US" altLang="en-US" dirty="0"/>
              <a:t>  (4 CIDs) 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Youhan</a:t>
            </a:r>
            <a:r>
              <a:rPr lang="en-US" altLang="en-US" sz="2800" dirty="0"/>
              <a:t> Kim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Brian Hart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17 – Yes; 2 – No; 1 – Abstain. Motion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32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 – CID 589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589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A” tab in https://mentor.ieee.org/802.11/dcn/21/11-21-0690-02-000m-revme-cc35-sec-comments.xlsx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15 – Yes; 1 – No; 5 – Abstain. Motion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0814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105162</TotalTime>
  <Words>630</Words>
  <Application>Microsoft Office PowerPoint</Application>
  <PresentationFormat>Widescreen</PresentationFormat>
  <Paragraphs>107</Paragraphs>
  <Slides>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802-11-Submission</vt:lpstr>
      <vt:lpstr>Document</vt:lpstr>
      <vt:lpstr>PowerPoint Presentation</vt:lpstr>
      <vt:lpstr>Abstract</vt:lpstr>
      <vt:lpstr>Motion 1 – EDITOR1 CIDs</vt:lpstr>
      <vt:lpstr>Motion 2 – EDITOR1 CIDs  (2021-06-14)</vt:lpstr>
      <vt:lpstr>Motion 3 – GEN, SEC, MAC CIDs  (2021-06-14)</vt:lpstr>
      <vt:lpstr>Motion 4 – 6 GHz regulatory CIDs  (2021-06-14)</vt:lpstr>
      <vt:lpstr>Motion 5 – CID 589  (2021-06-14)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11-21/xxxx</dc:title>
  <dc:subject>Task Group AY November 2015 Meeting Agenda</dc:subject>
  <dc:creator>"mmontemurro@blackberry.com" &lt;mmontemurro@blackberry.com&gt;</dc:creator>
  <cp:keywords>May 2021</cp:keywords>
  <dc:description/>
  <cp:lastModifiedBy>Michael Montemurro</cp:lastModifiedBy>
  <cp:revision>4589</cp:revision>
  <cp:lastPrinted>2014-11-04T15:04:57Z</cp:lastPrinted>
  <dcterms:created xsi:type="dcterms:W3CDTF">2007-04-17T18:10:23Z</dcterms:created>
  <dcterms:modified xsi:type="dcterms:W3CDTF">2021-06-14T16:07:21Z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