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50" r:id="rId2"/>
    <p:sldId id="851" r:id="rId3"/>
    <p:sldId id="751" r:id="rId4"/>
    <p:sldId id="852" r:id="rId5"/>
    <p:sldId id="853" r:id="rId6"/>
    <p:sldId id="855" r:id="rId7"/>
    <p:sldId id="85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  <p14:sldId id="751"/>
            <p14:sldId id="852"/>
            <p14:sldId id="853"/>
            <p14:sldId id="855"/>
            <p14:sldId id="85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89250" autoAdjust="0"/>
  </p:normalViewPr>
  <p:slideViewPr>
    <p:cSldViewPr>
      <p:cViewPr varScale="1">
        <p:scale>
          <a:sx n="112" d="100"/>
          <a:sy n="112" d="100"/>
        </p:scale>
        <p:origin x="132" y="1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04FD0D45-2B31-4F76-83B3-82EDC49B5FDF}"/>
    <pc:docChg chg="modSld sldOrd modMainMaster">
      <pc:chgData name="Michael Montemurro" userId="40c20c913ca7511e" providerId="LiveId" clId="{04FD0D45-2B31-4F76-83B3-82EDC49B5FDF}" dt="2021-06-14T13:47:14.051" v="50"/>
      <pc:docMkLst>
        <pc:docMk/>
      </pc:docMkLst>
      <pc:sldChg chg="modSp mod">
        <pc:chgData name="Michael Montemurro" userId="40c20c913ca7511e" providerId="LiveId" clId="{04FD0D45-2B31-4F76-83B3-82EDC49B5FDF}" dt="2021-06-14T13:42:56.250" v="1" actId="20577"/>
        <pc:sldMkLst>
          <pc:docMk/>
          <pc:sldMk cId="2822743645" sldId="850"/>
        </pc:sldMkLst>
        <pc:spChg chg="mod">
          <ac:chgData name="Michael Montemurro" userId="40c20c913ca7511e" providerId="LiveId" clId="{04FD0D45-2B31-4F76-83B3-82EDC49B5FDF}" dt="2021-06-14T13:42:56.250" v="1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 ord">
        <pc:chgData name="Michael Montemurro" userId="40c20c913ca7511e" providerId="LiveId" clId="{04FD0D45-2B31-4F76-83B3-82EDC49B5FDF}" dt="2021-06-14T13:47:14.051" v="50"/>
        <pc:sldMkLst>
          <pc:docMk/>
          <pc:sldMk cId="2137532512" sldId="855"/>
        </pc:sldMkLst>
        <pc:spChg chg="mod">
          <ac:chgData name="Michael Montemurro" userId="40c20c913ca7511e" providerId="LiveId" clId="{04FD0D45-2B31-4F76-83B3-82EDC49B5FDF}" dt="2021-06-14T13:46:36.456" v="48" actId="20577"/>
          <ac:spMkLst>
            <pc:docMk/>
            <pc:sldMk cId="2137532512" sldId="855"/>
            <ac:spMk id="9223" creationId="{00000000-0000-0000-0000-000000000000}"/>
          </ac:spMkLst>
        </pc:spChg>
      </pc:sldChg>
      <pc:sldMasterChg chg="modSp mod">
        <pc:chgData name="Michael Montemurro" userId="40c20c913ca7511e" providerId="LiveId" clId="{04FD0D45-2B31-4F76-83B3-82EDC49B5FDF}" dt="2021-06-14T13:43:16.302" v="3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04FD0D45-2B31-4F76-83B3-82EDC49B5FDF}" dt="2021-06-14T13:43:16.302" v="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682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28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8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5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82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0758</a:t>
            </a:r>
            <a:r>
              <a:rPr lang="en-US" altLang="en-US" sz="1800" b="1" dirty="0"/>
              <a:t>r3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2-000m-revme-wg-cc35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38-03-000m-revme-wg-cc35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05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793-01-000m-revme-mac-comments.xls" TargetMode="External"/><Relationship Id="rId4" Type="http://schemas.openxmlformats.org/officeDocument/2006/relationships/hyperlink" Target="https://mentor.ieee.org/802.11/dcn/21/11-21-0690-02-000m-revme-cc35-sec-comments.xls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0-06-000m-revme-cc35-6ghz-commen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2021-06-14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“Motion-EDITOR1-A” tab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https://mentor.ieee.org/802.11/dcn/21/11-21-0738-02-000m-revme-wg-cc35-editor1-ad-hoc-comments.xlsx</a:t>
            </a:r>
            <a:r>
              <a:rPr lang="en-US" altLang="en-US" dirty="0"/>
              <a:t>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2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EDITOR1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“Motion-EDITOR1-B” tab (4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https://mentor.ieee.org/802.11/dcn/21/11-21-0738-03-000m-revme-wg-cc35-editor1-ad-hoc-comments.xlsx</a:t>
            </a:r>
            <a:r>
              <a:rPr lang="en-US" altLang="en-US" dirty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GEN, SEC, MAC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May Motion 1” tab (16 CIDs) </a:t>
            </a:r>
            <a:r>
              <a:rPr lang="en-US" altLang="en-US" b="0" dirty="0"/>
              <a:t>in </a:t>
            </a:r>
            <a:r>
              <a:rPr lang="en-US" altLang="en-US" dirty="0">
                <a:hlinkClick r:id="rId3"/>
              </a:rPr>
              <a:t>https://mentor.ieee.org/802.11/dcn/21/11-21-0699-05-000m-gen-adhoc-revme-cc35-comments.xls</a:t>
            </a:r>
            <a:r>
              <a:rPr lang="en-US" altLang="en-US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/>
              <a:t>“Security </a:t>
            </a:r>
            <a:r>
              <a:rPr lang="en-US" altLang="en-US" dirty="0"/>
              <a:t>Motion A” tab (13 CIDs) in </a:t>
            </a:r>
            <a:r>
              <a:rPr lang="en-US" altLang="en-US" dirty="0">
                <a:hlinkClick r:id="rId4"/>
              </a:rPr>
              <a:t>https://mentor.ieee.org/802.11/dcn/21/11-21-0690-02-000m-revme-cc35-sec-comments.xlsx</a:t>
            </a:r>
            <a:r>
              <a:rPr lang="en-US" altLang="en-US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MAC-AA” tab (6 CIDs) in </a:t>
            </a:r>
            <a:r>
              <a:rPr lang="en-US" altLang="en-US" dirty="0">
                <a:hlinkClick r:id="rId5"/>
              </a:rPr>
              <a:t>https://mentor.ieee.org/802.11/dcn/21/11-21-0793-01-000m-revme-mac-comments.xls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dirty="0"/>
              <a:t>and incorporate the text changes into the </a:t>
            </a:r>
            <a:r>
              <a:rPr lang="en-US" altLang="en-US" dirty="0" err="1"/>
              <a:t>TGme</a:t>
            </a:r>
            <a:r>
              <a:rPr lang="en-US" altLang="en-US" dirty="0"/>
              <a:t> draft. 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8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</a:t>
            </a:r>
            <a:r>
              <a:rPr lang="en-US" altLang="en-US" i="1" dirty="0"/>
              <a:t>x</a:t>
            </a:r>
            <a:r>
              <a:rPr lang="en-US" altLang="en-US" dirty="0"/>
              <a:t> – 6 GHz regulatory CIDs 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CIDs 596, 598, 599 and 600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https://mentor.ieee.org/802.11/dcn/21/11-21-0790-06-000m-revme-cc35-6ghz-comments.docx</a:t>
            </a:r>
            <a:r>
              <a:rPr lang="en-US" altLang="en-US" dirty="0"/>
              <a:t>  (4 CIDs)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2800" dirty="0"/>
            </a:br>
            <a:endParaRPr lang="en-US" altLang="en-US" sz="24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</a:t>
            </a:r>
            <a:r>
              <a:rPr lang="en-US" altLang="en-US" i="1" dirty="0"/>
              <a:t>x</a:t>
            </a:r>
            <a:r>
              <a:rPr lang="en-US" altLang="en-US" dirty="0"/>
              <a:t> – Stream Classification Service CIDs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https://mentor.ieee.org/802.11/dcn/21/11-21-0688-08-000m-resolutions-to-a-set-of-comments-related-to-stream-classification-service-scs.docx (5 CIDs)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600" dirty="0"/>
            </a:br>
            <a:endParaRPr lang="en-US" altLang="en-US" sz="32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0197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105028</TotalTime>
  <Words>526</Words>
  <Application>Microsoft Office PowerPoint</Application>
  <PresentationFormat>Widescreen</PresentationFormat>
  <Paragraphs>105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1 – EDITOR1 CIDs</vt:lpstr>
      <vt:lpstr>Motion 2 – EDITOR1 CIDs</vt:lpstr>
      <vt:lpstr>Motion 3 – GEN, SEC, MAC CIDs</vt:lpstr>
      <vt:lpstr>Motion x – 6 GHz regulatory CIDs </vt:lpstr>
      <vt:lpstr>Motion x – Stream Classification Service CIDs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Michael Montemurro</cp:lastModifiedBy>
  <cp:revision>4588</cp:revision>
  <cp:lastPrinted>2014-11-04T15:04:57Z</cp:lastPrinted>
  <dcterms:created xsi:type="dcterms:W3CDTF">2007-04-17T18:10:23Z</dcterms:created>
  <dcterms:modified xsi:type="dcterms:W3CDTF">2021-06-14T13:47:24Z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