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9" r:id="rId6"/>
    <p:sldId id="257" r:id="rId7"/>
    <p:sldId id="265" r:id="rId8"/>
    <p:sldId id="269" r:id="rId9"/>
    <p:sldId id="266" r:id="rId10"/>
    <p:sldId id="275" r:id="rId11"/>
    <p:sldId id="277" r:id="rId12"/>
    <p:sldId id="281" r:id="rId13"/>
    <p:sldId id="282" r:id="rId14"/>
    <p:sldId id="278" r:id="rId15"/>
    <p:sldId id="274" r:id="rId16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mie, Nada T. (Fed)" initials="G(" lastIdx="4" clrIdx="0">
    <p:extLst>
      <p:ext uri="{19B8F6BF-5375-455C-9EA6-DF929625EA0E}">
        <p15:presenceInfo xmlns:p15="http://schemas.microsoft.com/office/powerpoint/2012/main" userId="S::golmie@nist.gov::ad0a22de-a3ac-4f45-9787-03f4cf46bc6c" providerId="AD"/>
      </p:ext>
    </p:extLst>
  </p:cmAuthor>
  <p:cmAuthor id="2" name="Ropitault, Tanguy (IntlAssoc)" initials="R(" lastIdx="5" clrIdx="1">
    <p:extLst>
      <p:ext uri="{19B8F6BF-5375-455C-9EA6-DF929625EA0E}">
        <p15:presenceInfo xmlns:p15="http://schemas.microsoft.com/office/powerpoint/2012/main" userId="S::tnr1@nist.gov::9d4700a9-f0c0-4dd6-9e34-27016b2d2558" providerId="AD"/>
      </p:ext>
    </p:extLst>
  </p:cmAuthor>
  <p:cmAuthor id="3" name="Blandino, Steve (IntlAssoc)" initials="BS(" lastIdx="7" clrIdx="2">
    <p:extLst>
      <p:ext uri="{19B8F6BF-5375-455C-9EA6-DF929625EA0E}">
        <p15:presenceInfo xmlns:p15="http://schemas.microsoft.com/office/powerpoint/2012/main" userId="S::snb28@NIST.GOV::0c554642-0bce-4f48-a335-9a098d4b35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57369-1D19-41FF-896B-E11BE89176FF}" v="9699" dt="2021-05-08T23:21:00.348"/>
    <p1510:client id="{CDB7777A-CFDA-4773-BD68-08A4665255A6}" v="83" vWet="91" dt="2021-05-08T22:12:30.386"/>
    <p1510:client id="{F0FA7FAB-8E7A-4763-AD01-78515AFAA39E}" v="2" dt="2021-05-09T15:54:15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9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pitault, Tanguy (IntlAssoc)" userId="S::tnr1@nist.gov::9d4700a9-f0c0-4dd6-9e34-27016b2d2558" providerId="AD" clId="Web-{A35EC59F-1019-B000-DA4D-1E20E045F8DA}"/>
    <pc:docChg chg="">
      <pc:chgData name="Ropitault, Tanguy (IntlAssoc)" userId="S::tnr1@nist.gov::9d4700a9-f0c0-4dd6-9e34-27016b2d2558" providerId="AD" clId="Web-{A35EC59F-1019-B000-DA4D-1E20E045F8DA}" dt="2021-05-06T22:14:46.665" v="2"/>
      <pc:docMkLst>
        <pc:docMk/>
      </pc:docMkLst>
      <pc:sldChg chg="addCm modCm">
        <pc:chgData name="Ropitault, Tanguy (IntlAssoc)" userId="S::tnr1@nist.gov::9d4700a9-f0c0-4dd6-9e34-27016b2d2558" providerId="AD" clId="Web-{A35EC59F-1019-B000-DA4D-1E20E045F8DA}" dt="2021-05-06T22:14:46.665" v="2"/>
        <pc:sldMkLst>
          <pc:docMk/>
          <pc:sldMk cId="1276078579" sldId="266"/>
        </pc:sldMkLst>
      </pc:sldChg>
    </pc:docChg>
  </pc:docChgLst>
  <pc:docChgLst>
    <pc:chgData name="Da Silva, Claudio" userId="8f1bd5ce-82a4-4ca6-b828-adc3a3708a96" providerId="ADAL" clId="{F0FA7FAB-8E7A-4763-AD01-78515AFAA39E}"/>
    <pc:docChg chg="modSld">
      <pc:chgData name="Da Silva, Claudio" userId="8f1bd5ce-82a4-4ca6-b828-adc3a3708a96" providerId="ADAL" clId="{F0FA7FAB-8E7A-4763-AD01-78515AFAA39E}" dt="2021-05-09T15:54:20.301" v="3" actId="14100"/>
      <pc:docMkLst>
        <pc:docMk/>
      </pc:docMkLst>
      <pc:sldChg chg="modSp mod">
        <pc:chgData name="Da Silva, Claudio" userId="8f1bd5ce-82a4-4ca6-b828-adc3a3708a96" providerId="ADAL" clId="{F0FA7FAB-8E7A-4763-AD01-78515AFAA39E}" dt="2021-05-09T15:54:20.301" v="3" actId="14100"/>
        <pc:sldMkLst>
          <pc:docMk/>
          <pc:sldMk cId="3593751906" sldId="274"/>
        </pc:sldMkLst>
        <pc:spChg chg="mod">
          <ac:chgData name="Da Silva, Claudio" userId="8f1bd5ce-82a4-4ca6-b828-adc3a3708a96" providerId="ADAL" clId="{F0FA7FAB-8E7A-4763-AD01-78515AFAA39E}" dt="2021-05-09T15:54:20.301" v="3" actId="14100"/>
          <ac:spMkLst>
            <pc:docMk/>
            <pc:sldMk cId="3593751906" sldId="274"/>
            <ac:spMk id="7" creationId="{6ECF4525-0E3D-4D19-96FF-0BD5278D0F8E}"/>
          </ac:spMkLst>
        </pc:spChg>
      </pc:sldChg>
    </pc:docChg>
  </pc:docChgLst>
  <pc:docChgLst>
    <pc:chgData name="Golmie, Nada T. (Fed)" userId="S::golmie@nist.gov::ad0a22de-a3ac-4f45-9787-03f4cf46bc6c" providerId="AD" clId="Web-{1E4003D5-C0CA-8C3E-DA36-17C72958000C}"/>
    <pc:docChg chg="modSld">
      <pc:chgData name="Golmie, Nada T. (Fed)" userId="S::golmie@nist.gov::ad0a22de-a3ac-4f45-9787-03f4cf46bc6c" providerId="AD" clId="Web-{1E4003D5-C0CA-8C3E-DA36-17C72958000C}" dt="2021-05-06T22:17:48.263" v="605"/>
      <pc:docMkLst>
        <pc:docMk/>
      </pc:docMkLst>
      <pc:sldChg chg="modSp">
        <pc:chgData name="Golmie, Nada T. (Fed)" userId="S::golmie@nist.gov::ad0a22de-a3ac-4f45-9787-03f4cf46bc6c" providerId="AD" clId="Web-{1E4003D5-C0CA-8C3E-DA36-17C72958000C}" dt="2021-05-06T21:53:32.706" v="77" actId="20577"/>
        <pc:sldMkLst>
          <pc:docMk/>
          <pc:sldMk cId="0" sldId="257"/>
        </pc:sldMkLst>
        <pc:spChg chg="mod">
          <ac:chgData name="Golmie, Nada T. (Fed)" userId="S::golmie@nist.gov::ad0a22de-a3ac-4f45-9787-03f4cf46bc6c" providerId="AD" clId="Web-{1E4003D5-C0CA-8C3E-DA36-17C72958000C}" dt="2021-05-06T21:53:32.706" v="77" actId="20577"/>
          <ac:spMkLst>
            <pc:docMk/>
            <pc:sldMk cId="0" sldId="257"/>
            <ac:spMk id="4098" creationId="{00000000-0000-0000-0000-000000000000}"/>
          </ac:spMkLst>
        </pc:spChg>
      </pc:sldChg>
      <pc:sldChg chg="modSp">
        <pc:chgData name="Golmie, Nada T. (Fed)" userId="S::golmie@nist.gov::ad0a22de-a3ac-4f45-9787-03f4cf46bc6c" providerId="AD" clId="Web-{1E4003D5-C0CA-8C3E-DA36-17C72958000C}" dt="2021-05-06T21:55:09.933" v="130" actId="20577"/>
        <pc:sldMkLst>
          <pc:docMk/>
          <pc:sldMk cId="400487514" sldId="265"/>
        </pc:sldMkLst>
        <pc:spChg chg="mod">
          <ac:chgData name="Golmie, Nada T. (Fed)" userId="S::golmie@nist.gov::ad0a22de-a3ac-4f45-9787-03f4cf46bc6c" providerId="AD" clId="Web-{1E4003D5-C0CA-8C3E-DA36-17C72958000C}" dt="2021-05-06T21:55:09.933" v="130" actId="20577"/>
          <ac:spMkLst>
            <pc:docMk/>
            <pc:sldMk cId="400487514" sldId="265"/>
            <ac:spMk id="3" creationId="{B08AAF0A-BA72-437E-9AAE-8A4B714AB1C8}"/>
          </ac:spMkLst>
        </pc:spChg>
      </pc:sldChg>
      <pc:sldChg chg="modSp addCm">
        <pc:chgData name="Golmie, Nada T. (Fed)" userId="S::golmie@nist.gov::ad0a22de-a3ac-4f45-9787-03f4cf46bc6c" providerId="AD" clId="Web-{1E4003D5-C0CA-8C3E-DA36-17C72958000C}" dt="2021-05-06T22:17:48.263" v="605"/>
        <pc:sldMkLst>
          <pc:docMk/>
          <pc:sldMk cId="1276078579" sldId="266"/>
        </pc:sldMkLst>
        <pc:spChg chg="mod">
          <ac:chgData name="Golmie, Nada T. (Fed)" userId="S::golmie@nist.gov::ad0a22de-a3ac-4f45-9787-03f4cf46bc6c" providerId="AD" clId="Web-{1E4003D5-C0CA-8C3E-DA36-17C72958000C}" dt="2021-05-06T22:04:51.590" v="601" actId="20577"/>
          <ac:spMkLst>
            <pc:docMk/>
            <pc:sldMk cId="1276078579" sldId="266"/>
            <ac:spMk id="7" creationId="{6ECF4525-0E3D-4D19-96FF-0BD5278D0F8E}"/>
          </ac:spMkLst>
        </pc:spChg>
      </pc:sldChg>
      <pc:sldChg chg="modSp">
        <pc:chgData name="Golmie, Nada T. (Fed)" userId="S::golmie@nist.gov::ad0a22de-a3ac-4f45-9787-03f4cf46bc6c" providerId="AD" clId="Web-{1E4003D5-C0CA-8C3E-DA36-17C72958000C}" dt="2021-05-06T22:03:16.410" v="587" actId="20577"/>
        <pc:sldMkLst>
          <pc:docMk/>
          <pc:sldMk cId="4010672994" sldId="269"/>
        </pc:sldMkLst>
        <pc:spChg chg="mod">
          <ac:chgData name="Golmie, Nada T. (Fed)" userId="S::golmie@nist.gov::ad0a22de-a3ac-4f45-9787-03f4cf46bc6c" providerId="AD" clId="Web-{1E4003D5-C0CA-8C3E-DA36-17C72958000C}" dt="2021-05-06T22:03:16.410" v="587" actId="20577"/>
          <ac:spMkLst>
            <pc:docMk/>
            <pc:sldMk cId="4010672994" sldId="269"/>
            <ac:spMk id="3" creationId="{B08AAF0A-BA72-437E-9AAE-8A4B714AB1C8}"/>
          </ac:spMkLst>
        </pc:spChg>
      </pc:sldChg>
      <pc:sldChg chg="addCm delCm">
        <pc:chgData name="Golmie, Nada T. (Fed)" userId="S::golmie@nist.gov::ad0a22de-a3ac-4f45-9787-03f4cf46bc6c" providerId="AD" clId="Web-{1E4003D5-C0CA-8C3E-DA36-17C72958000C}" dt="2021-05-06T22:08:06.544" v="603"/>
        <pc:sldMkLst>
          <pc:docMk/>
          <pc:sldMk cId="1718939507" sldId="275"/>
        </pc:sldMkLst>
      </pc:sldChg>
    </pc:docChg>
  </pc:docChgLst>
  <pc:docChgLst>
    <pc:chgData name="Ropitault, Tanguy (IntlAssoc)" userId="9d4700a9-f0c0-4dd6-9e34-27016b2d2558" providerId="ADAL" clId="{34B57369-1D19-41FF-896B-E11BE89176FF}"/>
    <pc:docChg chg="undo custSel addSld delSld modSld sldOrd">
      <pc:chgData name="Ropitault, Tanguy (IntlAssoc)" userId="9d4700a9-f0c0-4dd6-9e34-27016b2d2558" providerId="ADAL" clId="{34B57369-1D19-41FF-896B-E11BE89176FF}" dt="2021-05-08T23:21:00.348" v="10780" actId="6549"/>
      <pc:docMkLst>
        <pc:docMk/>
      </pc:docMkLst>
      <pc:sldChg chg="modSp">
        <pc:chgData name="Ropitault, Tanguy (IntlAssoc)" userId="9d4700a9-f0c0-4dd6-9e34-27016b2d2558" providerId="ADAL" clId="{34B57369-1D19-41FF-896B-E11BE89176FF}" dt="2021-05-06T17:24:17.255" v="6324" actId="14100"/>
        <pc:sldMkLst>
          <pc:docMk/>
          <pc:sldMk cId="0" sldId="256"/>
        </pc:sldMkLst>
        <pc:graphicFrameChg chg="mod">
          <ac:chgData name="Ropitault, Tanguy (IntlAssoc)" userId="9d4700a9-f0c0-4dd6-9e34-27016b2d2558" providerId="ADAL" clId="{34B57369-1D19-41FF-896B-E11BE89176FF}" dt="2021-05-06T17:24:17.255" v="6324" actId="14100"/>
          <ac:graphicFrameMkLst>
            <pc:docMk/>
            <pc:sldMk cId="0" sldId="256"/>
            <ac:graphicFrameMk id="3075" creationId="{00000000-0000-0000-0000-000000000000}"/>
          </ac:graphicFrameMkLst>
        </pc:graphicFrameChg>
      </pc:sldChg>
      <pc:sldChg chg="modSp">
        <pc:chgData name="Ropitault, Tanguy (IntlAssoc)" userId="9d4700a9-f0c0-4dd6-9e34-27016b2d2558" providerId="ADAL" clId="{34B57369-1D19-41FF-896B-E11BE89176FF}" dt="2021-05-06T21:34:16.831" v="7676" actId="20577"/>
        <pc:sldMkLst>
          <pc:docMk/>
          <pc:sldMk cId="0" sldId="257"/>
        </pc:sldMkLst>
        <pc:spChg chg="mod">
          <ac:chgData name="Ropitault, Tanguy (IntlAssoc)" userId="9d4700a9-f0c0-4dd6-9e34-27016b2d2558" providerId="ADAL" clId="{34B57369-1D19-41FF-896B-E11BE89176FF}" dt="2021-05-06T21:34:16.831" v="7676" actId="20577"/>
          <ac:spMkLst>
            <pc:docMk/>
            <pc:sldMk cId="0" sldId="257"/>
            <ac:spMk id="4098" creationId="{00000000-0000-0000-0000-000000000000}"/>
          </ac:spMkLst>
        </pc:spChg>
      </pc:sldChg>
      <pc:sldChg chg="del">
        <pc:chgData name="Ropitault, Tanguy (IntlAssoc)" userId="9d4700a9-f0c0-4dd6-9e34-27016b2d2558" providerId="ADAL" clId="{34B57369-1D19-41FF-896B-E11BE89176FF}" dt="2021-05-06T17:28:22.874" v="6400" actId="2696"/>
        <pc:sldMkLst>
          <pc:docMk/>
          <pc:sldMk cId="0" sldId="258"/>
        </pc:sldMkLst>
      </pc:sldChg>
      <pc:sldChg chg="del">
        <pc:chgData name="Ropitault, Tanguy (IntlAssoc)" userId="9d4700a9-f0c0-4dd6-9e34-27016b2d2558" providerId="ADAL" clId="{34B57369-1D19-41FF-896B-E11BE89176FF}" dt="2021-05-06T17:28:22.886" v="6401" actId="2696"/>
        <pc:sldMkLst>
          <pc:docMk/>
          <pc:sldMk cId="0" sldId="259"/>
        </pc:sldMkLst>
      </pc:sldChg>
      <pc:sldChg chg="del">
        <pc:chgData name="Ropitault, Tanguy (IntlAssoc)" userId="9d4700a9-f0c0-4dd6-9e34-27016b2d2558" providerId="ADAL" clId="{34B57369-1D19-41FF-896B-E11BE89176FF}" dt="2021-05-06T17:28:22.899" v="6402" actId="2696"/>
        <pc:sldMkLst>
          <pc:docMk/>
          <pc:sldMk cId="0" sldId="260"/>
        </pc:sldMkLst>
      </pc:sldChg>
      <pc:sldChg chg="del">
        <pc:chgData name="Ropitault, Tanguy (IntlAssoc)" userId="9d4700a9-f0c0-4dd6-9e34-27016b2d2558" providerId="ADAL" clId="{34B57369-1D19-41FF-896B-E11BE89176FF}" dt="2021-05-06T17:28:22.911" v="6403" actId="2696"/>
        <pc:sldMkLst>
          <pc:docMk/>
          <pc:sldMk cId="0" sldId="261"/>
        </pc:sldMkLst>
      </pc:sldChg>
      <pc:sldChg chg="del">
        <pc:chgData name="Ropitault, Tanguy (IntlAssoc)" userId="9d4700a9-f0c0-4dd6-9e34-27016b2d2558" providerId="ADAL" clId="{34B57369-1D19-41FF-896B-E11BE89176FF}" dt="2021-05-06T17:28:22.923" v="6404" actId="2696"/>
        <pc:sldMkLst>
          <pc:docMk/>
          <pc:sldMk cId="0" sldId="262"/>
        </pc:sldMkLst>
      </pc:sldChg>
      <pc:sldChg chg="del">
        <pc:chgData name="Ropitault, Tanguy (IntlAssoc)" userId="9d4700a9-f0c0-4dd6-9e34-27016b2d2558" providerId="ADAL" clId="{34B57369-1D19-41FF-896B-E11BE89176FF}" dt="2021-05-06T17:28:22.931" v="6405" actId="2696"/>
        <pc:sldMkLst>
          <pc:docMk/>
          <pc:sldMk cId="0" sldId="263"/>
        </pc:sldMkLst>
      </pc:sldChg>
      <pc:sldChg chg="del">
        <pc:chgData name="Ropitault, Tanguy (IntlAssoc)" userId="9d4700a9-f0c0-4dd6-9e34-27016b2d2558" providerId="ADAL" clId="{34B57369-1D19-41FF-896B-E11BE89176FF}" dt="2021-05-06T17:28:22.957" v="6406" actId="2696"/>
        <pc:sldMkLst>
          <pc:docMk/>
          <pc:sldMk cId="0" sldId="264"/>
        </pc:sldMkLst>
      </pc:sldChg>
      <pc:sldChg chg="addSp delSp modSp modAnim">
        <pc:chgData name="Ropitault, Tanguy (IntlAssoc)" userId="9d4700a9-f0c0-4dd6-9e34-27016b2d2558" providerId="ADAL" clId="{34B57369-1D19-41FF-896B-E11BE89176FF}" dt="2021-05-07T15:26:19.805" v="9550"/>
        <pc:sldMkLst>
          <pc:docMk/>
          <pc:sldMk cId="400487514" sldId="265"/>
        </pc:sldMkLst>
        <pc:spChg chg="mod">
          <ac:chgData name="Ropitault, Tanguy (IntlAssoc)" userId="9d4700a9-f0c0-4dd6-9e34-27016b2d2558" providerId="ADAL" clId="{34B57369-1D19-41FF-896B-E11BE89176FF}" dt="2021-05-06T14:42:01.045" v="632" actId="20577"/>
          <ac:spMkLst>
            <pc:docMk/>
            <pc:sldMk cId="400487514" sldId="265"/>
            <ac:spMk id="2" creationId="{26CD0931-AD92-4A7B-BBCD-58101B5E389D}"/>
          </ac:spMkLst>
        </pc:spChg>
        <pc:spChg chg="mod">
          <ac:chgData name="Ropitault, Tanguy (IntlAssoc)" userId="9d4700a9-f0c0-4dd6-9e34-27016b2d2558" providerId="ADAL" clId="{34B57369-1D19-41FF-896B-E11BE89176FF}" dt="2021-05-07T15:24:32.940" v="9432" actId="404"/>
          <ac:spMkLst>
            <pc:docMk/>
            <pc:sldMk cId="400487514" sldId="265"/>
            <ac:spMk id="3" creationId="{B08AAF0A-BA72-437E-9AAE-8A4B714AB1C8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49" creationId="{C32909F9-A772-42D9-B48F-F7B002C98CED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50" creationId="{D82B0DA3-7772-48ED-8799-473AC2029F80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51" creationId="{60F61AFD-E84D-4CB8-962D-05FFC0DA6C43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52" creationId="{07A1AE03-D230-40C1-B6CE-F55C59A2514F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53" creationId="{6D5990F0-F87F-48AE-8436-49F9B0E7FEA6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72" creationId="{9DD9032A-8E4E-4B80-ABAE-2BDBD09CB7E4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73" creationId="{8CD2C143-CBD5-4378-95D4-C5AC3EE2F624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74" creationId="{160447FC-10DC-4F17-80AA-1A9271F908B1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76" creationId="{CC0621F7-4A61-4F7C-AF0A-FE88D97F3914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79" creationId="{E75395FE-F9C5-4B96-8148-F83D89B2FACC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1" creationId="{8153FA1D-92B0-4CC6-B226-B1153C683B72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2" creationId="{2A196BA3-80A9-4164-A017-220F23AD6313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3" creationId="{9B62EEFB-D2B4-48DC-A401-2C033363BFB9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5" creationId="{C39CF65B-48B5-4D68-BDA1-019E3BA0EBCF}"/>
          </ac:spMkLst>
        </pc:spChg>
        <pc:spChg chg="mod">
          <ac:chgData name="Ropitault, Tanguy (IntlAssoc)" userId="9d4700a9-f0c0-4dd6-9e34-27016b2d2558" providerId="ADAL" clId="{34B57369-1D19-41FF-896B-E11BE89176FF}" dt="2021-05-07T15:24:57.757" v="9485" actId="1076"/>
          <ac:spMkLst>
            <pc:docMk/>
            <pc:sldMk cId="400487514" sldId="265"/>
            <ac:spMk id="86" creationId="{A8252523-2695-41F5-8B76-9BD0C6C196AE}"/>
          </ac:spMkLst>
        </pc:spChg>
        <pc:spChg chg="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8" creationId="{3934FB71-ED9D-4291-B8CD-9285CB73A961}"/>
          </ac:spMkLst>
        </pc:spChg>
        <pc:spChg chg="add mod">
          <ac:chgData name="Ropitault, Tanguy (IntlAssoc)" userId="9d4700a9-f0c0-4dd6-9e34-27016b2d2558" providerId="ADAL" clId="{34B57369-1D19-41FF-896B-E11BE89176FF}" dt="2021-05-07T15:25:22.130" v="9545" actId="1038"/>
          <ac:spMkLst>
            <pc:docMk/>
            <pc:sldMk cId="400487514" sldId="265"/>
            <ac:spMk id="89" creationId="{4E8E5CA2-4F82-46FD-A71F-57918C01CA76}"/>
          </ac:spMkLst>
        </pc:spChg>
        <pc:picChg chg="add del mod">
          <ac:chgData name="Ropitault, Tanguy (IntlAssoc)" userId="9d4700a9-f0c0-4dd6-9e34-27016b2d2558" providerId="ADAL" clId="{34B57369-1D19-41FF-896B-E11BE89176FF}" dt="2021-05-07T15:24:11.030" v="9430"/>
          <ac:picMkLst>
            <pc:docMk/>
            <pc:sldMk cId="400487514" sldId="265"/>
            <ac:picMk id="30" creationId="{95517D2C-7232-4C15-8F8C-24BA0992F959}"/>
          </ac:picMkLst>
        </pc:picChg>
        <pc:picChg chg="add mod modCrop">
          <ac:chgData name="Ropitault, Tanguy (IntlAssoc)" userId="9d4700a9-f0c0-4dd6-9e34-27016b2d2558" providerId="ADAL" clId="{34B57369-1D19-41FF-896B-E11BE89176FF}" dt="2021-05-07T15:25:46.849" v="9549" actId="1076"/>
          <ac:picMkLst>
            <pc:docMk/>
            <pc:sldMk cId="400487514" sldId="265"/>
            <ac:picMk id="31" creationId="{9431E962-65B3-41C1-BC39-925A6FEF718F}"/>
          </ac:picMkLst>
        </pc:picChg>
        <pc:cxnChg chg="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55" creationId="{03AE4C80-375C-4BA8-BFA2-F09DF937005A}"/>
          </ac:cxnSpMkLst>
        </pc:cxnChg>
        <pc:cxnChg chg="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56" creationId="{E951F859-A27F-4711-B70F-3DF67D866053}"/>
          </ac:cxnSpMkLst>
        </pc:cxnChg>
        <pc:cxnChg chg="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59" creationId="{D35D1440-32D7-47D1-A6C1-1856F3FF0AB6}"/>
          </ac:cxnSpMkLst>
        </pc:cxnChg>
        <pc:cxnChg chg="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66" creationId="{628E2C04-3FD8-4DDD-A117-9C9D9C5900A9}"/>
          </ac:cxnSpMkLst>
        </pc:cxnChg>
        <pc:cxnChg chg="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69" creationId="{92AF99C7-B03F-4A53-9762-2638CDB97734}"/>
          </ac:cxnSpMkLst>
        </pc:cxnChg>
        <pc:cxnChg chg="add mod">
          <ac:chgData name="Ropitault, Tanguy (IntlAssoc)" userId="9d4700a9-f0c0-4dd6-9e34-27016b2d2558" providerId="ADAL" clId="{34B57369-1D19-41FF-896B-E11BE89176FF}" dt="2021-05-07T15:25:22.130" v="9545" actId="1038"/>
          <ac:cxnSpMkLst>
            <pc:docMk/>
            <pc:sldMk cId="400487514" sldId="265"/>
            <ac:cxnSpMk id="90" creationId="{8723F67A-551A-4115-8C6E-568CB770D071}"/>
          </ac:cxnSpMkLst>
        </pc:cxnChg>
      </pc:sldChg>
      <pc:sldChg chg="addSp delSp modSp modAnim addCm delCm modCm">
        <pc:chgData name="Ropitault, Tanguy (IntlAssoc)" userId="9d4700a9-f0c0-4dd6-9e34-27016b2d2558" providerId="ADAL" clId="{34B57369-1D19-41FF-896B-E11BE89176FF}" dt="2021-05-07T15:23:20.712" v="9425"/>
        <pc:sldMkLst>
          <pc:docMk/>
          <pc:sldMk cId="1276078579" sldId="266"/>
        </pc:sldMkLst>
        <pc:spChg chg="mod">
          <ac:chgData name="Ropitault, Tanguy (IntlAssoc)" userId="9d4700a9-f0c0-4dd6-9e34-27016b2d2558" providerId="ADAL" clId="{34B57369-1D19-41FF-896B-E11BE89176FF}" dt="2021-05-06T15:14:50.523" v="1530" actId="20577"/>
          <ac:spMkLst>
            <pc:docMk/>
            <pc:sldMk cId="1276078579" sldId="266"/>
            <ac:spMk id="2" creationId="{BE6D4479-4C30-4945-BCA0-8A79A3BC73B2}"/>
          </ac:spMkLst>
        </pc:spChg>
        <pc:spChg chg="mod">
          <ac:chgData name="Ropitault, Tanguy (IntlAssoc)" userId="9d4700a9-f0c0-4dd6-9e34-27016b2d2558" providerId="ADAL" clId="{34B57369-1D19-41FF-896B-E11BE89176FF}" dt="2021-05-07T15:23:17.847" v="9419" actId="14100"/>
          <ac:spMkLst>
            <pc:docMk/>
            <pc:sldMk cId="1276078579" sldId="266"/>
            <ac:spMk id="7" creationId="{6ECF4525-0E3D-4D19-96FF-0BD5278D0F8E}"/>
          </ac:spMkLst>
        </pc:spChg>
        <pc:spChg chg="del mod">
          <ac:chgData name="Ropitault, Tanguy (IntlAssoc)" userId="9d4700a9-f0c0-4dd6-9e34-27016b2d2558" providerId="ADAL" clId="{34B57369-1D19-41FF-896B-E11BE89176FF}" dt="2021-05-06T15:13:11.386" v="1501" actId="478"/>
          <ac:spMkLst>
            <pc:docMk/>
            <pc:sldMk cId="1276078579" sldId="266"/>
            <ac:spMk id="12" creationId="{2C70FA76-6D3D-49FC-993A-D9184374EC64}"/>
          </ac:spMkLst>
        </pc:spChg>
        <pc:spChg chg="del mod">
          <ac:chgData name="Ropitault, Tanguy (IntlAssoc)" userId="9d4700a9-f0c0-4dd6-9e34-27016b2d2558" providerId="ADAL" clId="{34B57369-1D19-41FF-896B-E11BE89176FF}" dt="2021-05-06T15:13:14.794" v="1503" actId="478"/>
          <ac:spMkLst>
            <pc:docMk/>
            <pc:sldMk cId="1276078579" sldId="266"/>
            <ac:spMk id="13" creationId="{1E6D52BA-1B33-4790-9602-95AD241D2F41}"/>
          </ac:spMkLst>
        </pc:spChg>
        <pc:spChg chg="add mod">
          <ac:chgData name="Ropitault, Tanguy (IntlAssoc)" userId="9d4700a9-f0c0-4dd6-9e34-27016b2d2558" providerId="ADAL" clId="{34B57369-1D19-41FF-896B-E11BE89176FF}" dt="2021-05-07T15:17:40.662" v="9369" actId="1038"/>
          <ac:spMkLst>
            <pc:docMk/>
            <pc:sldMk cId="1276078579" sldId="266"/>
            <ac:spMk id="15" creationId="{3975EE4E-A71F-4A69-8536-94F9A237F53F}"/>
          </ac:spMkLst>
        </pc:spChg>
        <pc:picChg chg="mod ord">
          <ac:chgData name="Ropitault, Tanguy (IntlAssoc)" userId="9d4700a9-f0c0-4dd6-9e34-27016b2d2558" providerId="ADAL" clId="{34B57369-1D19-41FF-896B-E11BE89176FF}" dt="2021-05-06T21:51:52.959" v="7845" actId="167"/>
          <ac:picMkLst>
            <pc:docMk/>
            <pc:sldMk cId="1276078579" sldId="266"/>
            <ac:picMk id="8" creationId="{E76D9776-2305-44AA-A2AC-DA100D7F1387}"/>
          </ac:picMkLst>
        </pc:picChg>
        <pc:picChg chg="add del mod modCrop">
          <ac:chgData name="Ropitault, Tanguy (IntlAssoc)" userId="9d4700a9-f0c0-4dd6-9e34-27016b2d2558" providerId="ADAL" clId="{34B57369-1D19-41FF-896B-E11BE89176FF}" dt="2021-05-07T15:19:01.629" v="9376" actId="478"/>
          <ac:picMkLst>
            <pc:docMk/>
            <pc:sldMk cId="1276078579" sldId="266"/>
            <ac:picMk id="9" creationId="{F88B89D8-9633-464D-83F1-533956DACCA8}"/>
          </ac:picMkLst>
        </pc:picChg>
        <pc:picChg chg="add del mod">
          <ac:chgData name="Ropitault, Tanguy (IntlAssoc)" userId="9d4700a9-f0c0-4dd6-9e34-27016b2d2558" providerId="ADAL" clId="{34B57369-1D19-41FF-896B-E11BE89176FF}" dt="2021-05-07T15:23:20.712" v="9425"/>
          <ac:picMkLst>
            <pc:docMk/>
            <pc:sldMk cId="1276078579" sldId="266"/>
            <ac:picMk id="10" creationId="{C9A1E545-FA46-4EF1-B00A-E74D309DFDB0}"/>
          </ac:picMkLst>
        </pc:picChg>
        <pc:picChg chg="del mod">
          <ac:chgData name="Ropitault, Tanguy (IntlAssoc)" userId="9d4700a9-f0c0-4dd6-9e34-27016b2d2558" providerId="ADAL" clId="{34B57369-1D19-41FF-896B-E11BE89176FF}" dt="2021-05-06T15:11:34.749" v="1464" actId="478"/>
          <ac:picMkLst>
            <pc:docMk/>
            <pc:sldMk cId="1276078579" sldId="266"/>
            <ac:picMk id="11" creationId="{80F909A8-731D-4011-9FCE-F4AEAA832FF2}"/>
          </ac:picMkLst>
        </pc:picChg>
        <pc:picChg chg="add del mod">
          <ac:chgData name="Ropitault, Tanguy (IntlAssoc)" userId="9d4700a9-f0c0-4dd6-9e34-27016b2d2558" providerId="ADAL" clId="{34B57369-1D19-41FF-896B-E11BE89176FF}" dt="2021-05-06T15:16:02.450" v="1584" actId="478"/>
          <ac:picMkLst>
            <pc:docMk/>
            <pc:sldMk cId="1276078579" sldId="266"/>
            <ac:picMk id="14" creationId="{368E05EA-B187-45B5-9BD1-5547956C61D2}"/>
          </ac:picMkLst>
        </pc:picChg>
      </pc:sldChg>
      <pc:sldChg chg="del">
        <pc:chgData name="Ropitault, Tanguy (IntlAssoc)" userId="9d4700a9-f0c0-4dd6-9e34-27016b2d2558" providerId="ADAL" clId="{34B57369-1D19-41FF-896B-E11BE89176FF}" dt="2021-05-06T17:28:15.309" v="6398" actId="2696"/>
        <pc:sldMkLst>
          <pc:docMk/>
          <pc:sldMk cId="623593487" sldId="267"/>
        </pc:sldMkLst>
      </pc:sldChg>
      <pc:sldChg chg="del">
        <pc:chgData name="Ropitault, Tanguy (IntlAssoc)" userId="9d4700a9-f0c0-4dd6-9e34-27016b2d2558" providerId="ADAL" clId="{34B57369-1D19-41FF-896B-E11BE89176FF}" dt="2021-05-06T17:28:16.253" v="6399" actId="2696"/>
        <pc:sldMkLst>
          <pc:docMk/>
          <pc:sldMk cId="1320371847" sldId="268"/>
        </pc:sldMkLst>
      </pc:sldChg>
      <pc:sldChg chg="addSp modSp addCm delCm">
        <pc:chgData name="Ropitault, Tanguy (IntlAssoc)" userId="9d4700a9-f0c0-4dd6-9e34-27016b2d2558" providerId="ADAL" clId="{34B57369-1D19-41FF-896B-E11BE89176FF}" dt="2021-05-07T12:54:50.991" v="8163" actId="1592"/>
        <pc:sldMkLst>
          <pc:docMk/>
          <pc:sldMk cId="4010672994" sldId="269"/>
        </pc:sldMkLst>
        <pc:spChg chg="mod">
          <ac:chgData name="Ropitault, Tanguy (IntlAssoc)" userId="9d4700a9-f0c0-4dd6-9e34-27016b2d2558" providerId="ADAL" clId="{34B57369-1D19-41FF-896B-E11BE89176FF}" dt="2021-05-06T21:20:47.412" v="7436" actId="20577"/>
          <ac:spMkLst>
            <pc:docMk/>
            <pc:sldMk cId="4010672994" sldId="269"/>
            <ac:spMk id="2" creationId="{26CD0931-AD92-4A7B-BBCD-58101B5E389D}"/>
          </ac:spMkLst>
        </pc:spChg>
        <pc:spChg chg="mod">
          <ac:chgData name="Ropitault, Tanguy (IntlAssoc)" userId="9d4700a9-f0c0-4dd6-9e34-27016b2d2558" providerId="ADAL" clId="{34B57369-1D19-41FF-896B-E11BE89176FF}" dt="2021-05-06T22:46:32.627" v="7895" actId="404"/>
          <ac:spMkLst>
            <pc:docMk/>
            <pc:sldMk cId="4010672994" sldId="269"/>
            <ac:spMk id="3" creationId="{B08AAF0A-BA72-437E-9AAE-8A4B714AB1C8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49" creationId="{C32909F9-A772-42D9-B48F-F7B002C98CED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50" creationId="{D82B0DA3-7772-48ED-8799-473AC2029F80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51" creationId="{60F61AFD-E84D-4CB8-962D-05FFC0DA6C43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52" creationId="{07A1AE03-D230-40C1-B6CE-F55C59A2514F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53" creationId="{6D5990F0-F87F-48AE-8436-49F9B0E7FEA6}"/>
          </ac:spMkLst>
        </pc:spChg>
        <pc:spChg chg="mod">
          <ac:chgData name="Ropitault, Tanguy (IntlAssoc)" userId="9d4700a9-f0c0-4dd6-9e34-27016b2d2558" providerId="ADAL" clId="{34B57369-1D19-41FF-896B-E11BE89176FF}" dt="2021-05-06T22:46:45.368" v="7904" actId="1035"/>
          <ac:spMkLst>
            <pc:docMk/>
            <pc:sldMk cId="4010672994" sldId="269"/>
            <ac:spMk id="72" creationId="{9DD9032A-8E4E-4B80-ABAE-2BDBD09CB7E4}"/>
          </ac:spMkLst>
        </pc:spChg>
        <pc:graphicFrameChg chg="add mod modGraphic">
          <ac:chgData name="Ropitault, Tanguy (IntlAssoc)" userId="9d4700a9-f0c0-4dd6-9e34-27016b2d2558" providerId="ADAL" clId="{34B57369-1D19-41FF-896B-E11BE89176FF}" dt="2021-05-07T12:40:13.619" v="8086" actId="20577"/>
          <ac:graphicFrameMkLst>
            <pc:docMk/>
            <pc:sldMk cId="4010672994" sldId="269"/>
            <ac:graphicFrameMk id="7" creationId="{655C3C7E-1C5E-4153-8F48-7A91820599D4}"/>
          </ac:graphicFrameMkLst>
        </pc:graphicFrameChg>
        <pc:cxnChg chg="mod">
          <ac:chgData name="Ropitault, Tanguy (IntlAssoc)" userId="9d4700a9-f0c0-4dd6-9e34-27016b2d2558" providerId="ADAL" clId="{34B57369-1D19-41FF-896B-E11BE89176FF}" dt="2021-05-06T22:46:45.368" v="7904" actId="1035"/>
          <ac:cxnSpMkLst>
            <pc:docMk/>
            <pc:sldMk cId="4010672994" sldId="269"/>
            <ac:cxnSpMk id="28" creationId="{D6CF9E2C-B1CA-4D49-B3AA-A7A57F4E850E}"/>
          </ac:cxnSpMkLst>
        </pc:cxnChg>
        <pc:cxnChg chg="mod">
          <ac:chgData name="Ropitault, Tanguy (IntlAssoc)" userId="9d4700a9-f0c0-4dd6-9e34-27016b2d2558" providerId="ADAL" clId="{34B57369-1D19-41FF-896B-E11BE89176FF}" dt="2021-05-06T22:46:45.368" v="7904" actId="1035"/>
          <ac:cxnSpMkLst>
            <pc:docMk/>
            <pc:sldMk cId="4010672994" sldId="269"/>
            <ac:cxnSpMk id="55" creationId="{03AE4C80-375C-4BA8-BFA2-F09DF937005A}"/>
          </ac:cxnSpMkLst>
        </pc:cxnChg>
        <pc:cxnChg chg="mod">
          <ac:chgData name="Ropitault, Tanguy (IntlAssoc)" userId="9d4700a9-f0c0-4dd6-9e34-27016b2d2558" providerId="ADAL" clId="{34B57369-1D19-41FF-896B-E11BE89176FF}" dt="2021-05-06T22:46:45.368" v="7904" actId="1035"/>
          <ac:cxnSpMkLst>
            <pc:docMk/>
            <pc:sldMk cId="4010672994" sldId="269"/>
            <ac:cxnSpMk id="66" creationId="{628E2C04-3FD8-4DDD-A117-9C9D9C5900A9}"/>
          </ac:cxnSpMkLst>
        </pc:cxnChg>
        <pc:cxnChg chg="mod">
          <ac:chgData name="Ropitault, Tanguy (IntlAssoc)" userId="9d4700a9-f0c0-4dd6-9e34-27016b2d2558" providerId="ADAL" clId="{34B57369-1D19-41FF-896B-E11BE89176FF}" dt="2021-05-06T22:46:45.368" v="7904" actId="1035"/>
          <ac:cxnSpMkLst>
            <pc:docMk/>
            <pc:sldMk cId="4010672994" sldId="269"/>
            <ac:cxnSpMk id="69" creationId="{92AF99C7-B03F-4A53-9762-2638CDB97734}"/>
          </ac:cxnSpMkLst>
        </pc:cxnChg>
      </pc:sldChg>
      <pc:sldChg chg="modSp del">
        <pc:chgData name="Ropitault, Tanguy (IntlAssoc)" userId="9d4700a9-f0c0-4dd6-9e34-27016b2d2558" providerId="ADAL" clId="{34B57369-1D19-41FF-896B-E11BE89176FF}" dt="2021-05-06T17:28:25.525" v="6407" actId="2696"/>
        <pc:sldMkLst>
          <pc:docMk/>
          <pc:sldMk cId="2632415657" sldId="270"/>
        </pc:sldMkLst>
        <pc:spChg chg="mod">
          <ac:chgData name="Ropitault, Tanguy (IntlAssoc)" userId="9d4700a9-f0c0-4dd6-9e34-27016b2d2558" providerId="ADAL" clId="{34B57369-1D19-41FF-896B-E11BE89176FF}" dt="2021-05-06T13:11:01.967" v="145" actId="113"/>
          <ac:spMkLst>
            <pc:docMk/>
            <pc:sldMk cId="2632415657" sldId="270"/>
            <ac:spMk id="9" creationId="{F9A4C370-B14F-4AF9-BC2F-0759F399AEA0}"/>
          </ac:spMkLst>
        </pc:spChg>
      </pc:sldChg>
      <pc:sldChg chg="addSp delSp modSp del ord">
        <pc:chgData name="Ropitault, Tanguy (IntlAssoc)" userId="9d4700a9-f0c0-4dd6-9e34-27016b2d2558" providerId="ADAL" clId="{34B57369-1D19-41FF-896B-E11BE89176FF}" dt="2021-05-07T14:38:07.126" v="9318" actId="2696"/>
        <pc:sldMkLst>
          <pc:docMk/>
          <pc:sldMk cId="4144363594" sldId="271"/>
        </pc:sldMkLst>
        <pc:spChg chg="mod">
          <ac:chgData name="Ropitault, Tanguy (IntlAssoc)" userId="9d4700a9-f0c0-4dd6-9e34-27016b2d2558" providerId="ADAL" clId="{34B57369-1D19-41FF-896B-E11BE89176FF}" dt="2021-05-07T13:01:50.639" v="8287" actId="1076"/>
          <ac:spMkLst>
            <pc:docMk/>
            <pc:sldMk cId="4144363594" sldId="271"/>
            <ac:spMk id="2" creationId="{BE6D4479-4C30-4945-BCA0-8A79A3BC73B2}"/>
          </ac:spMkLst>
        </pc:spChg>
        <pc:spChg chg="del">
          <ac:chgData name="Ropitault, Tanguy (IntlAssoc)" userId="9d4700a9-f0c0-4dd6-9e34-27016b2d2558" providerId="ADAL" clId="{34B57369-1D19-41FF-896B-E11BE89176FF}" dt="2021-05-06T16:08:46.973" v="3654" actId="478"/>
          <ac:spMkLst>
            <pc:docMk/>
            <pc:sldMk cId="4144363594" sldId="271"/>
            <ac:spMk id="3" creationId="{0257ADAA-9E16-49D4-BC20-75C219368A36}"/>
          </ac:spMkLst>
        </pc:spChg>
        <pc:spChg chg="del mod">
          <ac:chgData name="Ropitault, Tanguy (IntlAssoc)" userId="9d4700a9-f0c0-4dd6-9e34-27016b2d2558" providerId="ADAL" clId="{34B57369-1D19-41FF-896B-E11BE89176FF}" dt="2021-05-06T16:08:46.973" v="3654" actId="478"/>
          <ac:spMkLst>
            <pc:docMk/>
            <pc:sldMk cId="4144363594" sldId="271"/>
            <ac:spMk id="7" creationId="{6ECF4525-0E3D-4D19-96FF-0BD5278D0F8E}"/>
          </ac:spMkLst>
        </pc:spChg>
        <pc:spChg chg="add del mod">
          <ac:chgData name="Ropitault, Tanguy (IntlAssoc)" userId="9d4700a9-f0c0-4dd6-9e34-27016b2d2558" providerId="ADAL" clId="{34B57369-1D19-41FF-896B-E11BE89176FF}" dt="2021-05-06T16:08:50.518" v="3655" actId="478"/>
          <ac:spMkLst>
            <pc:docMk/>
            <pc:sldMk cId="4144363594" sldId="271"/>
            <ac:spMk id="31" creationId="{FE590064-1BA0-40A7-A167-CAF0A0622754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32" creationId="{9A657F48-F87D-4F89-A782-09AED5D118EC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33" creationId="{B5102EDD-A3DF-480E-B93F-37A6E8D21FE2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34" creationId="{D167EE13-532A-4C92-9101-0EEB491F1048}"/>
          </ac:spMkLst>
        </pc:spChg>
        <pc:spChg chg="add mod">
          <ac:chgData name="Ropitault, Tanguy (IntlAssoc)" userId="9d4700a9-f0c0-4dd6-9e34-27016b2d2558" providerId="ADAL" clId="{34B57369-1D19-41FF-896B-E11BE89176FF}" dt="2021-05-07T13:24:10.783" v="8753" actId="555"/>
          <ac:spMkLst>
            <pc:docMk/>
            <pc:sldMk cId="4144363594" sldId="271"/>
            <ac:spMk id="35" creationId="{CAE63519-4DF8-4BEE-8467-E5A5AA592497}"/>
          </ac:spMkLst>
        </pc:spChg>
        <pc:spChg chg="add del mod">
          <ac:chgData name="Ropitault, Tanguy (IntlAssoc)" userId="9d4700a9-f0c0-4dd6-9e34-27016b2d2558" providerId="ADAL" clId="{34B57369-1D19-41FF-896B-E11BE89176FF}" dt="2021-05-06T16:11:43.427" v="3824" actId="478"/>
          <ac:spMkLst>
            <pc:docMk/>
            <pc:sldMk cId="4144363594" sldId="271"/>
            <ac:spMk id="36" creationId="{07CD4920-B630-493D-942A-476545D5E4CA}"/>
          </ac:spMkLst>
        </pc:spChg>
        <pc:spChg chg="add mod">
          <ac:chgData name="Ropitault, Tanguy (IntlAssoc)" userId="9d4700a9-f0c0-4dd6-9e34-27016b2d2558" providerId="ADAL" clId="{34B57369-1D19-41FF-896B-E11BE89176FF}" dt="2021-05-07T13:28:29.899" v="8963" actId="1036"/>
          <ac:spMkLst>
            <pc:docMk/>
            <pc:sldMk cId="4144363594" sldId="271"/>
            <ac:spMk id="38" creationId="{218076A6-D933-44DE-8CC6-43AE21DED73D}"/>
          </ac:spMkLst>
        </pc:spChg>
        <pc:spChg chg="add mod">
          <ac:chgData name="Ropitault, Tanguy (IntlAssoc)" userId="9d4700a9-f0c0-4dd6-9e34-27016b2d2558" providerId="ADAL" clId="{34B57369-1D19-41FF-896B-E11BE89176FF}" dt="2021-05-07T13:28:29.899" v="8963" actId="1036"/>
          <ac:spMkLst>
            <pc:docMk/>
            <pc:sldMk cId="4144363594" sldId="271"/>
            <ac:spMk id="39" creationId="{BA069507-949C-4D22-9070-C34DE5F28952}"/>
          </ac:spMkLst>
        </pc:spChg>
        <pc:spChg chg="add mod">
          <ac:chgData name="Ropitault, Tanguy (IntlAssoc)" userId="9d4700a9-f0c0-4dd6-9e34-27016b2d2558" providerId="ADAL" clId="{34B57369-1D19-41FF-896B-E11BE89176FF}" dt="2021-05-07T13:28:29.899" v="8963" actId="1036"/>
          <ac:spMkLst>
            <pc:docMk/>
            <pc:sldMk cId="4144363594" sldId="271"/>
            <ac:spMk id="41" creationId="{65B58541-29B6-4CEF-B984-2CED5F6AE1D9}"/>
          </ac:spMkLst>
        </pc:spChg>
        <pc:spChg chg="add del mod">
          <ac:chgData name="Ropitault, Tanguy (IntlAssoc)" userId="9d4700a9-f0c0-4dd6-9e34-27016b2d2558" providerId="ADAL" clId="{34B57369-1D19-41FF-896B-E11BE89176FF}" dt="2021-05-07T13:27:43.908" v="8917" actId="478"/>
          <ac:spMkLst>
            <pc:docMk/>
            <pc:sldMk cId="4144363594" sldId="271"/>
            <ac:spMk id="42" creationId="{31DC3728-9044-4717-A6DC-3074B52FBA8C}"/>
          </ac:spMkLst>
        </pc:spChg>
        <pc:spChg chg="add del mod">
          <ac:chgData name="Ropitault, Tanguy (IntlAssoc)" userId="9d4700a9-f0c0-4dd6-9e34-27016b2d2558" providerId="ADAL" clId="{34B57369-1D19-41FF-896B-E11BE89176FF}" dt="2021-05-06T16:10:05.077" v="3787" actId="478"/>
          <ac:spMkLst>
            <pc:docMk/>
            <pc:sldMk cId="4144363594" sldId="271"/>
            <ac:spMk id="42" creationId="{3B1AF92B-2F90-4AF2-B064-3253047D25BC}"/>
          </ac:spMkLst>
        </pc:spChg>
        <pc:spChg chg="add del mod">
          <ac:chgData name="Ropitault, Tanguy (IntlAssoc)" userId="9d4700a9-f0c0-4dd6-9e34-27016b2d2558" providerId="ADAL" clId="{34B57369-1D19-41FF-896B-E11BE89176FF}" dt="2021-05-06T16:10:38.243" v="3791" actId="478"/>
          <ac:spMkLst>
            <pc:docMk/>
            <pc:sldMk cId="4144363594" sldId="271"/>
            <ac:spMk id="43" creationId="{92415E72-0EBA-4D8D-8843-708AB7059A92}"/>
          </ac:spMkLst>
        </pc:spChg>
        <pc:spChg chg="add del mod">
          <ac:chgData name="Ropitault, Tanguy (IntlAssoc)" userId="9d4700a9-f0c0-4dd6-9e34-27016b2d2558" providerId="ADAL" clId="{34B57369-1D19-41FF-896B-E11BE89176FF}" dt="2021-05-07T13:27:43.908" v="8917" actId="478"/>
          <ac:spMkLst>
            <pc:docMk/>
            <pc:sldMk cId="4144363594" sldId="271"/>
            <ac:spMk id="43" creationId="{C6A25DBB-9DDA-464B-8D3A-2DB29AA95245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44" creationId="{D70D7EE1-7307-4AC1-98A8-06F109C897AA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45" creationId="{F7BF0AB9-62D0-4C23-B549-A8D3A9DC4890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46" creationId="{5F39CCCA-12F9-4610-B862-CB8BF91468F1}"/>
          </ac:spMkLst>
        </pc:spChg>
        <pc:spChg chg="add del mod">
          <ac:chgData name="Ropitault, Tanguy (IntlAssoc)" userId="9d4700a9-f0c0-4dd6-9e34-27016b2d2558" providerId="ADAL" clId="{34B57369-1D19-41FF-896B-E11BE89176FF}" dt="2021-05-06T16:10:08.002" v="3788" actId="478"/>
          <ac:spMkLst>
            <pc:docMk/>
            <pc:sldMk cId="4144363594" sldId="271"/>
            <ac:spMk id="47" creationId="{930A7CA8-304F-4074-8636-F9A94EFE045C}"/>
          </ac:spMkLst>
        </pc:spChg>
        <pc:spChg chg="add del mod">
          <ac:chgData name="Ropitault, Tanguy (IntlAssoc)" userId="9d4700a9-f0c0-4dd6-9e34-27016b2d2558" providerId="ADAL" clId="{34B57369-1D19-41FF-896B-E11BE89176FF}" dt="2021-05-06T16:11:43.427" v="3824" actId="478"/>
          <ac:spMkLst>
            <pc:docMk/>
            <pc:sldMk cId="4144363594" sldId="271"/>
            <ac:spMk id="48" creationId="{1029DF87-1F75-4E74-B75D-0EF5035CF101}"/>
          </ac:spMkLst>
        </pc:spChg>
        <pc:spChg chg="add mod">
          <ac:chgData name="Ropitault, Tanguy (IntlAssoc)" userId="9d4700a9-f0c0-4dd6-9e34-27016b2d2558" providerId="ADAL" clId="{34B57369-1D19-41FF-896B-E11BE89176FF}" dt="2021-05-07T13:28:29.899" v="8963" actId="1036"/>
          <ac:spMkLst>
            <pc:docMk/>
            <pc:sldMk cId="4144363594" sldId="271"/>
            <ac:spMk id="48" creationId="{C6BD9D16-884B-4E33-9825-DCA9EC4D8732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49" creationId="{87314EA7-710B-4EFD-9746-063CF763A451}"/>
          </ac:spMkLst>
        </pc:spChg>
        <pc:spChg chg="add mod">
          <ac:chgData name="Ropitault, Tanguy (IntlAssoc)" userId="9d4700a9-f0c0-4dd6-9e34-27016b2d2558" providerId="ADAL" clId="{34B57369-1D19-41FF-896B-E11BE89176FF}" dt="2021-05-07T13:28:29.899" v="8963" actId="1036"/>
          <ac:spMkLst>
            <pc:docMk/>
            <pc:sldMk cId="4144363594" sldId="271"/>
            <ac:spMk id="49" creationId="{CE972342-3D4B-4E0B-AD4F-A1D1D2A66D92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50" creationId="{5268160C-41C4-4EE5-841B-EA352726A0F7}"/>
          </ac:spMkLst>
        </pc:spChg>
        <pc:spChg chg="add del mod">
          <ac:chgData name="Ropitault, Tanguy (IntlAssoc)" userId="9d4700a9-f0c0-4dd6-9e34-27016b2d2558" providerId="ADAL" clId="{34B57369-1D19-41FF-896B-E11BE89176FF}" dt="2021-05-06T16:10:01.284" v="3784" actId="478"/>
          <ac:spMkLst>
            <pc:docMk/>
            <pc:sldMk cId="4144363594" sldId="271"/>
            <ac:spMk id="51" creationId="{EA822371-52BA-488A-9CA2-BB442108E66C}"/>
          </ac:spMkLst>
        </pc:spChg>
        <pc:spChg chg="add del mod">
          <ac:chgData name="Ropitault, Tanguy (IntlAssoc)" userId="9d4700a9-f0c0-4dd6-9e34-27016b2d2558" providerId="ADAL" clId="{34B57369-1D19-41FF-896B-E11BE89176FF}" dt="2021-05-06T19:55:00.638" v="6893" actId="478"/>
          <ac:spMkLst>
            <pc:docMk/>
            <pc:sldMk cId="4144363594" sldId="271"/>
            <ac:spMk id="53" creationId="{C7DC36F6-6F1B-424C-8782-3012E9952F42}"/>
          </ac:spMkLst>
        </pc:spChg>
        <pc:spChg chg="add mod">
          <ac:chgData name="Ropitault, Tanguy (IntlAssoc)" userId="9d4700a9-f0c0-4dd6-9e34-27016b2d2558" providerId="ADAL" clId="{34B57369-1D19-41FF-896B-E11BE89176FF}" dt="2021-05-07T13:27:04.889" v="8870" actId="14100"/>
          <ac:spMkLst>
            <pc:docMk/>
            <pc:sldMk cId="4144363594" sldId="271"/>
            <ac:spMk id="54" creationId="{942D48DF-D8D9-4844-9126-C4B11195AD70}"/>
          </ac:spMkLst>
        </pc:spChg>
        <pc:spChg chg="add mod">
          <ac:chgData name="Ropitault, Tanguy (IntlAssoc)" userId="9d4700a9-f0c0-4dd6-9e34-27016b2d2558" providerId="ADAL" clId="{34B57369-1D19-41FF-896B-E11BE89176FF}" dt="2021-05-07T13:27:26.316" v="8916" actId="1037"/>
          <ac:spMkLst>
            <pc:docMk/>
            <pc:sldMk cId="4144363594" sldId="271"/>
            <ac:spMk id="55" creationId="{6AC6E94A-5C9E-4B1C-B2FF-70FD9ED0DF07}"/>
          </ac:spMkLst>
        </pc:spChg>
        <pc:spChg chg="add mod">
          <ac:chgData name="Ropitault, Tanguy (IntlAssoc)" userId="9d4700a9-f0c0-4dd6-9e34-27016b2d2558" providerId="ADAL" clId="{34B57369-1D19-41FF-896B-E11BE89176FF}" dt="2021-05-07T13:32:08.147" v="8992" actId="20577"/>
          <ac:spMkLst>
            <pc:docMk/>
            <pc:sldMk cId="4144363594" sldId="271"/>
            <ac:spMk id="72" creationId="{F6EB06A0-BC34-431D-A681-885B42B481EF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74" creationId="{15F0FC6A-7D70-4AC7-9595-CE26938EF4DB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75" creationId="{C22F90B1-58BA-47DC-8D6C-DEC2C103EF6A}"/>
          </ac:spMkLst>
        </pc:spChg>
        <pc:spChg chg="add del mod">
          <ac:chgData name="Ropitault, Tanguy (IntlAssoc)" userId="9d4700a9-f0c0-4dd6-9e34-27016b2d2558" providerId="ADAL" clId="{34B57369-1D19-41FF-896B-E11BE89176FF}" dt="2021-05-06T17:14:20.051" v="6166" actId="478"/>
          <ac:spMkLst>
            <pc:docMk/>
            <pc:sldMk cId="4144363594" sldId="271"/>
            <ac:spMk id="78" creationId="{D55D0876-BDDA-46D8-9C9B-F3889678B546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79" creationId="{3DA3AF93-13CE-4CC4-B252-81347942DA0A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82" creationId="{3F8B41F1-7FA4-4A59-82F3-07FE5EFC7B91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88" creationId="{41384C2D-025B-4DB2-B32E-0CF4FD1C325B}"/>
          </ac:spMkLst>
        </pc:spChg>
        <pc:spChg chg="add mod">
          <ac:chgData name="Ropitault, Tanguy (IntlAssoc)" userId="9d4700a9-f0c0-4dd6-9e34-27016b2d2558" providerId="ADAL" clId="{34B57369-1D19-41FF-896B-E11BE89176FF}" dt="2021-05-07T13:24:33.555" v="8815" actId="1038"/>
          <ac:spMkLst>
            <pc:docMk/>
            <pc:sldMk cId="4144363594" sldId="271"/>
            <ac:spMk id="91" creationId="{8C6DA0E1-6999-4D87-A59B-90D41731C0FF}"/>
          </ac:spMkLst>
        </pc:spChg>
        <pc:spChg chg="add mod ord">
          <ac:chgData name="Ropitault, Tanguy (IntlAssoc)" userId="9d4700a9-f0c0-4dd6-9e34-27016b2d2558" providerId="ADAL" clId="{34B57369-1D19-41FF-896B-E11BE89176FF}" dt="2021-05-07T13:25:55.267" v="8830" actId="14100"/>
          <ac:spMkLst>
            <pc:docMk/>
            <pc:sldMk cId="4144363594" sldId="271"/>
            <ac:spMk id="98" creationId="{F80F2A12-0DB5-428E-8163-481056EB6220}"/>
          </ac:spMkLst>
        </pc:spChg>
        <pc:spChg chg="add mod">
          <ac:chgData name="Ropitault, Tanguy (IntlAssoc)" userId="9d4700a9-f0c0-4dd6-9e34-27016b2d2558" providerId="ADAL" clId="{34B57369-1D19-41FF-896B-E11BE89176FF}" dt="2021-05-07T13:16:40.086" v="8500" actId="1035"/>
          <ac:spMkLst>
            <pc:docMk/>
            <pc:sldMk cId="4144363594" sldId="271"/>
            <ac:spMk id="109" creationId="{3150262E-2E2F-4AB3-8CA9-47657222576D}"/>
          </ac:spMkLst>
        </pc:spChg>
        <pc:spChg chg="add mod ord">
          <ac:chgData name="Ropitault, Tanguy (IntlAssoc)" userId="9d4700a9-f0c0-4dd6-9e34-27016b2d2558" providerId="ADAL" clId="{34B57369-1D19-41FF-896B-E11BE89176FF}" dt="2021-05-07T13:24:58.603" v="8818" actId="166"/>
          <ac:spMkLst>
            <pc:docMk/>
            <pc:sldMk cId="4144363594" sldId="271"/>
            <ac:spMk id="110" creationId="{FCD5E1DF-D70C-41BE-8734-BF380B9700AF}"/>
          </ac:spMkLst>
        </pc:spChg>
        <pc:spChg chg="add mod">
          <ac:chgData name="Ropitault, Tanguy (IntlAssoc)" userId="9d4700a9-f0c0-4dd6-9e34-27016b2d2558" providerId="ADAL" clId="{34B57369-1D19-41FF-896B-E11BE89176FF}" dt="2021-05-07T13:17:07.281" v="8554" actId="1038"/>
          <ac:spMkLst>
            <pc:docMk/>
            <pc:sldMk cId="4144363594" sldId="271"/>
            <ac:spMk id="111" creationId="{0AB4E886-FB72-4CBD-B3CA-488F1F2F8A6A}"/>
          </ac:spMkLst>
        </pc:spChg>
        <pc:spChg chg="add del mod">
          <ac:chgData name="Ropitault, Tanguy (IntlAssoc)" userId="9d4700a9-f0c0-4dd6-9e34-27016b2d2558" providerId="ADAL" clId="{34B57369-1D19-41FF-896B-E11BE89176FF}" dt="2021-05-06T19:57:36.822" v="7030" actId="478"/>
          <ac:spMkLst>
            <pc:docMk/>
            <pc:sldMk cId="4144363594" sldId="271"/>
            <ac:spMk id="112" creationId="{AFB829B1-C47B-44B8-988A-6ADC4867FA90}"/>
          </ac:spMkLst>
        </pc:spChg>
        <pc:graphicFrameChg chg="del modGraphic">
          <ac:chgData name="Ropitault, Tanguy (IntlAssoc)" userId="9d4700a9-f0c0-4dd6-9e34-27016b2d2558" providerId="ADAL" clId="{34B57369-1D19-41FF-896B-E11BE89176FF}" dt="2021-05-06T16:08:46.973" v="3654" actId="478"/>
          <ac:graphicFrameMkLst>
            <pc:docMk/>
            <pc:sldMk cId="4144363594" sldId="271"/>
            <ac:graphicFrameMk id="19" creationId="{A34D6FE8-5899-460E-A3BA-2DE1EE105603}"/>
          </ac:graphicFrameMkLst>
        </pc:graphicFrameChg>
        <pc:graphicFrameChg chg="del">
          <ac:chgData name="Ropitault, Tanguy (IntlAssoc)" userId="9d4700a9-f0c0-4dd6-9e34-27016b2d2558" providerId="ADAL" clId="{34B57369-1D19-41FF-896B-E11BE89176FF}" dt="2021-05-06T16:08:46.973" v="3654" actId="478"/>
          <ac:graphicFrameMkLst>
            <pc:docMk/>
            <pc:sldMk cId="4144363594" sldId="271"/>
            <ac:graphicFrameMk id="26" creationId="{4A465558-BEC5-45BC-9F02-2CBD446D0F3C}"/>
          </ac:graphicFrameMkLst>
        </pc:graphicFrameChg>
        <pc:picChg chg="add del mod">
          <ac:chgData name="Ropitault, Tanguy (IntlAssoc)" userId="9d4700a9-f0c0-4dd6-9e34-27016b2d2558" providerId="ADAL" clId="{34B57369-1D19-41FF-896B-E11BE89176FF}" dt="2021-05-07T13:17:12.241" v="8567" actId="478"/>
          <ac:picMkLst>
            <pc:docMk/>
            <pc:sldMk cId="4144363594" sldId="271"/>
            <ac:picMk id="40" creationId="{26765C44-C20B-452D-B364-B92E161D72FF}"/>
          </ac:picMkLst>
        </pc:picChg>
        <pc:picChg chg="add del mod">
          <ac:chgData name="Ropitault, Tanguy (IntlAssoc)" userId="9d4700a9-f0c0-4dd6-9e34-27016b2d2558" providerId="ADAL" clId="{34B57369-1D19-41FF-896B-E11BE89176FF}" dt="2021-05-06T17:12:44.495" v="6111" actId="478"/>
          <ac:picMkLst>
            <pc:docMk/>
            <pc:sldMk cId="4144363594" sldId="271"/>
            <ac:picMk id="66" creationId="{DDEF7CDC-FD88-4C3F-9DA3-0836177DB1D8}"/>
          </ac:picMkLst>
        </pc:picChg>
        <pc:picChg chg="add mod">
          <ac:chgData name="Ropitault, Tanguy (IntlAssoc)" userId="9d4700a9-f0c0-4dd6-9e34-27016b2d2558" providerId="ADAL" clId="{34B57369-1D19-41FF-896B-E11BE89176FF}" dt="2021-05-07T13:26:19.497" v="8854" actId="1076"/>
          <ac:picMkLst>
            <pc:docMk/>
            <pc:sldMk cId="4144363594" sldId="271"/>
            <ac:picMk id="67" creationId="{F3EE4166-42A5-4AB7-ADE7-024D32A38571}"/>
          </ac:picMkLst>
        </pc:picChg>
        <pc:picChg chg="add mod">
          <ac:chgData name="Ropitault, Tanguy (IntlAssoc)" userId="9d4700a9-f0c0-4dd6-9e34-27016b2d2558" providerId="ADAL" clId="{34B57369-1D19-41FF-896B-E11BE89176FF}" dt="2021-05-07T13:25:41.635" v="8828" actId="1076"/>
          <ac:picMkLst>
            <pc:docMk/>
            <pc:sldMk cId="4144363594" sldId="271"/>
            <ac:picMk id="68" creationId="{7505F92A-57D3-4C35-A756-0974C1D244F2}"/>
          </ac:picMkLst>
        </pc:picChg>
        <pc:picChg chg="add mod">
          <ac:chgData name="Ropitault, Tanguy (IntlAssoc)" userId="9d4700a9-f0c0-4dd6-9e34-27016b2d2558" providerId="ADAL" clId="{34B57369-1D19-41FF-896B-E11BE89176FF}" dt="2021-05-07T13:16:40.086" v="8500" actId="1035"/>
          <ac:picMkLst>
            <pc:docMk/>
            <pc:sldMk cId="4144363594" sldId="271"/>
            <ac:picMk id="99" creationId="{317DEAA4-CDFC-433A-A23E-A2B9A36FCAD4}"/>
          </ac:picMkLst>
        </pc:picChg>
        <pc:picChg chg="add del">
          <ac:chgData name="Ropitault, Tanguy (IntlAssoc)" userId="9d4700a9-f0c0-4dd6-9e34-27016b2d2558" providerId="ADAL" clId="{34B57369-1D19-41FF-896B-E11BE89176FF}" dt="2021-05-06T19:53:11.626" v="6782"/>
          <ac:picMkLst>
            <pc:docMk/>
            <pc:sldMk cId="4144363594" sldId="271"/>
            <ac:picMk id="108" creationId="{2460680D-903E-4118-94AA-5F3488341EAA}"/>
          </ac:picMkLst>
        </pc:picChg>
        <pc:picChg chg="add mod">
          <ac:chgData name="Ropitault, Tanguy (IntlAssoc)" userId="9d4700a9-f0c0-4dd6-9e34-27016b2d2558" providerId="ADAL" clId="{34B57369-1D19-41FF-896B-E11BE89176FF}" dt="2021-05-07T13:23:28.268" v="8752" actId="1076"/>
          <ac:picMkLst>
            <pc:docMk/>
            <pc:sldMk cId="4144363594" sldId="271"/>
            <ac:picMk id="114" creationId="{710C9164-58C6-4718-BF8F-D62FDDF63B54}"/>
          </ac:picMkLst>
        </pc:picChg>
        <pc:picChg chg="add del mod">
          <ac:chgData name="Ropitault, Tanguy (IntlAssoc)" userId="9d4700a9-f0c0-4dd6-9e34-27016b2d2558" providerId="ADAL" clId="{34B57369-1D19-41FF-896B-E11BE89176FF}" dt="2021-05-07T13:25:29.373" v="8825" actId="478"/>
          <ac:picMkLst>
            <pc:docMk/>
            <pc:sldMk cId="4144363594" sldId="271"/>
            <ac:picMk id="5122" creationId="{F9B1BC51-EF84-45E1-903B-BDB0A2F0F534}"/>
          </ac:picMkLst>
        </pc:picChg>
        <pc:picChg chg="add del mod">
          <ac:chgData name="Ropitault, Tanguy (IntlAssoc)" userId="9d4700a9-f0c0-4dd6-9e34-27016b2d2558" providerId="ADAL" clId="{34B57369-1D19-41FF-896B-E11BE89176FF}" dt="2021-05-07T13:25:30.162" v="8826" actId="478"/>
          <ac:picMkLst>
            <pc:docMk/>
            <pc:sldMk cId="4144363594" sldId="271"/>
            <ac:picMk id="5123" creationId="{C1C0D6EC-66CB-442D-B5B9-2D13799844C2}"/>
          </ac:picMkLst>
        </pc:picChg>
        <pc:picChg chg="add mod">
          <ac:chgData name="Ropitault, Tanguy (IntlAssoc)" userId="9d4700a9-f0c0-4dd6-9e34-27016b2d2558" providerId="ADAL" clId="{34B57369-1D19-41FF-896B-E11BE89176FF}" dt="2021-05-07T13:38:13.647" v="9014" actId="1076"/>
          <ac:picMkLst>
            <pc:docMk/>
            <pc:sldMk cId="4144363594" sldId="271"/>
            <ac:picMk id="5125" creationId="{08876662-2C48-46B7-804A-591D48A4240E}"/>
          </ac:picMkLst>
        </pc:picChg>
        <pc:cxnChg chg="del">
          <ac:chgData name="Ropitault, Tanguy (IntlAssoc)" userId="9d4700a9-f0c0-4dd6-9e34-27016b2d2558" providerId="ADAL" clId="{34B57369-1D19-41FF-896B-E11BE89176FF}" dt="2021-05-06T16:08:46.973" v="3654" actId="478"/>
          <ac:cxnSpMkLst>
            <pc:docMk/>
            <pc:sldMk cId="4144363594" sldId="271"/>
            <ac:cxnSpMk id="16" creationId="{B56E3668-FF93-427A-AA0A-E4374490E730}"/>
          </ac:cxnSpMkLst>
        </pc:cxnChg>
        <pc:cxnChg chg="del">
          <ac:chgData name="Ropitault, Tanguy (IntlAssoc)" userId="9d4700a9-f0c0-4dd6-9e34-27016b2d2558" providerId="ADAL" clId="{34B57369-1D19-41FF-896B-E11BE89176FF}" dt="2021-05-06T16:08:46.973" v="3654" actId="478"/>
          <ac:cxnSpMkLst>
            <pc:docMk/>
            <pc:sldMk cId="4144363594" sldId="271"/>
            <ac:cxnSpMk id="22" creationId="{0836F88B-1F02-4EAE-B944-1003A85BCBE4}"/>
          </ac:cxnSpMkLst>
        </pc:cxnChg>
        <pc:cxnChg chg="del">
          <ac:chgData name="Ropitault, Tanguy (IntlAssoc)" userId="9d4700a9-f0c0-4dd6-9e34-27016b2d2558" providerId="ADAL" clId="{34B57369-1D19-41FF-896B-E11BE89176FF}" dt="2021-05-06T16:08:46.973" v="3654" actId="478"/>
          <ac:cxnSpMkLst>
            <pc:docMk/>
            <pc:sldMk cId="4144363594" sldId="271"/>
            <ac:cxnSpMk id="27" creationId="{C914A90E-6965-467E-A278-8BD1768C7ACC}"/>
          </ac:cxnSpMkLst>
        </pc:cxnChg>
        <pc:cxnChg chg="add del mod">
          <ac:chgData name="Ropitault, Tanguy (IntlAssoc)" userId="9d4700a9-f0c0-4dd6-9e34-27016b2d2558" providerId="ADAL" clId="{34B57369-1D19-41FF-896B-E11BE89176FF}" dt="2021-05-06T17:09:43.425" v="5904" actId="478"/>
          <ac:cxnSpMkLst>
            <pc:docMk/>
            <pc:sldMk cId="4144363594" sldId="271"/>
            <ac:cxnSpMk id="37" creationId="{BD1B3A53-55BB-41AB-8510-C2ADE1C9F200}"/>
          </ac:cxnSpMkLst>
        </pc:cxnChg>
        <pc:cxnChg chg="add del mod">
          <ac:chgData name="Ropitault, Tanguy (IntlAssoc)" userId="9d4700a9-f0c0-4dd6-9e34-27016b2d2558" providerId="ADAL" clId="{34B57369-1D19-41FF-896B-E11BE89176FF}" dt="2021-05-06T16:10:03.274" v="3786" actId="478"/>
          <ac:cxnSpMkLst>
            <pc:docMk/>
            <pc:sldMk cId="4144363594" sldId="271"/>
            <ac:cxnSpMk id="38" creationId="{B81BFF0C-9FE9-40D7-836A-AEFBE2473E50}"/>
          </ac:cxnSpMkLst>
        </pc:cxnChg>
        <pc:cxnChg chg="add del mod">
          <ac:chgData name="Ropitault, Tanguy (IntlAssoc)" userId="9d4700a9-f0c0-4dd6-9e34-27016b2d2558" providerId="ADAL" clId="{34B57369-1D19-41FF-896B-E11BE89176FF}" dt="2021-05-06T16:10:01.284" v="3784" actId="478"/>
          <ac:cxnSpMkLst>
            <pc:docMk/>
            <pc:sldMk cId="4144363594" sldId="271"/>
            <ac:cxnSpMk id="39" creationId="{AA91F4FF-19B9-4E60-9AED-10DFD4AD74FF}"/>
          </ac:cxnSpMkLst>
        </pc:cxnChg>
        <pc:cxnChg chg="add del mod">
          <ac:chgData name="Ropitault, Tanguy (IntlAssoc)" userId="9d4700a9-f0c0-4dd6-9e34-27016b2d2558" providerId="ADAL" clId="{34B57369-1D19-41FF-896B-E11BE89176FF}" dt="2021-05-06T16:10:02.545" v="3785" actId="478"/>
          <ac:cxnSpMkLst>
            <pc:docMk/>
            <pc:sldMk cId="4144363594" sldId="271"/>
            <ac:cxnSpMk id="40" creationId="{94DCB507-26FD-422E-B799-28700D28422C}"/>
          </ac:cxnSpMkLst>
        </pc:cxnChg>
        <pc:cxnChg chg="add del mod">
          <ac:chgData name="Ropitault, Tanguy (IntlAssoc)" userId="9d4700a9-f0c0-4dd6-9e34-27016b2d2558" providerId="ADAL" clId="{34B57369-1D19-41FF-896B-E11BE89176FF}" dt="2021-05-06T16:10:01.284" v="3784" actId="478"/>
          <ac:cxnSpMkLst>
            <pc:docMk/>
            <pc:sldMk cId="4144363594" sldId="271"/>
            <ac:cxnSpMk id="41" creationId="{5C1691F3-FE59-4BA6-B98E-0E8276ABC0EA}"/>
          </ac:cxnSpMkLst>
        </pc:cxnChg>
        <pc:cxnChg chg="add mod">
          <ac:chgData name="Ropitault, Tanguy (IntlAssoc)" userId="9d4700a9-f0c0-4dd6-9e34-27016b2d2558" providerId="ADAL" clId="{34B57369-1D19-41FF-896B-E11BE89176FF}" dt="2021-05-07T13:28:29.899" v="8963" actId="1036"/>
          <ac:cxnSpMkLst>
            <pc:docMk/>
            <pc:sldMk cId="4144363594" sldId="271"/>
            <ac:cxnSpMk id="44" creationId="{D6E1FF4B-A33D-4BBB-99D8-D5547296F856}"/>
          </ac:cxnSpMkLst>
        </pc:cxnChg>
        <pc:cxnChg chg="add mod">
          <ac:chgData name="Ropitault, Tanguy (IntlAssoc)" userId="9d4700a9-f0c0-4dd6-9e34-27016b2d2558" providerId="ADAL" clId="{34B57369-1D19-41FF-896B-E11BE89176FF}" dt="2021-05-07T13:28:29.899" v="8963" actId="1036"/>
          <ac:cxnSpMkLst>
            <pc:docMk/>
            <pc:sldMk cId="4144363594" sldId="271"/>
            <ac:cxnSpMk id="50" creationId="{60068EC4-03CF-4D1A-99E7-A11B4CB6C917}"/>
          </ac:cxnSpMkLst>
        </pc:cxnChg>
        <pc:cxnChg chg="add del mod">
          <ac:chgData name="Ropitault, Tanguy (IntlAssoc)" userId="9d4700a9-f0c0-4dd6-9e34-27016b2d2558" providerId="ADAL" clId="{34B57369-1D19-41FF-896B-E11BE89176FF}" dt="2021-05-06T16:09:58.065" v="3783" actId="478"/>
          <ac:cxnSpMkLst>
            <pc:docMk/>
            <pc:sldMk cId="4144363594" sldId="271"/>
            <ac:cxnSpMk id="52" creationId="{EABCDF7D-BC93-4E08-B99A-045B2EB7EA2D}"/>
          </ac:cxnSpMkLst>
        </pc:cxnChg>
        <pc:cxnChg chg="add mod">
          <ac:chgData name="Ropitault, Tanguy (IntlAssoc)" userId="9d4700a9-f0c0-4dd6-9e34-27016b2d2558" providerId="ADAL" clId="{34B57369-1D19-41FF-896B-E11BE89176FF}" dt="2021-05-07T13:28:29.899" v="8963" actId="1036"/>
          <ac:cxnSpMkLst>
            <pc:docMk/>
            <pc:sldMk cId="4144363594" sldId="271"/>
            <ac:cxnSpMk id="53" creationId="{D956CA1F-FB74-400B-9A83-2E696C784328}"/>
          </ac:cxnSpMkLst>
        </pc:cxnChg>
        <pc:cxnChg chg="add mod">
          <ac:chgData name="Ropitault, Tanguy (IntlAssoc)" userId="9d4700a9-f0c0-4dd6-9e34-27016b2d2558" providerId="ADAL" clId="{34B57369-1D19-41FF-896B-E11BE89176FF}" dt="2021-05-07T13:27:04.889" v="8870" actId="14100"/>
          <ac:cxnSpMkLst>
            <pc:docMk/>
            <pc:sldMk cId="4144363594" sldId="271"/>
            <ac:cxnSpMk id="56" creationId="{B7EE7E04-EF9A-4B6D-A4E6-22DFE8B9BEE4}"/>
          </ac:cxnSpMkLst>
        </pc:cxnChg>
        <pc:cxnChg chg="add mod">
          <ac:chgData name="Ropitault, Tanguy (IntlAssoc)" userId="9d4700a9-f0c0-4dd6-9e34-27016b2d2558" providerId="ADAL" clId="{34B57369-1D19-41FF-896B-E11BE89176FF}" dt="2021-05-07T13:19:54.040" v="8687" actId="14100"/>
          <ac:cxnSpMkLst>
            <pc:docMk/>
            <pc:sldMk cId="4144363594" sldId="271"/>
            <ac:cxnSpMk id="58" creationId="{B5BE60F4-81A7-4DED-AC9D-E9C7F953B6FB}"/>
          </ac:cxnSpMkLst>
        </pc:cxnChg>
        <pc:cxnChg chg="add mod">
          <ac:chgData name="Ropitault, Tanguy (IntlAssoc)" userId="9d4700a9-f0c0-4dd6-9e34-27016b2d2558" providerId="ADAL" clId="{34B57369-1D19-41FF-896B-E11BE89176FF}" dt="2021-05-07T13:27:19.079" v="8871" actId="14100"/>
          <ac:cxnSpMkLst>
            <pc:docMk/>
            <pc:sldMk cId="4144363594" sldId="271"/>
            <ac:cxnSpMk id="61" creationId="{5ADEEBFF-285C-4255-AED2-8190893E5650}"/>
          </ac:cxnSpMkLst>
        </pc:cxnChg>
        <pc:cxnChg chg="add del mod">
          <ac:chgData name="Ropitault, Tanguy (IntlAssoc)" userId="9d4700a9-f0c0-4dd6-9e34-27016b2d2558" providerId="ADAL" clId="{34B57369-1D19-41FF-896B-E11BE89176FF}" dt="2021-05-07T13:20:30.587" v="8691" actId="478"/>
          <ac:cxnSpMkLst>
            <pc:docMk/>
            <pc:sldMk cId="4144363594" sldId="271"/>
            <ac:cxnSpMk id="73" creationId="{5F3E94D1-3561-4778-9CB3-62F09A624577}"/>
          </ac:cxnSpMkLst>
        </pc:cxnChg>
        <pc:cxnChg chg="add mod">
          <ac:chgData name="Ropitault, Tanguy (IntlAssoc)" userId="9d4700a9-f0c0-4dd6-9e34-27016b2d2558" providerId="ADAL" clId="{34B57369-1D19-41FF-896B-E11BE89176FF}" dt="2021-05-07T13:24:33.555" v="8815" actId="1038"/>
          <ac:cxnSpMkLst>
            <pc:docMk/>
            <pc:sldMk cId="4144363594" sldId="271"/>
            <ac:cxnSpMk id="76" creationId="{E16360DC-A76E-4D10-B11D-FE9A5C28C656}"/>
          </ac:cxnSpMkLst>
        </pc:cxnChg>
        <pc:cxnChg chg="add mod">
          <ac:chgData name="Ropitault, Tanguy (IntlAssoc)" userId="9d4700a9-f0c0-4dd6-9e34-27016b2d2558" providerId="ADAL" clId="{34B57369-1D19-41FF-896B-E11BE89176FF}" dt="2021-05-07T13:24:33.555" v="8815" actId="1038"/>
          <ac:cxnSpMkLst>
            <pc:docMk/>
            <pc:sldMk cId="4144363594" sldId="271"/>
            <ac:cxnSpMk id="77" creationId="{22E7F950-D818-4BE5-8700-96261E89ACF2}"/>
          </ac:cxnSpMkLst>
        </pc:cxnChg>
        <pc:cxnChg chg="add mod">
          <ac:chgData name="Ropitault, Tanguy (IntlAssoc)" userId="9d4700a9-f0c0-4dd6-9e34-27016b2d2558" providerId="ADAL" clId="{34B57369-1D19-41FF-896B-E11BE89176FF}" dt="2021-05-07T13:24:33.555" v="8815" actId="1038"/>
          <ac:cxnSpMkLst>
            <pc:docMk/>
            <pc:sldMk cId="4144363594" sldId="271"/>
            <ac:cxnSpMk id="80" creationId="{D6785124-B4E3-4500-9C43-1844DE09F72C}"/>
          </ac:cxnSpMkLst>
        </pc:cxnChg>
        <pc:cxnChg chg="add mod">
          <ac:chgData name="Ropitault, Tanguy (IntlAssoc)" userId="9d4700a9-f0c0-4dd6-9e34-27016b2d2558" providerId="ADAL" clId="{34B57369-1D19-41FF-896B-E11BE89176FF}" dt="2021-05-07T13:24:33.555" v="8815" actId="1038"/>
          <ac:cxnSpMkLst>
            <pc:docMk/>
            <pc:sldMk cId="4144363594" sldId="271"/>
            <ac:cxnSpMk id="81" creationId="{DE77BDFA-4C1F-41EA-9739-5B6D67CB30DC}"/>
          </ac:cxnSpMkLst>
        </pc:cxnChg>
        <pc:cxnChg chg="add mod">
          <ac:chgData name="Ropitault, Tanguy (IntlAssoc)" userId="9d4700a9-f0c0-4dd6-9e34-27016b2d2558" providerId="ADAL" clId="{34B57369-1D19-41FF-896B-E11BE89176FF}" dt="2021-05-07T13:33:00.427" v="9013" actId="1036"/>
          <ac:cxnSpMkLst>
            <pc:docMk/>
            <pc:sldMk cId="4144363594" sldId="271"/>
            <ac:cxnSpMk id="83" creationId="{7E4ED481-9DEE-4BFD-AD68-24A6A88E336C}"/>
          </ac:cxnSpMkLst>
        </pc:cxnChg>
        <pc:cxnChg chg="add mod">
          <ac:chgData name="Ropitault, Tanguy (IntlAssoc)" userId="9d4700a9-f0c0-4dd6-9e34-27016b2d2558" providerId="ADAL" clId="{34B57369-1D19-41FF-896B-E11BE89176FF}" dt="2021-05-07T13:33:00.427" v="9013" actId="1036"/>
          <ac:cxnSpMkLst>
            <pc:docMk/>
            <pc:sldMk cId="4144363594" sldId="271"/>
            <ac:cxnSpMk id="86" creationId="{699CC26D-6A7D-4B93-84CD-446205052874}"/>
          </ac:cxnSpMkLst>
        </pc:cxnChg>
        <pc:cxnChg chg="add mod">
          <ac:chgData name="Ropitault, Tanguy (IntlAssoc)" userId="9d4700a9-f0c0-4dd6-9e34-27016b2d2558" providerId="ADAL" clId="{34B57369-1D19-41FF-896B-E11BE89176FF}" dt="2021-05-07T13:24:10.783" v="8753" actId="555"/>
          <ac:cxnSpMkLst>
            <pc:docMk/>
            <pc:sldMk cId="4144363594" sldId="271"/>
            <ac:cxnSpMk id="92" creationId="{F865634E-BE0B-43C1-867F-C1DEAE266245}"/>
          </ac:cxnSpMkLst>
        </pc:cxnChg>
      </pc:sldChg>
      <pc:sldChg chg="addSp modSp del">
        <pc:chgData name="Ropitault, Tanguy (IntlAssoc)" userId="9d4700a9-f0c0-4dd6-9e34-27016b2d2558" providerId="ADAL" clId="{34B57369-1D19-41FF-896B-E11BE89176FF}" dt="2021-05-06T17:28:14.168" v="6397" actId="2696"/>
        <pc:sldMkLst>
          <pc:docMk/>
          <pc:sldMk cId="256499505" sldId="272"/>
        </pc:sldMkLst>
        <pc:spChg chg="mod">
          <ac:chgData name="Ropitault, Tanguy (IntlAssoc)" userId="9d4700a9-f0c0-4dd6-9e34-27016b2d2558" providerId="ADAL" clId="{34B57369-1D19-41FF-896B-E11BE89176FF}" dt="2021-05-06T13:16:22.805" v="195" actId="20577"/>
          <ac:spMkLst>
            <pc:docMk/>
            <pc:sldMk cId="256499505" sldId="272"/>
            <ac:spMk id="7" creationId="{6ECF4525-0E3D-4D19-96FF-0BD5278D0F8E}"/>
          </ac:spMkLst>
        </pc:spChg>
        <pc:spChg chg="add mod">
          <ac:chgData name="Ropitault, Tanguy (IntlAssoc)" userId="9d4700a9-f0c0-4dd6-9e34-27016b2d2558" providerId="ADAL" clId="{34B57369-1D19-41FF-896B-E11BE89176FF}" dt="2021-05-06T13:27:09.064" v="324" actId="20577"/>
          <ac:spMkLst>
            <pc:docMk/>
            <pc:sldMk cId="256499505" sldId="272"/>
            <ac:spMk id="8" creationId="{DF5738C2-4155-471A-94B8-EDCECC88315A}"/>
          </ac:spMkLst>
        </pc:spChg>
        <pc:spChg chg="add mod">
          <ac:chgData name="Ropitault, Tanguy (IntlAssoc)" userId="9d4700a9-f0c0-4dd6-9e34-27016b2d2558" providerId="ADAL" clId="{34B57369-1D19-41FF-896B-E11BE89176FF}" dt="2021-05-06T13:22:28.341" v="305" actId="1076"/>
          <ac:spMkLst>
            <pc:docMk/>
            <pc:sldMk cId="256499505" sldId="272"/>
            <ac:spMk id="9" creationId="{00B442E1-C939-43BF-AA9B-4A4A111E07A3}"/>
          </ac:spMkLst>
        </pc:spChg>
        <pc:spChg chg="add mod">
          <ac:chgData name="Ropitault, Tanguy (IntlAssoc)" userId="9d4700a9-f0c0-4dd6-9e34-27016b2d2558" providerId="ADAL" clId="{34B57369-1D19-41FF-896B-E11BE89176FF}" dt="2021-05-06T13:22:25.238" v="303" actId="1076"/>
          <ac:spMkLst>
            <pc:docMk/>
            <pc:sldMk cId="256499505" sldId="272"/>
            <ac:spMk id="10" creationId="{1A77D73E-9A1E-499C-86E4-34FE3A05421F}"/>
          </ac:spMkLst>
        </pc:spChg>
      </pc:sldChg>
      <pc:sldChg chg="modSp add del">
        <pc:chgData name="Ropitault, Tanguy (IntlAssoc)" userId="9d4700a9-f0c0-4dd6-9e34-27016b2d2558" providerId="ADAL" clId="{34B57369-1D19-41FF-896B-E11BE89176FF}" dt="2021-05-06T17:28:13.155" v="6396" actId="2696"/>
        <pc:sldMkLst>
          <pc:docMk/>
          <pc:sldMk cId="1002288066" sldId="273"/>
        </pc:sldMkLst>
        <pc:spChg chg="mod">
          <ac:chgData name="Ropitault, Tanguy (IntlAssoc)" userId="9d4700a9-f0c0-4dd6-9e34-27016b2d2558" providerId="ADAL" clId="{34B57369-1D19-41FF-896B-E11BE89176FF}" dt="2021-05-06T13:18:15.350" v="224" actId="20577"/>
          <ac:spMkLst>
            <pc:docMk/>
            <pc:sldMk cId="1002288066" sldId="273"/>
            <ac:spMk id="7" creationId="{6ECF4525-0E3D-4D19-96FF-0BD5278D0F8E}"/>
          </ac:spMkLst>
        </pc:spChg>
      </pc:sldChg>
      <pc:sldChg chg="delSp modSp add ord">
        <pc:chgData name="Ropitault, Tanguy (IntlAssoc)" userId="9d4700a9-f0c0-4dd6-9e34-27016b2d2558" providerId="ADAL" clId="{34B57369-1D19-41FF-896B-E11BE89176FF}" dt="2021-05-07T15:04:15.617" v="9323" actId="108"/>
        <pc:sldMkLst>
          <pc:docMk/>
          <pc:sldMk cId="3593751906" sldId="274"/>
        </pc:sldMkLst>
        <pc:spChg chg="mod">
          <ac:chgData name="Ropitault, Tanguy (IntlAssoc)" userId="9d4700a9-f0c0-4dd6-9e34-27016b2d2558" providerId="ADAL" clId="{34B57369-1D19-41FF-896B-E11BE89176FF}" dt="2021-05-06T14:36:15.531" v="485" actId="20577"/>
          <ac:spMkLst>
            <pc:docMk/>
            <pc:sldMk cId="3593751906" sldId="274"/>
            <ac:spMk id="2" creationId="{BE6D4479-4C30-4945-BCA0-8A79A3BC73B2}"/>
          </ac:spMkLst>
        </pc:spChg>
        <pc:spChg chg="mod">
          <ac:chgData name="Ropitault, Tanguy (IntlAssoc)" userId="9d4700a9-f0c0-4dd6-9e34-27016b2d2558" providerId="ADAL" clId="{34B57369-1D19-41FF-896B-E11BE89176FF}" dt="2021-05-07T15:04:15.617" v="9323" actId="108"/>
          <ac:spMkLst>
            <pc:docMk/>
            <pc:sldMk cId="3593751906" sldId="274"/>
            <ac:spMk id="7" creationId="{6ECF4525-0E3D-4D19-96FF-0BD5278D0F8E}"/>
          </ac:spMkLst>
        </pc:spChg>
        <pc:spChg chg="del">
          <ac:chgData name="Ropitault, Tanguy (IntlAssoc)" userId="9d4700a9-f0c0-4dd6-9e34-27016b2d2558" providerId="ADAL" clId="{34B57369-1D19-41FF-896B-E11BE89176FF}" dt="2021-05-06T14:36:18.045" v="486" actId="478"/>
          <ac:spMkLst>
            <pc:docMk/>
            <pc:sldMk cId="3593751906" sldId="274"/>
            <ac:spMk id="8" creationId="{DF5738C2-4155-471A-94B8-EDCECC88315A}"/>
          </ac:spMkLst>
        </pc:spChg>
        <pc:spChg chg="del">
          <ac:chgData name="Ropitault, Tanguy (IntlAssoc)" userId="9d4700a9-f0c0-4dd6-9e34-27016b2d2558" providerId="ADAL" clId="{34B57369-1D19-41FF-896B-E11BE89176FF}" dt="2021-05-06T14:36:19.627" v="487" actId="478"/>
          <ac:spMkLst>
            <pc:docMk/>
            <pc:sldMk cId="3593751906" sldId="274"/>
            <ac:spMk id="9" creationId="{00B442E1-C939-43BF-AA9B-4A4A111E07A3}"/>
          </ac:spMkLst>
        </pc:spChg>
        <pc:spChg chg="del">
          <ac:chgData name="Ropitault, Tanguy (IntlAssoc)" userId="9d4700a9-f0c0-4dd6-9e34-27016b2d2558" providerId="ADAL" clId="{34B57369-1D19-41FF-896B-E11BE89176FF}" dt="2021-05-06T14:36:20.326" v="488" actId="478"/>
          <ac:spMkLst>
            <pc:docMk/>
            <pc:sldMk cId="3593751906" sldId="274"/>
            <ac:spMk id="10" creationId="{1A77D73E-9A1E-499C-86E4-34FE3A05421F}"/>
          </ac:spMkLst>
        </pc:spChg>
      </pc:sldChg>
      <pc:sldChg chg="addSp delSp modSp add delCm">
        <pc:chgData name="Ropitault, Tanguy (IntlAssoc)" userId="9d4700a9-f0c0-4dd6-9e34-27016b2d2558" providerId="ADAL" clId="{34B57369-1D19-41FF-896B-E11BE89176FF}" dt="2021-05-08T23:21:00.348" v="10780" actId="6549"/>
        <pc:sldMkLst>
          <pc:docMk/>
          <pc:sldMk cId="1718939507" sldId="275"/>
        </pc:sldMkLst>
        <pc:spChg chg="mod">
          <ac:chgData name="Ropitault, Tanguy (IntlAssoc)" userId="9d4700a9-f0c0-4dd6-9e34-27016b2d2558" providerId="ADAL" clId="{34B57369-1D19-41FF-896B-E11BE89176FF}" dt="2021-05-06T15:22:12.562" v="2220" actId="20577"/>
          <ac:spMkLst>
            <pc:docMk/>
            <pc:sldMk cId="1718939507" sldId="275"/>
            <ac:spMk id="2" creationId="{BE6D4479-4C30-4945-BCA0-8A79A3BC73B2}"/>
          </ac:spMkLst>
        </pc:spChg>
        <pc:spChg chg="del">
          <ac:chgData name="Ropitault, Tanguy (IntlAssoc)" userId="9d4700a9-f0c0-4dd6-9e34-27016b2d2558" providerId="ADAL" clId="{34B57369-1D19-41FF-896B-E11BE89176FF}" dt="2021-05-06T15:22:22.808" v="2223" actId="478"/>
          <ac:spMkLst>
            <pc:docMk/>
            <pc:sldMk cId="1718939507" sldId="275"/>
            <ac:spMk id="7" creationId="{6ECF4525-0E3D-4D19-96FF-0BD5278D0F8E}"/>
          </ac:spMkLst>
        </pc:spChg>
        <pc:spChg chg="add del mod">
          <ac:chgData name="Ropitault, Tanguy (IntlAssoc)" userId="9d4700a9-f0c0-4dd6-9e34-27016b2d2558" providerId="ADAL" clId="{34B57369-1D19-41FF-896B-E11BE89176FF}" dt="2021-05-06T15:22:23.896" v="2224" actId="478"/>
          <ac:spMkLst>
            <pc:docMk/>
            <pc:sldMk cId="1718939507" sldId="275"/>
            <ac:spMk id="9" creationId="{BB59A6DA-CD6F-4ECA-961F-08CE9B1150B3}"/>
          </ac:spMkLst>
        </pc:spChg>
        <pc:spChg chg="add">
          <ac:chgData name="Ropitault, Tanguy (IntlAssoc)" userId="9d4700a9-f0c0-4dd6-9e34-27016b2d2558" providerId="ADAL" clId="{34B57369-1D19-41FF-896B-E11BE89176FF}" dt="2021-05-06T15:26:48.596" v="2225"/>
          <ac:spMkLst>
            <pc:docMk/>
            <pc:sldMk cId="1718939507" sldId="275"/>
            <ac:spMk id="10" creationId="{10F17318-2D7C-4C63-9DE4-EE752AE60867}"/>
          </ac:spMkLst>
        </pc:spChg>
        <pc:spChg chg="add del">
          <ac:chgData name="Ropitault, Tanguy (IntlAssoc)" userId="9d4700a9-f0c0-4dd6-9e34-27016b2d2558" providerId="ADAL" clId="{34B57369-1D19-41FF-896B-E11BE89176FF}" dt="2021-05-06T15:27:03.964" v="2227" actId="478"/>
          <ac:spMkLst>
            <pc:docMk/>
            <pc:sldMk cId="1718939507" sldId="275"/>
            <ac:spMk id="11" creationId="{9A0D811C-38A1-4C4A-9E64-29BD3B3A6630}"/>
          </ac:spMkLst>
        </pc:spChg>
        <pc:spChg chg="add del mod">
          <ac:chgData name="Ropitault, Tanguy (IntlAssoc)" userId="9d4700a9-f0c0-4dd6-9e34-27016b2d2558" providerId="ADAL" clId="{34B57369-1D19-41FF-896B-E11BE89176FF}" dt="2021-05-06T15:42:55.157" v="2972" actId="478"/>
          <ac:spMkLst>
            <pc:docMk/>
            <pc:sldMk cId="1718939507" sldId="275"/>
            <ac:spMk id="12" creationId="{4787A2A6-487A-40FF-BE10-45A14B0FD5FD}"/>
          </ac:spMkLst>
        </pc:spChg>
        <pc:spChg chg="add mod">
          <ac:chgData name="Ropitault, Tanguy (IntlAssoc)" userId="9d4700a9-f0c0-4dd6-9e34-27016b2d2558" providerId="ADAL" clId="{34B57369-1D19-41FF-896B-E11BE89176FF}" dt="2021-05-07T12:56:58.232" v="8186" actId="20577"/>
          <ac:spMkLst>
            <pc:docMk/>
            <pc:sldMk cId="1718939507" sldId="275"/>
            <ac:spMk id="13" creationId="{616C1B44-6400-49A5-A589-EA0D652798DB}"/>
          </ac:spMkLst>
        </pc:spChg>
        <pc:spChg chg="add mod">
          <ac:chgData name="Ropitault, Tanguy (IntlAssoc)" userId="9d4700a9-f0c0-4dd6-9e34-27016b2d2558" providerId="ADAL" clId="{34B57369-1D19-41FF-896B-E11BE89176FF}" dt="2021-05-06T15:50:31.808" v="3175" actId="1038"/>
          <ac:spMkLst>
            <pc:docMk/>
            <pc:sldMk cId="1718939507" sldId="275"/>
            <ac:spMk id="14" creationId="{3E3943FA-C65A-44A9-8035-CB14AB7008AD}"/>
          </ac:spMkLst>
        </pc:spChg>
        <pc:spChg chg="del">
          <ac:chgData name="Ropitault, Tanguy (IntlAssoc)" userId="9d4700a9-f0c0-4dd6-9e34-27016b2d2558" providerId="ADAL" clId="{34B57369-1D19-41FF-896B-E11BE89176FF}" dt="2021-05-06T15:22:15.802" v="2222" actId="478"/>
          <ac:spMkLst>
            <pc:docMk/>
            <pc:sldMk cId="1718939507" sldId="275"/>
            <ac:spMk id="15" creationId="{3975EE4E-A71F-4A69-8536-94F9A237F53F}"/>
          </ac:spMkLst>
        </pc:spChg>
        <pc:spChg chg="add mod">
          <ac:chgData name="Ropitault, Tanguy (IntlAssoc)" userId="9d4700a9-f0c0-4dd6-9e34-27016b2d2558" providerId="ADAL" clId="{34B57369-1D19-41FF-896B-E11BE89176FF}" dt="2021-05-06T15:50:31.808" v="3175" actId="1038"/>
          <ac:spMkLst>
            <pc:docMk/>
            <pc:sldMk cId="1718939507" sldId="275"/>
            <ac:spMk id="16" creationId="{7228C71E-28E9-4917-AFC8-917A3DEE210D}"/>
          </ac:spMkLst>
        </pc:spChg>
        <pc:spChg chg="add mod">
          <ac:chgData name="Ropitault, Tanguy (IntlAssoc)" userId="9d4700a9-f0c0-4dd6-9e34-27016b2d2558" providerId="ADAL" clId="{34B57369-1D19-41FF-896B-E11BE89176FF}" dt="2021-05-06T15:50:31.808" v="3175" actId="1038"/>
          <ac:spMkLst>
            <pc:docMk/>
            <pc:sldMk cId="1718939507" sldId="275"/>
            <ac:spMk id="17" creationId="{97415B1A-81C6-4696-AF60-BDB727291E5E}"/>
          </ac:spMkLst>
        </pc:spChg>
        <pc:spChg chg="add del mod">
          <ac:chgData name="Ropitault, Tanguy (IntlAssoc)" userId="9d4700a9-f0c0-4dd6-9e34-27016b2d2558" providerId="ADAL" clId="{34B57369-1D19-41FF-896B-E11BE89176FF}" dt="2021-05-06T15:44:57.202" v="3014" actId="478"/>
          <ac:spMkLst>
            <pc:docMk/>
            <pc:sldMk cId="1718939507" sldId="275"/>
            <ac:spMk id="18" creationId="{846CFBFE-08EC-4DCE-B59C-9C2FEAE55A97}"/>
          </ac:spMkLst>
        </pc:spChg>
        <pc:spChg chg="add del">
          <ac:chgData name="Ropitault, Tanguy (IntlAssoc)" userId="9d4700a9-f0c0-4dd6-9e34-27016b2d2558" providerId="ADAL" clId="{34B57369-1D19-41FF-896B-E11BE89176FF}" dt="2021-05-06T15:45:24.458" v="3017" actId="478"/>
          <ac:spMkLst>
            <pc:docMk/>
            <pc:sldMk cId="1718939507" sldId="275"/>
            <ac:spMk id="21" creationId="{7F99C2CF-AB2D-481C-9DD1-5FBA3C3A8C8B}"/>
          </ac:spMkLst>
        </pc:spChg>
        <pc:spChg chg="add mod">
          <ac:chgData name="Ropitault, Tanguy (IntlAssoc)" userId="9d4700a9-f0c0-4dd6-9e34-27016b2d2558" providerId="ADAL" clId="{34B57369-1D19-41FF-896B-E11BE89176FF}" dt="2021-05-08T23:21:00.348" v="10780" actId="6549"/>
          <ac:spMkLst>
            <pc:docMk/>
            <pc:sldMk cId="1718939507" sldId="275"/>
            <ac:spMk id="22" creationId="{44CB6DEA-CED7-4D72-B5EF-B06C6134D468}"/>
          </ac:spMkLst>
        </pc:spChg>
        <pc:spChg chg="add mod">
          <ac:chgData name="Ropitault, Tanguy (IntlAssoc)" userId="9d4700a9-f0c0-4dd6-9e34-27016b2d2558" providerId="ADAL" clId="{34B57369-1D19-41FF-896B-E11BE89176FF}" dt="2021-05-06T15:50:31.808" v="3175" actId="1038"/>
          <ac:spMkLst>
            <pc:docMk/>
            <pc:sldMk cId="1718939507" sldId="275"/>
            <ac:spMk id="26" creationId="{C782CE2E-ABBC-4085-A01F-9F93F693DAE1}"/>
          </ac:spMkLst>
        </pc:spChg>
        <pc:spChg chg="add mod">
          <ac:chgData name="Ropitault, Tanguy (IntlAssoc)" userId="9d4700a9-f0c0-4dd6-9e34-27016b2d2558" providerId="ADAL" clId="{34B57369-1D19-41FF-896B-E11BE89176FF}" dt="2021-05-06T15:50:25.474" v="3164" actId="1038"/>
          <ac:spMkLst>
            <pc:docMk/>
            <pc:sldMk cId="1718939507" sldId="275"/>
            <ac:spMk id="27" creationId="{451C419E-2201-4EF9-BE3F-DAEBEEB791B3}"/>
          </ac:spMkLst>
        </pc:spChg>
        <pc:spChg chg="add mod">
          <ac:chgData name="Ropitault, Tanguy (IntlAssoc)" userId="9d4700a9-f0c0-4dd6-9e34-27016b2d2558" providerId="ADAL" clId="{34B57369-1D19-41FF-896B-E11BE89176FF}" dt="2021-05-06T15:50:25.474" v="3164" actId="1038"/>
          <ac:spMkLst>
            <pc:docMk/>
            <pc:sldMk cId="1718939507" sldId="275"/>
            <ac:spMk id="28" creationId="{23F3CDF7-2D65-4324-8A06-ED23D15A0779}"/>
          </ac:spMkLst>
        </pc:spChg>
        <pc:spChg chg="add mod">
          <ac:chgData name="Ropitault, Tanguy (IntlAssoc)" userId="9d4700a9-f0c0-4dd6-9e34-27016b2d2558" providerId="ADAL" clId="{34B57369-1D19-41FF-896B-E11BE89176FF}" dt="2021-05-06T15:50:25.474" v="3164" actId="1038"/>
          <ac:spMkLst>
            <pc:docMk/>
            <pc:sldMk cId="1718939507" sldId="275"/>
            <ac:spMk id="29" creationId="{B1C5CF9E-4FD4-45C5-9005-CF7C293C99B0}"/>
          </ac:spMkLst>
        </pc:spChg>
        <pc:spChg chg="add del mod">
          <ac:chgData name="Ropitault, Tanguy (IntlAssoc)" userId="9d4700a9-f0c0-4dd6-9e34-27016b2d2558" providerId="ADAL" clId="{34B57369-1D19-41FF-896B-E11BE89176FF}" dt="2021-05-06T20:09:52.639" v="7170" actId="478"/>
          <ac:spMkLst>
            <pc:docMk/>
            <pc:sldMk cId="1718939507" sldId="275"/>
            <ac:spMk id="31" creationId="{A7093D10-A181-441E-A6C2-54561D86F507}"/>
          </ac:spMkLst>
        </pc:spChg>
        <pc:spChg chg="add mod">
          <ac:chgData name="Ropitault, Tanguy (IntlAssoc)" userId="9d4700a9-f0c0-4dd6-9e34-27016b2d2558" providerId="ADAL" clId="{34B57369-1D19-41FF-896B-E11BE89176FF}" dt="2021-05-06T15:50:25.474" v="3164" actId="1038"/>
          <ac:spMkLst>
            <pc:docMk/>
            <pc:sldMk cId="1718939507" sldId="275"/>
            <ac:spMk id="33" creationId="{CA8F92A8-9149-49C3-B731-F0B5B01740B4}"/>
          </ac:spMkLst>
        </pc:spChg>
        <pc:picChg chg="del">
          <ac:chgData name="Ropitault, Tanguy (IntlAssoc)" userId="9d4700a9-f0c0-4dd6-9e34-27016b2d2558" providerId="ADAL" clId="{34B57369-1D19-41FF-896B-E11BE89176FF}" dt="2021-05-06T15:22:14.928" v="2221" actId="478"/>
          <ac:picMkLst>
            <pc:docMk/>
            <pc:sldMk cId="1718939507" sldId="275"/>
            <ac:picMk id="8" creationId="{E76D9776-2305-44AA-A2AC-DA100D7F1387}"/>
          </ac:picMkLst>
        </pc:picChg>
        <pc:picChg chg="add del mod">
          <ac:chgData name="Ropitault, Tanguy (IntlAssoc)" userId="9d4700a9-f0c0-4dd6-9e34-27016b2d2558" providerId="ADAL" clId="{34B57369-1D19-41FF-896B-E11BE89176FF}" dt="2021-05-06T20:09:40.182" v="7167" actId="478"/>
          <ac:picMkLst>
            <pc:docMk/>
            <pc:sldMk cId="1718939507" sldId="275"/>
            <ac:picMk id="34" creationId="{33FD795A-12C2-4F7E-97E3-22493822BE81}"/>
          </ac:picMkLst>
        </pc:picChg>
        <pc:picChg chg="add mod ord">
          <ac:chgData name="Ropitault, Tanguy (IntlAssoc)" userId="9d4700a9-f0c0-4dd6-9e34-27016b2d2558" providerId="ADAL" clId="{34B57369-1D19-41FF-896B-E11BE89176FF}" dt="2021-05-06T20:09:56.544" v="7171" actId="167"/>
          <ac:picMkLst>
            <pc:docMk/>
            <pc:sldMk cId="1718939507" sldId="275"/>
            <ac:picMk id="35" creationId="{54438782-003F-4008-94BF-29B465056B9C}"/>
          </ac:picMkLst>
        </pc:picChg>
        <pc:cxnChg chg="add mod">
          <ac:chgData name="Ropitault, Tanguy (IntlAssoc)" userId="9d4700a9-f0c0-4dd6-9e34-27016b2d2558" providerId="ADAL" clId="{34B57369-1D19-41FF-896B-E11BE89176FF}" dt="2021-05-06T15:50:31.808" v="3175" actId="1038"/>
          <ac:cxnSpMkLst>
            <pc:docMk/>
            <pc:sldMk cId="1718939507" sldId="275"/>
            <ac:cxnSpMk id="20" creationId="{61F78CF1-DAF7-47DE-B793-5B70C4200B12}"/>
          </ac:cxnSpMkLst>
        </pc:cxnChg>
        <pc:cxnChg chg="add mod">
          <ac:chgData name="Ropitault, Tanguy (IntlAssoc)" userId="9d4700a9-f0c0-4dd6-9e34-27016b2d2558" providerId="ADAL" clId="{34B57369-1D19-41FF-896B-E11BE89176FF}" dt="2021-05-06T15:50:31.808" v="3175" actId="1038"/>
          <ac:cxnSpMkLst>
            <pc:docMk/>
            <pc:sldMk cId="1718939507" sldId="275"/>
            <ac:cxnSpMk id="23" creationId="{37D21641-EFFC-4741-9214-8F43F072EE6C}"/>
          </ac:cxnSpMkLst>
        </pc:cxnChg>
        <pc:cxnChg chg="add mod">
          <ac:chgData name="Ropitault, Tanguy (IntlAssoc)" userId="9d4700a9-f0c0-4dd6-9e34-27016b2d2558" providerId="ADAL" clId="{34B57369-1D19-41FF-896B-E11BE89176FF}" dt="2021-05-06T20:10:31.933" v="7174" actId="14100"/>
          <ac:cxnSpMkLst>
            <pc:docMk/>
            <pc:sldMk cId="1718939507" sldId="275"/>
            <ac:cxnSpMk id="30" creationId="{AD482C5A-3144-4938-B9BF-0392BC136352}"/>
          </ac:cxnSpMkLst>
        </pc:cxnChg>
        <pc:cxnChg chg="add mod">
          <ac:chgData name="Ropitault, Tanguy (IntlAssoc)" userId="9d4700a9-f0c0-4dd6-9e34-27016b2d2558" providerId="ADAL" clId="{34B57369-1D19-41FF-896B-E11BE89176FF}" dt="2021-05-06T20:10:34.127" v="7175" actId="14100"/>
          <ac:cxnSpMkLst>
            <pc:docMk/>
            <pc:sldMk cId="1718939507" sldId="275"/>
            <ac:cxnSpMk id="32" creationId="{F3DCD3F8-359C-42B7-976E-C8EB71ABCCF8}"/>
          </ac:cxnSpMkLst>
        </pc:cxnChg>
      </pc:sldChg>
      <pc:sldChg chg="addSp delSp modSp add del">
        <pc:chgData name="Ropitault, Tanguy (IntlAssoc)" userId="9d4700a9-f0c0-4dd6-9e34-27016b2d2558" providerId="ADAL" clId="{34B57369-1D19-41FF-896B-E11BE89176FF}" dt="2021-05-06T17:28:12.083" v="6395" actId="2696"/>
        <pc:sldMkLst>
          <pc:docMk/>
          <pc:sldMk cId="3400692560" sldId="276"/>
        </pc:sldMkLst>
        <pc:spChg chg="mod">
          <ac:chgData name="Ropitault, Tanguy (IntlAssoc)" userId="9d4700a9-f0c0-4dd6-9e34-27016b2d2558" providerId="ADAL" clId="{34B57369-1D19-41FF-896B-E11BE89176FF}" dt="2021-05-06T15:41:57.567" v="2955" actId="1076"/>
          <ac:spMkLst>
            <pc:docMk/>
            <pc:sldMk cId="3400692560" sldId="276"/>
            <ac:spMk id="7" creationId="{6ECF4525-0E3D-4D19-96FF-0BD5278D0F8E}"/>
          </ac:spMkLst>
        </pc:spChg>
        <pc:graphicFrameChg chg="add mod modGraphic">
          <ac:chgData name="Ropitault, Tanguy (IntlAssoc)" userId="9d4700a9-f0c0-4dd6-9e34-27016b2d2558" providerId="ADAL" clId="{34B57369-1D19-41FF-896B-E11BE89176FF}" dt="2021-05-06T15:42:08.562" v="2956" actId="339"/>
          <ac:graphicFrameMkLst>
            <pc:docMk/>
            <pc:sldMk cId="3400692560" sldId="276"/>
            <ac:graphicFrameMk id="8" creationId="{D8B8C8AF-8A30-4023-9152-C8648D450839}"/>
          </ac:graphicFrameMkLst>
        </pc:graphicFrameChg>
        <pc:graphicFrameChg chg="del">
          <ac:chgData name="Ropitault, Tanguy (IntlAssoc)" userId="9d4700a9-f0c0-4dd6-9e34-27016b2d2558" providerId="ADAL" clId="{34B57369-1D19-41FF-896B-E11BE89176FF}" dt="2021-05-06T15:40:36.642" v="2932" actId="478"/>
          <ac:graphicFrameMkLst>
            <pc:docMk/>
            <pc:sldMk cId="3400692560" sldId="276"/>
            <ac:graphicFrameMk id="19" creationId="{A34D6FE8-5899-460E-A3BA-2DE1EE105603}"/>
          </ac:graphicFrameMkLst>
        </pc:graphicFrameChg>
        <pc:graphicFrameChg chg="del">
          <ac:chgData name="Ropitault, Tanguy (IntlAssoc)" userId="9d4700a9-f0c0-4dd6-9e34-27016b2d2558" providerId="ADAL" clId="{34B57369-1D19-41FF-896B-E11BE89176FF}" dt="2021-05-06T15:40:38.300" v="2933" actId="478"/>
          <ac:graphicFrameMkLst>
            <pc:docMk/>
            <pc:sldMk cId="3400692560" sldId="276"/>
            <ac:graphicFrameMk id="26" creationId="{4A465558-BEC5-45BC-9F02-2CBD446D0F3C}"/>
          </ac:graphicFrameMkLst>
        </pc:graphicFrameChg>
        <pc:cxnChg chg="del">
          <ac:chgData name="Ropitault, Tanguy (IntlAssoc)" userId="9d4700a9-f0c0-4dd6-9e34-27016b2d2558" providerId="ADAL" clId="{34B57369-1D19-41FF-896B-E11BE89176FF}" dt="2021-05-06T15:40:40.521" v="2934" actId="478"/>
          <ac:cxnSpMkLst>
            <pc:docMk/>
            <pc:sldMk cId="3400692560" sldId="276"/>
            <ac:cxnSpMk id="16" creationId="{B56E3668-FF93-427A-AA0A-E4374490E730}"/>
          </ac:cxnSpMkLst>
        </pc:cxnChg>
        <pc:cxnChg chg="del">
          <ac:chgData name="Ropitault, Tanguy (IntlAssoc)" userId="9d4700a9-f0c0-4dd6-9e34-27016b2d2558" providerId="ADAL" clId="{34B57369-1D19-41FF-896B-E11BE89176FF}" dt="2021-05-06T15:40:41.321" v="2935" actId="478"/>
          <ac:cxnSpMkLst>
            <pc:docMk/>
            <pc:sldMk cId="3400692560" sldId="276"/>
            <ac:cxnSpMk id="22" creationId="{0836F88B-1F02-4EAE-B944-1003A85BCBE4}"/>
          </ac:cxnSpMkLst>
        </pc:cxnChg>
        <pc:cxnChg chg="del">
          <ac:chgData name="Ropitault, Tanguy (IntlAssoc)" userId="9d4700a9-f0c0-4dd6-9e34-27016b2d2558" providerId="ADAL" clId="{34B57369-1D19-41FF-896B-E11BE89176FF}" dt="2021-05-06T15:40:38.300" v="2933" actId="478"/>
          <ac:cxnSpMkLst>
            <pc:docMk/>
            <pc:sldMk cId="3400692560" sldId="276"/>
            <ac:cxnSpMk id="27" creationId="{C914A90E-6965-467E-A278-8BD1768C7ACC}"/>
          </ac:cxnSpMkLst>
        </pc:cxnChg>
      </pc:sldChg>
      <pc:sldChg chg="addSp delSp modSp add delCm modCm">
        <pc:chgData name="Ropitault, Tanguy (IntlAssoc)" userId="9d4700a9-f0c0-4dd6-9e34-27016b2d2558" providerId="ADAL" clId="{34B57369-1D19-41FF-896B-E11BE89176FF}" dt="2021-05-07T15:03:39.015" v="9322" actId="20577"/>
        <pc:sldMkLst>
          <pc:docMk/>
          <pc:sldMk cId="3830716151" sldId="277"/>
        </pc:sldMkLst>
        <pc:spChg chg="mod">
          <ac:chgData name="Ropitault, Tanguy (IntlAssoc)" userId="9d4700a9-f0c0-4dd6-9e34-27016b2d2558" providerId="ADAL" clId="{34B57369-1D19-41FF-896B-E11BE89176FF}" dt="2021-05-06T17:21:16.018" v="6321" actId="20577"/>
          <ac:spMkLst>
            <pc:docMk/>
            <pc:sldMk cId="3830716151" sldId="277"/>
            <ac:spMk id="2" creationId="{BE6D4479-4C30-4945-BCA0-8A79A3BC73B2}"/>
          </ac:spMkLst>
        </pc:spChg>
        <pc:spChg chg="add mo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3" creationId="{38E8801B-51FA-4600-B562-AADB18B7728D}"/>
          </ac:spMkLst>
        </pc:spChg>
        <pc:spChg chg="mod">
          <ac:chgData name="Ropitault, Tanguy (IntlAssoc)" userId="9d4700a9-f0c0-4dd6-9e34-27016b2d2558" providerId="ADAL" clId="{34B57369-1D19-41FF-896B-E11BE89176FF}" dt="2021-05-06T16:05:22.738" v="3602" actId="1076"/>
          <ac:spMkLst>
            <pc:docMk/>
            <pc:sldMk cId="3830716151" sldId="277"/>
            <ac:spMk id="10" creationId="{10F17318-2D7C-4C63-9DE4-EE752AE60867}"/>
          </ac:spMkLst>
        </pc:spChg>
        <pc:spChg chg="mod">
          <ac:chgData name="Ropitault, Tanguy (IntlAssoc)" userId="9d4700a9-f0c0-4dd6-9e34-27016b2d2558" providerId="ADAL" clId="{34B57369-1D19-41FF-896B-E11BE89176FF}" dt="2021-05-07T15:03:39.015" v="9322" actId="20577"/>
          <ac:spMkLst>
            <pc:docMk/>
            <pc:sldMk cId="3830716151" sldId="277"/>
            <ac:spMk id="13" creationId="{616C1B44-6400-49A5-A589-EA0D652798DB}"/>
          </ac:spMkLst>
        </pc:spChg>
        <pc:spChg chg="mo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14" creationId="{3E3943FA-C65A-44A9-8035-CB14AB7008AD}"/>
          </ac:spMkLst>
        </pc:spChg>
        <pc:spChg chg="mo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16" creationId="{7228C71E-28E9-4917-AFC8-917A3DEE210D}"/>
          </ac:spMkLst>
        </pc:spChg>
        <pc:spChg chg="mod">
          <ac:chgData name="Ropitault, Tanguy (IntlAssoc)" userId="9d4700a9-f0c0-4dd6-9e34-27016b2d2558" providerId="ADAL" clId="{34B57369-1D19-41FF-896B-E11BE89176FF}" dt="2021-05-06T16:49:51.592" v="4966" actId="554"/>
          <ac:spMkLst>
            <pc:docMk/>
            <pc:sldMk cId="3830716151" sldId="277"/>
            <ac:spMk id="17" creationId="{97415B1A-81C6-4696-AF60-BDB727291E5E}"/>
          </ac:spMkLst>
        </pc:spChg>
        <pc:spChg chg="del mod">
          <ac:chgData name="Ropitault, Tanguy (IntlAssoc)" userId="9d4700a9-f0c0-4dd6-9e34-27016b2d2558" providerId="ADAL" clId="{34B57369-1D19-41FF-896B-E11BE89176FF}" dt="2021-05-06T15:55:30.129" v="3488" actId="478"/>
          <ac:spMkLst>
            <pc:docMk/>
            <pc:sldMk cId="3830716151" sldId="277"/>
            <ac:spMk id="22" creationId="{44CB6DEA-CED7-4D72-B5EF-B06C6134D468}"/>
          </ac:spMkLst>
        </pc:spChg>
        <pc:spChg chg="add mod">
          <ac:chgData name="Ropitault, Tanguy (IntlAssoc)" userId="9d4700a9-f0c0-4dd6-9e34-27016b2d2558" providerId="ADAL" clId="{34B57369-1D19-41FF-896B-E11BE89176FF}" dt="2021-05-06T16:05:30.910" v="3603" actId="1076"/>
          <ac:spMkLst>
            <pc:docMk/>
            <pc:sldMk cId="3830716151" sldId="277"/>
            <ac:spMk id="24" creationId="{AE8987D4-CC39-44C8-BBE2-58B26194DDF1}"/>
          </ac:spMkLst>
        </pc:spChg>
        <pc:spChg chg="add mod">
          <ac:chgData name="Ropitault, Tanguy (IntlAssoc)" userId="9d4700a9-f0c0-4dd6-9e34-27016b2d2558" providerId="ADAL" clId="{34B57369-1D19-41FF-896B-E11BE89176FF}" dt="2021-05-06T16:06:18.425" v="3650" actId="1035"/>
          <ac:spMkLst>
            <pc:docMk/>
            <pc:sldMk cId="3830716151" sldId="277"/>
            <ac:spMk id="25" creationId="{71670FB9-9C3B-4543-AC0E-4F291B5A03CF}"/>
          </ac:spMkLst>
        </pc:spChg>
        <pc:spChg chg="mod">
          <ac:chgData name="Ropitault, Tanguy (IntlAssoc)" userId="9d4700a9-f0c0-4dd6-9e34-27016b2d2558" providerId="ADAL" clId="{34B57369-1D19-41FF-896B-E11BE89176FF}" dt="2021-05-06T16:50:26.325" v="4977" actId="555"/>
          <ac:spMkLst>
            <pc:docMk/>
            <pc:sldMk cId="3830716151" sldId="277"/>
            <ac:spMk id="26" creationId="{C782CE2E-ABBC-4085-A01F-9F93F693DAE1}"/>
          </ac:spMkLst>
        </pc:spChg>
        <pc:spChg chg="del mod">
          <ac:chgData name="Ropitault, Tanguy (IntlAssoc)" userId="9d4700a9-f0c0-4dd6-9e34-27016b2d2558" providerId="ADAL" clId="{34B57369-1D19-41FF-896B-E11BE89176FF}" dt="2021-05-06T15:59:47.025" v="3544" actId="478"/>
          <ac:spMkLst>
            <pc:docMk/>
            <pc:sldMk cId="3830716151" sldId="277"/>
            <ac:spMk id="27" creationId="{451C419E-2201-4EF9-BE3F-DAEBEEB791B3}"/>
          </ac:spMkLst>
        </pc:spChg>
        <pc:spChg chg="del mod">
          <ac:chgData name="Ropitault, Tanguy (IntlAssoc)" userId="9d4700a9-f0c0-4dd6-9e34-27016b2d2558" providerId="ADAL" clId="{34B57369-1D19-41FF-896B-E11BE89176FF}" dt="2021-05-06T15:59:47.025" v="3544" actId="478"/>
          <ac:spMkLst>
            <pc:docMk/>
            <pc:sldMk cId="3830716151" sldId="277"/>
            <ac:spMk id="28" creationId="{23F3CDF7-2D65-4324-8A06-ED23D15A0779}"/>
          </ac:spMkLst>
        </pc:spChg>
        <pc:spChg chg="del mod">
          <ac:chgData name="Ropitault, Tanguy (IntlAssoc)" userId="9d4700a9-f0c0-4dd6-9e34-27016b2d2558" providerId="ADAL" clId="{34B57369-1D19-41FF-896B-E11BE89176FF}" dt="2021-05-06T15:59:47.025" v="3544" actId="478"/>
          <ac:spMkLst>
            <pc:docMk/>
            <pc:sldMk cId="3830716151" sldId="277"/>
            <ac:spMk id="29" creationId="{B1C5CF9E-4FD4-45C5-9005-CF7C293C99B0}"/>
          </ac:spMkLst>
        </pc:spChg>
        <pc:spChg chg="del mod">
          <ac:chgData name="Ropitault, Tanguy (IntlAssoc)" userId="9d4700a9-f0c0-4dd6-9e34-27016b2d2558" providerId="ADAL" clId="{34B57369-1D19-41FF-896B-E11BE89176FF}" dt="2021-05-06T15:59:47.025" v="3544" actId="478"/>
          <ac:spMkLst>
            <pc:docMk/>
            <pc:sldMk cId="3830716151" sldId="277"/>
            <ac:spMk id="31" creationId="{A7093D10-A181-441E-A6C2-54561D86F507}"/>
          </ac:spMkLst>
        </pc:spChg>
        <pc:spChg chg="del mod">
          <ac:chgData name="Ropitault, Tanguy (IntlAssoc)" userId="9d4700a9-f0c0-4dd6-9e34-27016b2d2558" providerId="ADAL" clId="{34B57369-1D19-41FF-896B-E11BE89176FF}" dt="2021-05-06T15:59:47.025" v="3544" actId="478"/>
          <ac:spMkLst>
            <pc:docMk/>
            <pc:sldMk cId="3830716151" sldId="277"/>
            <ac:spMk id="33" creationId="{CA8F92A8-9149-49C3-B731-F0B5B01740B4}"/>
          </ac:spMkLst>
        </pc:spChg>
        <pc:spChg chg="add mod">
          <ac:chgData name="Ropitault, Tanguy (IntlAssoc)" userId="9d4700a9-f0c0-4dd6-9e34-27016b2d2558" providerId="ADAL" clId="{34B57369-1D19-41FF-896B-E11BE89176FF}" dt="2021-05-06T16:06:18.425" v="3650" actId="1035"/>
          <ac:spMkLst>
            <pc:docMk/>
            <pc:sldMk cId="3830716151" sldId="277"/>
            <ac:spMk id="35" creationId="{22F60BCC-BDCC-4616-8B78-16DEF4C3979F}"/>
          </ac:spMkLst>
        </pc:spChg>
        <pc:spChg chg="add del mod">
          <ac:chgData name="Ropitault, Tanguy (IntlAssoc)" userId="9d4700a9-f0c0-4dd6-9e34-27016b2d2558" providerId="ADAL" clId="{34B57369-1D19-41FF-896B-E11BE89176FF}" dt="2021-05-06T16:49:35.532" v="4960" actId="478"/>
          <ac:spMkLst>
            <pc:docMk/>
            <pc:sldMk cId="3830716151" sldId="277"/>
            <ac:spMk id="36" creationId="{B4E34911-846C-4BF3-914D-2C8F7ECDD3E7}"/>
          </ac:spMkLst>
        </pc:spChg>
        <pc:spChg chg="add del mod">
          <ac:chgData name="Ropitault, Tanguy (IntlAssoc)" userId="9d4700a9-f0c0-4dd6-9e34-27016b2d2558" providerId="ADAL" clId="{34B57369-1D19-41FF-896B-E11BE89176FF}" dt="2021-05-06T16:02:16.717" v="3575"/>
          <ac:spMkLst>
            <pc:docMk/>
            <pc:sldMk cId="3830716151" sldId="277"/>
            <ac:spMk id="38" creationId="{D6710DDC-1A07-4D4C-A410-CFE992565E06}"/>
          </ac:spMkLst>
        </pc:spChg>
        <pc:spChg chg="add del mod">
          <ac:chgData name="Ropitault, Tanguy (IntlAssoc)" userId="9d4700a9-f0c0-4dd6-9e34-27016b2d2558" providerId="ADAL" clId="{34B57369-1D19-41FF-896B-E11BE89176FF}" dt="2021-05-06T16:51:03.647" v="4989" actId="553"/>
          <ac:spMkLst>
            <pc:docMk/>
            <pc:sldMk cId="3830716151" sldId="277"/>
            <ac:spMk id="40" creationId="{D645C47D-E4F3-4C42-A490-3B76763C977E}"/>
          </ac:spMkLst>
        </pc:spChg>
        <pc:spChg chg="add mo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43" creationId="{9B253FE2-4522-42E2-9235-6319F5350C66}"/>
          </ac:spMkLst>
        </pc:spChg>
        <pc:spChg chg="add mo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44" creationId="{64930D0A-2A20-4A04-B8E2-36C9321613A1}"/>
          </ac:spMkLst>
        </pc:spChg>
        <pc:spChg chg="add del mod">
          <ac:chgData name="Ropitault, Tanguy (IntlAssoc)" userId="9d4700a9-f0c0-4dd6-9e34-27016b2d2558" providerId="ADAL" clId="{34B57369-1D19-41FF-896B-E11BE89176FF}" dt="2021-05-06T16:49:36.683" v="4961" actId="478"/>
          <ac:spMkLst>
            <pc:docMk/>
            <pc:sldMk cId="3830716151" sldId="277"/>
            <ac:spMk id="45" creationId="{A26128BC-EE1B-43AF-9F3A-9E5F0EEDA827}"/>
          </ac:spMkLst>
        </pc:spChg>
        <pc:spChg chg="add mod">
          <ac:chgData name="Ropitault, Tanguy (IntlAssoc)" userId="9d4700a9-f0c0-4dd6-9e34-27016b2d2558" providerId="ADAL" clId="{34B57369-1D19-41FF-896B-E11BE89176FF}" dt="2021-05-06T16:50:50.317" v="4986" actId="1035"/>
          <ac:spMkLst>
            <pc:docMk/>
            <pc:sldMk cId="3830716151" sldId="277"/>
            <ac:spMk id="48" creationId="{AC862E04-9686-43E3-A8D1-21480B91AE45}"/>
          </ac:spMkLst>
        </pc:spChg>
        <pc:spChg chg="add mod ord">
          <ac:chgData name="Ropitault, Tanguy (IntlAssoc)" userId="9d4700a9-f0c0-4dd6-9e34-27016b2d2558" providerId="ADAL" clId="{34B57369-1D19-41FF-896B-E11BE89176FF}" dt="2021-05-06T16:05:15.050" v="3601" actId="1076"/>
          <ac:spMkLst>
            <pc:docMk/>
            <pc:sldMk cId="3830716151" sldId="277"/>
            <ac:spMk id="49" creationId="{4EF3257A-E85A-4F15-B49C-FF82F3E9D1F9}"/>
          </ac:spMkLst>
        </pc:spChg>
        <pc:spChg chg="add mod">
          <ac:chgData name="Ropitault, Tanguy (IntlAssoc)" userId="9d4700a9-f0c0-4dd6-9e34-27016b2d2558" providerId="ADAL" clId="{34B57369-1D19-41FF-896B-E11BE89176FF}" dt="2021-05-06T16:06:10.186" v="3639" actId="1036"/>
          <ac:spMkLst>
            <pc:docMk/>
            <pc:sldMk cId="3830716151" sldId="277"/>
            <ac:spMk id="59" creationId="{DC81A7FA-BFA2-413A-BE7E-B3DDBC869BA0}"/>
          </ac:spMkLst>
        </pc:spChg>
        <pc:spChg chg="add mod">
          <ac:chgData name="Ropitault, Tanguy (IntlAssoc)" userId="9d4700a9-f0c0-4dd6-9e34-27016b2d2558" providerId="ADAL" clId="{34B57369-1D19-41FF-896B-E11BE89176FF}" dt="2021-05-06T16:06:10.186" v="3639" actId="1036"/>
          <ac:spMkLst>
            <pc:docMk/>
            <pc:sldMk cId="3830716151" sldId="277"/>
            <ac:spMk id="60" creationId="{7D557DAA-FA27-42A4-B9D2-FE00C97CBD09}"/>
          </ac:spMkLst>
        </pc:spChg>
        <pc:spChg chg="add del mod">
          <ac:chgData name="Ropitault, Tanguy (IntlAssoc)" userId="9d4700a9-f0c0-4dd6-9e34-27016b2d2558" providerId="ADAL" clId="{34B57369-1D19-41FF-896B-E11BE89176FF}" dt="2021-05-06T16:49:30.827" v="4957" actId="478"/>
          <ac:spMkLst>
            <pc:docMk/>
            <pc:sldMk cId="3830716151" sldId="277"/>
            <ac:spMk id="61" creationId="{45F3509C-90EA-49F1-A23D-A57E0CFBE20E}"/>
          </ac:spMkLst>
        </pc:spChg>
        <pc:spChg chg="add mod">
          <ac:chgData name="Ropitault, Tanguy (IntlAssoc)" userId="9d4700a9-f0c0-4dd6-9e34-27016b2d2558" providerId="ADAL" clId="{34B57369-1D19-41FF-896B-E11BE89176FF}" dt="2021-05-06T16:51:03.647" v="4989" actId="553"/>
          <ac:spMkLst>
            <pc:docMk/>
            <pc:sldMk cId="3830716151" sldId="277"/>
            <ac:spMk id="64" creationId="{02DCFD1F-0DA5-42A7-B2C2-79BA872A955E}"/>
          </ac:spMkLst>
        </pc:spChg>
        <pc:spChg chg="add del mod">
          <ac:chgData name="Ropitault, Tanguy (IntlAssoc)" userId="9d4700a9-f0c0-4dd6-9e34-27016b2d2558" providerId="ADAL" clId="{34B57369-1D19-41FF-896B-E11BE89176FF}" dt="2021-05-06T16:00:38.830" v="3556" actId="478"/>
          <ac:spMkLst>
            <pc:docMk/>
            <pc:sldMk cId="3830716151" sldId="277"/>
            <ac:spMk id="65" creationId="{2BBAEB73-3561-46F5-ACEE-91701D2AB45B}"/>
          </ac:spMkLst>
        </pc:spChg>
        <pc:spChg chg="add mod">
          <ac:chgData name="Ropitault, Tanguy (IntlAssoc)" userId="9d4700a9-f0c0-4dd6-9e34-27016b2d2558" providerId="ADAL" clId="{34B57369-1D19-41FF-896B-E11BE89176FF}" dt="2021-05-06T16:06:18.425" v="3650" actId="1035"/>
          <ac:spMkLst>
            <pc:docMk/>
            <pc:sldMk cId="3830716151" sldId="277"/>
            <ac:spMk id="71" creationId="{C62F6B84-2892-4769-9893-772AAEC4804B}"/>
          </ac:spMkLst>
        </pc:spChg>
        <pc:spChg chg="add del mod">
          <ac:chgData name="Ropitault, Tanguy (IntlAssoc)" userId="9d4700a9-f0c0-4dd6-9e34-27016b2d2558" providerId="ADAL" clId="{34B57369-1D19-41FF-896B-E11BE89176FF}" dt="2021-05-06T16:48:57.087" v="4950" actId="478"/>
          <ac:spMkLst>
            <pc:docMk/>
            <pc:sldMk cId="3830716151" sldId="277"/>
            <ac:spMk id="80" creationId="{3EB4B147-1280-4928-9029-36AA2C081C09}"/>
          </ac:spMkLst>
        </pc:spChg>
        <pc:spChg chg="add mod">
          <ac:chgData name="Ropitault, Tanguy (IntlAssoc)" userId="9d4700a9-f0c0-4dd6-9e34-27016b2d2558" providerId="ADAL" clId="{34B57369-1D19-41FF-896B-E11BE89176FF}" dt="2021-05-07T12:58:57.913" v="8213" actId="6549"/>
          <ac:spMkLst>
            <pc:docMk/>
            <pc:sldMk cId="3830716151" sldId="277"/>
            <ac:spMk id="81" creationId="{92400740-AD53-4ADE-A4F5-EA75725EF744}"/>
          </ac:spMkLst>
        </pc:spChg>
        <pc:spChg chg="add mod">
          <ac:chgData name="Ropitault, Tanguy (IntlAssoc)" userId="9d4700a9-f0c0-4dd6-9e34-27016b2d2558" providerId="ADAL" clId="{34B57369-1D19-41FF-896B-E11BE89176FF}" dt="2021-05-06T16:49:51.592" v="4966" actId="554"/>
          <ac:spMkLst>
            <pc:docMk/>
            <pc:sldMk cId="3830716151" sldId="277"/>
            <ac:spMk id="85" creationId="{789FC1CD-DBA6-447D-8BF4-B69F7511D5EA}"/>
          </ac:spMkLst>
        </pc:spChg>
        <pc:spChg chg="add mod">
          <ac:chgData name="Ropitault, Tanguy (IntlAssoc)" userId="9d4700a9-f0c0-4dd6-9e34-27016b2d2558" providerId="ADAL" clId="{34B57369-1D19-41FF-896B-E11BE89176FF}" dt="2021-05-06T16:51:20.187" v="4995" actId="554"/>
          <ac:spMkLst>
            <pc:docMk/>
            <pc:sldMk cId="3830716151" sldId="277"/>
            <ac:spMk id="86" creationId="{8495C730-6B00-42E5-B637-1CA8DACDB121}"/>
          </ac:spMkLst>
        </pc:spChg>
        <pc:spChg chg="add mod">
          <ac:chgData name="Ropitault, Tanguy (IntlAssoc)" userId="9d4700a9-f0c0-4dd6-9e34-27016b2d2558" providerId="ADAL" clId="{34B57369-1D19-41FF-896B-E11BE89176FF}" dt="2021-05-06T16:51:20.187" v="4995" actId="554"/>
          <ac:spMkLst>
            <pc:docMk/>
            <pc:sldMk cId="3830716151" sldId="277"/>
            <ac:spMk id="87" creationId="{725CE014-5895-409F-B62A-0433B82B1441}"/>
          </ac:spMkLst>
        </pc:spChg>
        <pc:graphicFrameChg chg="add del mod modGraphic">
          <ac:chgData name="Ropitault, Tanguy (IntlAssoc)" userId="9d4700a9-f0c0-4dd6-9e34-27016b2d2558" providerId="ADAL" clId="{34B57369-1D19-41FF-896B-E11BE89176FF}" dt="2021-05-06T16:04:19.741" v="3595" actId="478"/>
          <ac:graphicFrameMkLst>
            <pc:docMk/>
            <pc:sldMk cId="3830716151" sldId="277"/>
            <ac:graphicFrameMk id="42" creationId="{F7799EE3-B17F-48DB-A28A-56080883977D}"/>
          </ac:graphicFrameMkLst>
        </pc:graphicFrameChg>
        <pc:graphicFrameChg chg="add mod modGraphic">
          <ac:chgData name="Ropitault, Tanguy (IntlAssoc)" userId="9d4700a9-f0c0-4dd6-9e34-27016b2d2558" providerId="ADAL" clId="{34B57369-1D19-41FF-896B-E11BE89176FF}" dt="2021-05-06T20:03:04.076" v="7156" actId="14100"/>
          <ac:graphicFrameMkLst>
            <pc:docMk/>
            <pc:sldMk cId="3830716151" sldId="277"/>
            <ac:graphicFrameMk id="83" creationId="{0F87D184-AAC6-4EA6-B5C4-88B245FBE797}"/>
          </ac:graphicFrameMkLst>
        </pc:graphicFrameChg>
        <pc:graphicFrameChg chg="add del">
          <ac:chgData name="Ropitault, Tanguy (IntlAssoc)" userId="9d4700a9-f0c0-4dd6-9e34-27016b2d2558" providerId="ADAL" clId="{34B57369-1D19-41FF-896B-E11BE89176FF}" dt="2021-05-06T16:49:39.039" v="4963" actId="478"/>
          <ac:graphicFrameMkLst>
            <pc:docMk/>
            <pc:sldMk cId="3830716151" sldId="277"/>
            <ac:graphicFrameMk id="84" creationId="{A809C1BA-A368-46E9-9677-265A9118FDD5}"/>
          </ac:graphicFrameMkLst>
        </pc:graphicFrameChg>
        <pc:picChg chg="del mod">
          <ac:chgData name="Ropitault, Tanguy (IntlAssoc)" userId="9d4700a9-f0c0-4dd6-9e34-27016b2d2558" providerId="ADAL" clId="{34B57369-1D19-41FF-896B-E11BE89176FF}" dt="2021-05-06T15:59:47.025" v="3544" actId="478"/>
          <ac:picMkLst>
            <pc:docMk/>
            <pc:sldMk cId="3830716151" sldId="277"/>
            <ac:picMk id="34" creationId="{33FD795A-12C2-4F7E-97E3-22493822BE81}"/>
          </ac:picMkLst>
        </pc:picChg>
        <pc:picChg chg="add del mod">
          <ac:chgData name="Ropitault, Tanguy (IntlAssoc)" userId="9d4700a9-f0c0-4dd6-9e34-27016b2d2558" providerId="ADAL" clId="{34B57369-1D19-41FF-896B-E11BE89176FF}" dt="2021-05-06T16:01:28.182" v="3561" actId="478"/>
          <ac:picMkLst>
            <pc:docMk/>
            <pc:sldMk cId="3830716151" sldId="277"/>
            <ac:picMk id="41" creationId="{D6AB9F8D-1C1D-4813-9B8F-458E204320A3}"/>
          </ac:picMkLst>
        </pc:picChg>
        <pc:picChg chg="add mod">
          <ac:chgData name="Ropitault, Tanguy (IntlAssoc)" userId="9d4700a9-f0c0-4dd6-9e34-27016b2d2558" providerId="ADAL" clId="{34B57369-1D19-41FF-896B-E11BE89176FF}" dt="2021-05-06T16:06:10.186" v="3639" actId="1036"/>
          <ac:picMkLst>
            <pc:docMk/>
            <pc:sldMk cId="3830716151" sldId="277"/>
            <ac:picMk id="4098" creationId="{9135826E-A3FC-4622-A2AA-49E2FF18564C}"/>
          </ac:picMkLst>
        </pc:picChg>
        <pc:picChg chg="add del">
          <ac:chgData name="Ropitault, Tanguy (IntlAssoc)" userId="9d4700a9-f0c0-4dd6-9e34-27016b2d2558" providerId="ADAL" clId="{34B57369-1D19-41FF-896B-E11BE89176FF}" dt="2021-05-06T16:02:15.305" v="3573"/>
          <ac:picMkLst>
            <pc:docMk/>
            <pc:sldMk cId="3830716151" sldId="277"/>
            <ac:picMk id="4100" creationId="{0DC2630A-BEAE-4A27-A813-872EF151117A}"/>
          </ac:picMkLst>
        </pc:picChg>
        <pc:cxnChg chg="add 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12" creationId="{3E911BAA-63A6-4BA3-B32D-1F34F52A4753}"/>
          </ac:cxnSpMkLst>
        </pc:cxnChg>
        <pc:cxnChg chg="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20" creationId="{61F78CF1-DAF7-47DE-B793-5B70C4200B12}"/>
          </ac:cxnSpMkLst>
        </pc:cxnChg>
        <pc:cxnChg chg="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23" creationId="{37D21641-EFFC-4741-9214-8F43F072EE6C}"/>
          </ac:cxnSpMkLst>
        </pc:cxnChg>
        <pc:cxnChg chg="del mod">
          <ac:chgData name="Ropitault, Tanguy (IntlAssoc)" userId="9d4700a9-f0c0-4dd6-9e34-27016b2d2558" providerId="ADAL" clId="{34B57369-1D19-41FF-896B-E11BE89176FF}" dt="2021-05-06T15:59:47.025" v="3544" actId="478"/>
          <ac:cxnSpMkLst>
            <pc:docMk/>
            <pc:sldMk cId="3830716151" sldId="277"/>
            <ac:cxnSpMk id="30" creationId="{AD482C5A-3144-4938-B9BF-0392BC136352}"/>
          </ac:cxnSpMkLst>
        </pc:cxnChg>
        <pc:cxnChg chg="del mod">
          <ac:chgData name="Ropitault, Tanguy (IntlAssoc)" userId="9d4700a9-f0c0-4dd6-9e34-27016b2d2558" providerId="ADAL" clId="{34B57369-1D19-41FF-896B-E11BE89176FF}" dt="2021-05-06T15:59:47.025" v="3544" actId="478"/>
          <ac:cxnSpMkLst>
            <pc:docMk/>
            <pc:sldMk cId="3830716151" sldId="277"/>
            <ac:cxnSpMk id="32" creationId="{F3DCD3F8-359C-42B7-976E-C8EB71ABCCF8}"/>
          </ac:cxnSpMkLst>
        </pc:cxnChg>
        <pc:cxnChg chg="add mod">
          <ac:chgData name="Ropitault, Tanguy (IntlAssoc)" userId="9d4700a9-f0c0-4dd6-9e34-27016b2d2558" providerId="ADAL" clId="{34B57369-1D19-41FF-896B-E11BE89176FF}" dt="2021-05-06T16:06:18.425" v="3650" actId="1035"/>
          <ac:cxnSpMkLst>
            <pc:docMk/>
            <pc:sldMk cId="3830716151" sldId="277"/>
            <ac:cxnSpMk id="37" creationId="{B57765DC-B596-4BE7-B366-87CCA1BF983E}"/>
          </ac:cxnSpMkLst>
        </pc:cxnChg>
        <pc:cxnChg chg="add mod">
          <ac:chgData name="Ropitault, Tanguy (IntlAssoc)" userId="9d4700a9-f0c0-4dd6-9e34-27016b2d2558" providerId="ADAL" clId="{34B57369-1D19-41FF-896B-E11BE89176FF}" dt="2021-05-06T16:06:18.425" v="3650" actId="1035"/>
          <ac:cxnSpMkLst>
            <pc:docMk/>
            <pc:sldMk cId="3830716151" sldId="277"/>
            <ac:cxnSpMk id="39" creationId="{49E709A2-73F2-4F4D-8BE9-55C60D78A74E}"/>
          </ac:cxnSpMkLst>
        </pc:cxnChg>
        <pc:cxnChg chg="add 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46" creationId="{420838D4-2B77-4F90-8E11-CD63806A3C6A}"/>
          </ac:cxnSpMkLst>
        </pc:cxnChg>
        <pc:cxnChg chg="add 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47" creationId="{1054BD8A-A3C5-4C94-876A-E1821C84CB46}"/>
          </ac:cxnSpMkLst>
        </pc:cxnChg>
        <pc:cxnChg chg="add mod">
          <ac:chgData name="Ropitault, Tanguy (IntlAssoc)" userId="9d4700a9-f0c0-4dd6-9e34-27016b2d2558" providerId="ADAL" clId="{34B57369-1D19-41FF-896B-E11BE89176FF}" dt="2021-05-06T16:05:15.050" v="3601" actId="1076"/>
          <ac:cxnSpMkLst>
            <pc:docMk/>
            <pc:sldMk cId="3830716151" sldId="277"/>
            <ac:cxnSpMk id="50" creationId="{2C2468FE-5164-4BC2-AD57-44448CCEEA67}"/>
          </ac:cxnSpMkLst>
        </pc:cxnChg>
        <pc:cxnChg chg="add mod ord">
          <ac:chgData name="Ropitault, Tanguy (IntlAssoc)" userId="9d4700a9-f0c0-4dd6-9e34-27016b2d2558" providerId="ADAL" clId="{34B57369-1D19-41FF-896B-E11BE89176FF}" dt="2021-05-06T16:06:10.186" v="3639" actId="1036"/>
          <ac:cxnSpMkLst>
            <pc:docMk/>
            <pc:sldMk cId="3830716151" sldId="277"/>
            <ac:cxnSpMk id="62" creationId="{6018B5F7-E04C-46FB-B5BC-60AAD20314B4}"/>
          </ac:cxnSpMkLst>
        </pc:cxnChg>
        <pc:cxnChg chg="add mod ord">
          <ac:chgData name="Ropitault, Tanguy (IntlAssoc)" userId="9d4700a9-f0c0-4dd6-9e34-27016b2d2558" providerId="ADAL" clId="{34B57369-1D19-41FF-896B-E11BE89176FF}" dt="2021-05-06T16:06:10.186" v="3639" actId="1036"/>
          <ac:cxnSpMkLst>
            <pc:docMk/>
            <pc:sldMk cId="3830716151" sldId="277"/>
            <ac:cxnSpMk id="63" creationId="{AD9AB271-FECB-4EEF-B7CB-44854921F758}"/>
          </ac:cxnSpMkLst>
        </pc:cxnChg>
        <pc:cxnChg chg="add mod">
          <ac:chgData name="Ropitault, Tanguy (IntlAssoc)" userId="9d4700a9-f0c0-4dd6-9e34-27016b2d2558" providerId="ADAL" clId="{34B57369-1D19-41FF-896B-E11BE89176FF}" dt="2021-05-06T16:06:10.186" v="3639" actId="1036"/>
          <ac:cxnSpMkLst>
            <pc:docMk/>
            <pc:sldMk cId="3830716151" sldId="277"/>
            <ac:cxnSpMk id="66" creationId="{DA2C835A-93C3-4F8E-867B-574B39297F40}"/>
          </ac:cxnSpMkLst>
        </pc:cxnChg>
        <pc:cxnChg chg="add del mod">
          <ac:chgData name="Ropitault, Tanguy (IntlAssoc)" userId="9d4700a9-f0c0-4dd6-9e34-27016b2d2558" providerId="ADAL" clId="{34B57369-1D19-41FF-896B-E11BE89176FF}" dt="2021-05-06T17:12:51.820" v="6112" actId="478"/>
          <ac:cxnSpMkLst>
            <pc:docMk/>
            <pc:sldMk cId="3830716151" sldId="277"/>
            <ac:cxnSpMk id="74" creationId="{28E0668A-2495-41EF-8096-5A2B11387E09}"/>
          </ac:cxnSpMkLst>
        </pc:cxnChg>
        <pc:cxnChg chg="add del mod">
          <ac:chgData name="Ropitault, Tanguy (IntlAssoc)" userId="9d4700a9-f0c0-4dd6-9e34-27016b2d2558" providerId="ADAL" clId="{34B57369-1D19-41FF-896B-E11BE89176FF}" dt="2021-05-06T17:12:52.915" v="6113" actId="478"/>
          <ac:cxnSpMkLst>
            <pc:docMk/>
            <pc:sldMk cId="3830716151" sldId="277"/>
            <ac:cxnSpMk id="78" creationId="{A8196B5A-2C99-49B0-A048-D11635958013}"/>
          </ac:cxnSpMkLst>
        </pc:cxnChg>
      </pc:sldChg>
      <pc:sldChg chg="addSp delSp modSp add delAnim modAnim">
        <pc:chgData name="Ropitault, Tanguy (IntlAssoc)" userId="9d4700a9-f0c0-4dd6-9e34-27016b2d2558" providerId="ADAL" clId="{34B57369-1D19-41FF-896B-E11BE89176FF}" dt="2021-05-08T23:16:45.243" v="10766" actId="1038"/>
        <pc:sldMkLst>
          <pc:docMk/>
          <pc:sldMk cId="4194031595" sldId="278"/>
        </pc:sldMkLst>
        <pc:spChg chg="mod">
          <ac:chgData name="Ropitault, Tanguy (IntlAssoc)" userId="9d4700a9-f0c0-4dd6-9e34-27016b2d2558" providerId="ADAL" clId="{34B57369-1D19-41FF-896B-E11BE89176FF}" dt="2021-05-06T16:18:03.959" v="3842" actId="20577"/>
          <ac:spMkLst>
            <pc:docMk/>
            <pc:sldMk cId="4194031595" sldId="278"/>
            <ac:spMk id="2" creationId="{BE6D4479-4C30-4945-BCA0-8A79A3BC73B2}"/>
          </ac:spMkLst>
        </pc:spChg>
        <pc:spChg chg="add mod">
          <ac:chgData name="Ropitault, Tanguy (IntlAssoc)" userId="9d4700a9-f0c0-4dd6-9e34-27016b2d2558" providerId="ADAL" clId="{34B57369-1D19-41FF-896B-E11BE89176FF}" dt="2021-05-08T23:09:42.715" v="10752" actId="20577"/>
          <ac:spMkLst>
            <pc:docMk/>
            <pc:sldMk cId="4194031595" sldId="278"/>
            <ac:spMk id="15" creationId="{41B6301D-6777-4974-8904-6F5D22BD47F3}"/>
          </ac:spMkLst>
        </pc:spChg>
        <pc:spChg chg="del">
          <ac:chgData name="Ropitault, Tanguy (IntlAssoc)" userId="9d4700a9-f0c0-4dd6-9e34-27016b2d2558" providerId="ADAL" clId="{34B57369-1D19-41FF-896B-E11BE89176FF}" dt="2021-05-06T16:18:16.689" v="3843" actId="478"/>
          <ac:spMkLst>
            <pc:docMk/>
            <pc:sldMk cId="4194031595" sldId="278"/>
            <ac:spMk id="35" creationId="{CAE63519-4DF8-4BEE-8467-E5A5AA592497}"/>
          </ac:spMkLst>
        </pc:spChg>
        <pc:spChg chg="del">
          <ac:chgData name="Ropitault, Tanguy (IntlAssoc)" userId="9d4700a9-f0c0-4dd6-9e34-27016b2d2558" providerId="ADAL" clId="{34B57369-1D19-41FF-896B-E11BE89176FF}" dt="2021-05-06T16:18:16.689" v="3843" actId="478"/>
          <ac:spMkLst>
            <pc:docMk/>
            <pc:sldMk cId="4194031595" sldId="278"/>
            <ac:spMk id="53" creationId="{C7DC36F6-6F1B-424C-8782-3012E9952F42}"/>
          </ac:spMkLst>
        </pc:spChg>
        <pc:spChg chg="del">
          <ac:chgData name="Ropitault, Tanguy (IntlAssoc)" userId="9d4700a9-f0c0-4dd6-9e34-27016b2d2558" providerId="ADAL" clId="{34B57369-1D19-41FF-896B-E11BE89176FF}" dt="2021-05-06T16:18:16.689" v="3843" actId="478"/>
          <ac:spMkLst>
            <pc:docMk/>
            <pc:sldMk cId="4194031595" sldId="278"/>
            <ac:spMk id="54" creationId="{942D48DF-D8D9-4844-9126-C4B11195AD70}"/>
          </ac:spMkLst>
        </pc:spChg>
        <pc:spChg chg="del">
          <ac:chgData name="Ropitault, Tanguy (IntlAssoc)" userId="9d4700a9-f0c0-4dd6-9e34-27016b2d2558" providerId="ADAL" clId="{34B57369-1D19-41FF-896B-E11BE89176FF}" dt="2021-05-06T16:18:16.689" v="3843" actId="478"/>
          <ac:spMkLst>
            <pc:docMk/>
            <pc:sldMk cId="4194031595" sldId="278"/>
            <ac:spMk id="55" creationId="{6AC6E94A-5C9E-4B1C-B2FF-70FD9ED0DF07}"/>
          </ac:spMkLst>
        </pc:spChg>
        <pc:picChg chg="add del mod modCrop">
          <ac:chgData name="Ropitault, Tanguy (IntlAssoc)" userId="9d4700a9-f0c0-4dd6-9e34-27016b2d2558" providerId="ADAL" clId="{34B57369-1D19-41FF-896B-E11BE89176FF}" dt="2021-05-08T23:10:39.655" v="10755" actId="478"/>
          <ac:picMkLst>
            <pc:docMk/>
            <pc:sldMk cId="4194031595" sldId="278"/>
            <ac:picMk id="3" creationId="{81AA85D8-F7DA-4109-8E4D-3283481CB757}"/>
          </ac:picMkLst>
        </pc:picChg>
        <pc:picChg chg="add mod modCrop">
          <ac:chgData name="Ropitault, Tanguy (IntlAssoc)" userId="9d4700a9-f0c0-4dd6-9e34-27016b2d2558" providerId="ADAL" clId="{34B57369-1D19-41FF-896B-E11BE89176FF}" dt="2021-05-08T23:16:45.243" v="10766" actId="1038"/>
          <ac:picMkLst>
            <pc:docMk/>
            <pc:sldMk cId="4194031595" sldId="278"/>
            <ac:picMk id="7" creationId="{74437525-84BA-4CC2-A522-2BAF8D719A5F}"/>
          </ac:picMkLst>
        </pc:picChg>
        <pc:picChg chg="del">
          <ac:chgData name="Ropitault, Tanguy (IntlAssoc)" userId="9d4700a9-f0c0-4dd6-9e34-27016b2d2558" providerId="ADAL" clId="{34B57369-1D19-41FF-896B-E11BE89176FF}" dt="2021-05-06T16:18:16.689" v="3843" actId="478"/>
          <ac:picMkLst>
            <pc:docMk/>
            <pc:sldMk cId="4194031595" sldId="278"/>
            <ac:picMk id="5122" creationId="{F9B1BC51-EF84-45E1-903B-BDB0A2F0F534}"/>
          </ac:picMkLst>
        </pc:picChg>
        <pc:picChg chg="del">
          <ac:chgData name="Ropitault, Tanguy (IntlAssoc)" userId="9d4700a9-f0c0-4dd6-9e34-27016b2d2558" providerId="ADAL" clId="{34B57369-1D19-41FF-896B-E11BE89176FF}" dt="2021-05-06T16:18:16.689" v="3843" actId="478"/>
          <ac:picMkLst>
            <pc:docMk/>
            <pc:sldMk cId="4194031595" sldId="278"/>
            <ac:picMk id="5123" creationId="{C1C0D6EC-66CB-442D-B5B9-2D13799844C2}"/>
          </ac:picMkLst>
        </pc:picChg>
        <pc:cxnChg chg="del">
          <ac:chgData name="Ropitault, Tanguy (IntlAssoc)" userId="9d4700a9-f0c0-4dd6-9e34-27016b2d2558" providerId="ADAL" clId="{34B57369-1D19-41FF-896B-E11BE89176FF}" dt="2021-05-06T16:18:16.689" v="3843" actId="478"/>
          <ac:cxnSpMkLst>
            <pc:docMk/>
            <pc:sldMk cId="4194031595" sldId="278"/>
            <ac:cxnSpMk id="37" creationId="{BD1B3A53-55BB-41AB-8510-C2ADE1C9F200}"/>
          </ac:cxnSpMkLst>
        </pc:cxnChg>
        <pc:cxnChg chg="del">
          <ac:chgData name="Ropitault, Tanguy (IntlAssoc)" userId="9d4700a9-f0c0-4dd6-9e34-27016b2d2558" providerId="ADAL" clId="{34B57369-1D19-41FF-896B-E11BE89176FF}" dt="2021-05-06T16:18:16.689" v="3843" actId="478"/>
          <ac:cxnSpMkLst>
            <pc:docMk/>
            <pc:sldMk cId="4194031595" sldId="278"/>
            <ac:cxnSpMk id="58" creationId="{B5BE60F4-81A7-4DED-AC9D-E9C7F953B6FB}"/>
          </ac:cxnSpMkLst>
        </pc:cxnChg>
        <pc:cxnChg chg="del">
          <ac:chgData name="Ropitault, Tanguy (IntlAssoc)" userId="9d4700a9-f0c0-4dd6-9e34-27016b2d2558" providerId="ADAL" clId="{34B57369-1D19-41FF-896B-E11BE89176FF}" dt="2021-05-06T16:18:16.689" v="3843" actId="478"/>
          <ac:cxnSpMkLst>
            <pc:docMk/>
            <pc:sldMk cId="4194031595" sldId="278"/>
            <ac:cxnSpMk id="61" creationId="{5ADEEBFF-285C-4255-AED2-8190893E5650}"/>
          </ac:cxnSpMkLst>
        </pc:cxnChg>
      </pc:sldChg>
      <pc:sldChg chg="modSp add">
        <pc:chgData name="Ropitault, Tanguy (IntlAssoc)" userId="9d4700a9-f0c0-4dd6-9e34-27016b2d2558" providerId="ADAL" clId="{34B57369-1D19-41FF-896B-E11BE89176FF}" dt="2021-05-07T15:06:33.184" v="9335" actId="20577"/>
        <pc:sldMkLst>
          <pc:docMk/>
          <pc:sldMk cId="264854434" sldId="279"/>
        </pc:sldMkLst>
        <pc:spChg chg="mod">
          <ac:chgData name="Ropitault, Tanguy (IntlAssoc)" userId="9d4700a9-f0c0-4dd6-9e34-27016b2d2558" providerId="ADAL" clId="{34B57369-1D19-41FF-896B-E11BE89176FF}" dt="2021-05-06T17:18:48.144" v="6317" actId="20577"/>
          <ac:spMkLst>
            <pc:docMk/>
            <pc:sldMk cId="264854434" sldId="279"/>
            <ac:spMk id="4097" creationId="{00000000-0000-0000-0000-000000000000}"/>
          </ac:spMkLst>
        </pc:spChg>
        <pc:spChg chg="mod">
          <ac:chgData name="Ropitault, Tanguy (IntlAssoc)" userId="9d4700a9-f0c0-4dd6-9e34-27016b2d2558" providerId="ADAL" clId="{34B57369-1D19-41FF-896B-E11BE89176FF}" dt="2021-05-07T15:06:33.184" v="9335" actId="20577"/>
          <ac:spMkLst>
            <pc:docMk/>
            <pc:sldMk cId="264854434" sldId="279"/>
            <ac:spMk id="4098" creationId="{00000000-0000-0000-0000-000000000000}"/>
          </ac:spMkLst>
        </pc:spChg>
      </pc:sldChg>
      <pc:sldChg chg="addSp modSp add del">
        <pc:chgData name="Ropitault, Tanguy (IntlAssoc)" userId="9d4700a9-f0c0-4dd6-9e34-27016b2d2558" providerId="ADAL" clId="{34B57369-1D19-41FF-896B-E11BE89176FF}" dt="2021-05-07T14:38:07.118" v="9317" actId="2696"/>
        <pc:sldMkLst>
          <pc:docMk/>
          <pc:sldMk cId="2758124199" sldId="280"/>
        </pc:sldMkLst>
        <pc:spChg chg="mod">
          <ac:chgData name="Ropitault, Tanguy (IntlAssoc)" userId="9d4700a9-f0c0-4dd6-9e34-27016b2d2558" providerId="ADAL" clId="{34B57369-1D19-41FF-896B-E11BE89176FF}" dt="2021-05-07T13:44:59.378" v="9197" actId="1038"/>
          <ac:spMkLst>
            <pc:docMk/>
            <pc:sldMk cId="2758124199" sldId="280"/>
            <ac:spMk id="38" creationId="{218076A6-D933-44DE-8CC6-43AE21DED73D}"/>
          </ac:spMkLst>
        </pc:spChg>
        <pc:spChg chg="mod">
          <ac:chgData name="Ropitault, Tanguy (IntlAssoc)" userId="9d4700a9-f0c0-4dd6-9e34-27016b2d2558" providerId="ADAL" clId="{34B57369-1D19-41FF-896B-E11BE89176FF}" dt="2021-05-07T13:44:40.841" v="9159" actId="1076"/>
          <ac:spMkLst>
            <pc:docMk/>
            <pc:sldMk cId="2758124199" sldId="280"/>
            <ac:spMk id="39" creationId="{BA069507-949C-4D22-9070-C34DE5F28952}"/>
          </ac:spMkLst>
        </pc:spChg>
        <pc:spChg chg="mod">
          <ac:chgData name="Ropitault, Tanguy (IntlAssoc)" userId="9d4700a9-f0c0-4dd6-9e34-27016b2d2558" providerId="ADAL" clId="{34B57369-1D19-41FF-896B-E11BE89176FF}" dt="2021-05-07T13:44:40.841" v="9159" actId="1076"/>
          <ac:spMkLst>
            <pc:docMk/>
            <pc:sldMk cId="2758124199" sldId="280"/>
            <ac:spMk id="41" creationId="{65B58541-29B6-4CEF-B984-2CED5F6AE1D9}"/>
          </ac:spMkLst>
        </pc:spChg>
        <pc:spChg chg="mod">
          <ac:chgData name="Ropitault, Tanguy (IntlAssoc)" userId="9d4700a9-f0c0-4dd6-9e34-27016b2d2558" providerId="ADAL" clId="{34B57369-1D19-41FF-896B-E11BE89176FF}" dt="2021-05-07T13:44:35.372" v="9158" actId="554"/>
          <ac:spMkLst>
            <pc:docMk/>
            <pc:sldMk cId="2758124199" sldId="280"/>
            <ac:spMk id="48" creationId="{C6BD9D16-884B-4E33-9825-DCA9EC4D8732}"/>
          </ac:spMkLst>
        </pc:spChg>
        <pc:spChg chg="mod">
          <ac:chgData name="Ropitault, Tanguy (IntlAssoc)" userId="9d4700a9-f0c0-4dd6-9e34-27016b2d2558" providerId="ADAL" clId="{34B57369-1D19-41FF-896B-E11BE89176FF}" dt="2021-05-07T13:46:23.363" v="9215" actId="1037"/>
          <ac:spMkLst>
            <pc:docMk/>
            <pc:sldMk cId="2758124199" sldId="280"/>
            <ac:spMk id="49" creationId="{CE972342-3D4B-4E0B-AD4F-A1D1D2A66D92}"/>
          </ac:spMkLst>
        </pc:spChg>
        <pc:spChg chg="mod ord">
          <ac:chgData name="Ropitault, Tanguy (IntlAssoc)" userId="9d4700a9-f0c0-4dd6-9e34-27016b2d2558" providerId="ADAL" clId="{34B57369-1D19-41FF-896B-E11BE89176FF}" dt="2021-05-07T14:37:33.779" v="9315" actId="166"/>
          <ac:spMkLst>
            <pc:docMk/>
            <pc:sldMk cId="2758124199" sldId="280"/>
            <ac:spMk id="54" creationId="{942D48DF-D8D9-4844-9126-C4B11195AD70}"/>
          </ac:spMkLst>
        </pc:spChg>
        <pc:spChg chg="mod">
          <ac:chgData name="Ropitault, Tanguy (IntlAssoc)" userId="9d4700a9-f0c0-4dd6-9e34-27016b2d2558" providerId="ADAL" clId="{34B57369-1D19-41FF-896B-E11BE89176FF}" dt="2021-05-07T13:42:18.916" v="9063" actId="1038"/>
          <ac:spMkLst>
            <pc:docMk/>
            <pc:sldMk cId="2758124199" sldId="280"/>
            <ac:spMk id="55" creationId="{6AC6E94A-5C9E-4B1C-B2FF-70FD9ED0DF07}"/>
          </ac:spMkLst>
        </pc:spChg>
        <pc:spChg chg="mod">
          <ac:chgData name="Ropitault, Tanguy (IntlAssoc)" userId="9d4700a9-f0c0-4dd6-9e34-27016b2d2558" providerId="ADAL" clId="{34B57369-1D19-41FF-896B-E11BE89176FF}" dt="2021-05-07T13:43:11.055" v="9142" actId="1037"/>
          <ac:spMkLst>
            <pc:docMk/>
            <pc:sldMk cId="2758124199" sldId="280"/>
            <ac:spMk id="74" creationId="{15F0FC6A-7D70-4AC7-9595-CE26938EF4DB}"/>
          </ac:spMkLst>
        </pc:spChg>
        <pc:spChg chg="mod">
          <ac:chgData name="Ropitault, Tanguy (IntlAssoc)" userId="9d4700a9-f0c0-4dd6-9e34-27016b2d2558" providerId="ADAL" clId="{34B57369-1D19-41FF-896B-E11BE89176FF}" dt="2021-05-07T13:43:24.130" v="9145" actId="1076"/>
          <ac:spMkLst>
            <pc:docMk/>
            <pc:sldMk cId="2758124199" sldId="280"/>
            <ac:spMk id="75" creationId="{C22F90B1-58BA-47DC-8D6C-DEC2C103EF6A}"/>
          </ac:spMkLst>
        </pc:spChg>
        <pc:spChg chg="mod">
          <ac:chgData name="Ropitault, Tanguy (IntlAssoc)" userId="9d4700a9-f0c0-4dd6-9e34-27016b2d2558" providerId="ADAL" clId="{34B57369-1D19-41FF-896B-E11BE89176FF}" dt="2021-05-07T13:43:11.055" v="9142" actId="1037"/>
          <ac:spMkLst>
            <pc:docMk/>
            <pc:sldMk cId="2758124199" sldId="280"/>
            <ac:spMk id="79" creationId="{3DA3AF93-13CE-4CC4-B252-81347942DA0A}"/>
          </ac:spMkLst>
        </pc:spChg>
        <pc:spChg chg="mod">
          <ac:chgData name="Ropitault, Tanguy (IntlAssoc)" userId="9d4700a9-f0c0-4dd6-9e34-27016b2d2558" providerId="ADAL" clId="{34B57369-1D19-41FF-896B-E11BE89176FF}" dt="2021-05-07T13:43:11.055" v="9142" actId="1037"/>
          <ac:spMkLst>
            <pc:docMk/>
            <pc:sldMk cId="2758124199" sldId="280"/>
            <ac:spMk id="82" creationId="{3F8B41F1-7FA4-4A59-82F3-07FE5EFC7B91}"/>
          </ac:spMkLst>
        </pc:spChg>
        <pc:spChg chg="mod">
          <ac:chgData name="Ropitault, Tanguy (IntlAssoc)" userId="9d4700a9-f0c0-4dd6-9e34-27016b2d2558" providerId="ADAL" clId="{34B57369-1D19-41FF-896B-E11BE89176FF}" dt="2021-05-07T13:43:11.055" v="9142" actId="1037"/>
          <ac:spMkLst>
            <pc:docMk/>
            <pc:sldMk cId="2758124199" sldId="280"/>
            <ac:spMk id="88" creationId="{41384C2D-025B-4DB2-B32E-0CF4FD1C325B}"/>
          </ac:spMkLst>
        </pc:spChg>
        <pc:spChg chg="mod">
          <ac:chgData name="Ropitault, Tanguy (IntlAssoc)" userId="9d4700a9-f0c0-4dd6-9e34-27016b2d2558" providerId="ADAL" clId="{34B57369-1D19-41FF-896B-E11BE89176FF}" dt="2021-05-07T13:43:11.055" v="9142" actId="1037"/>
          <ac:spMkLst>
            <pc:docMk/>
            <pc:sldMk cId="2758124199" sldId="280"/>
            <ac:spMk id="91" creationId="{8C6DA0E1-6999-4D87-A59B-90D41731C0FF}"/>
          </ac:spMkLst>
        </pc:spChg>
        <pc:spChg chg="mod">
          <ac:chgData name="Ropitault, Tanguy (IntlAssoc)" userId="9d4700a9-f0c0-4dd6-9e34-27016b2d2558" providerId="ADAL" clId="{34B57369-1D19-41FF-896B-E11BE89176FF}" dt="2021-05-07T13:46:44.876" v="9218" actId="14100"/>
          <ac:spMkLst>
            <pc:docMk/>
            <pc:sldMk cId="2758124199" sldId="280"/>
            <ac:spMk id="98" creationId="{F80F2A12-0DB5-428E-8163-481056EB6220}"/>
          </ac:spMkLst>
        </pc:spChg>
        <pc:spChg chg="mod">
          <ac:chgData name="Ropitault, Tanguy (IntlAssoc)" userId="9d4700a9-f0c0-4dd6-9e34-27016b2d2558" providerId="ADAL" clId="{34B57369-1D19-41FF-896B-E11BE89176FF}" dt="2021-05-07T13:42:58.166" v="9118" actId="1037"/>
          <ac:spMkLst>
            <pc:docMk/>
            <pc:sldMk cId="2758124199" sldId="280"/>
            <ac:spMk id="110" creationId="{FCD5E1DF-D70C-41BE-8734-BF380B9700AF}"/>
          </ac:spMkLst>
        </pc:spChg>
        <pc:spChg chg="mod">
          <ac:chgData name="Ropitault, Tanguy (IntlAssoc)" userId="9d4700a9-f0c0-4dd6-9e34-27016b2d2558" providerId="ADAL" clId="{34B57369-1D19-41FF-896B-E11BE89176FF}" dt="2021-05-07T13:42:58.166" v="9118" actId="1037"/>
          <ac:spMkLst>
            <pc:docMk/>
            <pc:sldMk cId="2758124199" sldId="280"/>
            <ac:spMk id="111" creationId="{0AB4E886-FB72-4CBD-B3CA-488F1F2F8A6A}"/>
          </ac:spMkLst>
        </pc:spChg>
        <pc:picChg chg="mod">
          <ac:chgData name="Ropitault, Tanguy (IntlAssoc)" userId="9d4700a9-f0c0-4dd6-9e34-27016b2d2558" providerId="ADAL" clId="{34B57369-1D19-41FF-896B-E11BE89176FF}" dt="2021-05-07T13:41:55.178" v="9020" actId="1076"/>
          <ac:picMkLst>
            <pc:docMk/>
            <pc:sldMk cId="2758124199" sldId="280"/>
            <ac:picMk id="67" creationId="{F3EE4166-42A5-4AB7-ADE7-024D32A38571}"/>
          </ac:picMkLst>
        </pc:picChg>
        <pc:picChg chg="mod">
          <ac:chgData name="Ropitault, Tanguy (IntlAssoc)" userId="9d4700a9-f0c0-4dd6-9e34-27016b2d2558" providerId="ADAL" clId="{34B57369-1D19-41FF-896B-E11BE89176FF}" dt="2021-05-07T13:42:58.166" v="9118" actId="1037"/>
          <ac:picMkLst>
            <pc:docMk/>
            <pc:sldMk cId="2758124199" sldId="280"/>
            <ac:picMk id="114" creationId="{710C9164-58C6-4718-BF8F-D62FDDF63B54}"/>
          </ac:picMkLst>
        </pc:picChg>
        <pc:picChg chg="mod">
          <ac:chgData name="Ropitault, Tanguy (IntlAssoc)" userId="9d4700a9-f0c0-4dd6-9e34-27016b2d2558" providerId="ADAL" clId="{34B57369-1D19-41FF-896B-E11BE89176FF}" dt="2021-05-07T13:47:31.037" v="9237" actId="1037"/>
          <ac:picMkLst>
            <pc:docMk/>
            <pc:sldMk cId="2758124199" sldId="280"/>
            <ac:picMk id="5125" creationId="{08876662-2C48-46B7-804A-591D48A4240E}"/>
          </ac:picMkLst>
        </pc:picChg>
        <pc:cxnChg chg="mod">
          <ac:chgData name="Ropitault, Tanguy (IntlAssoc)" userId="9d4700a9-f0c0-4dd6-9e34-27016b2d2558" providerId="ADAL" clId="{34B57369-1D19-41FF-896B-E11BE89176FF}" dt="2021-05-07T13:44:59.378" v="9197" actId="1038"/>
          <ac:cxnSpMkLst>
            <pc:docMk/>
            <pc:sldMk cId="2758124199" sldId="280"/>
            <ac:cxnSpMk id="44" creationId="{D6E1FF4B-A33D-4BBB-99D8-D5547296F856}"/>
          </ac:cxnSpMkLst>
        </pc:cxnChg>
        <pc:cxnChg chg="mod">
          <ac:chgData name="Ropitault, Tanguy (IntlAssoc)" userId="9d4700a9-f0c0-4dd6-9e34-27016b2d2558" providerId="ADAL" clId="{34B57369-1D19-41FF-896B-E11BE89176FF}" dt="2021-05-07T13:46:11.078" v="9203" actId="14100"/>
          <ac:cxnSpMkLst>
            <pc:docMk/>
            <pc:sldMk cId="2758124199" sldId="280"/>
            <ac:cxnSpMk id="50" creationId="{60068EC4-03CF-4D1A-99E7-A11B4CB6C917}"/>
          </ac:cxnSpMkLst>
        </pc:cxnChg>
        <pc:cxnChg chg="mod">
          <ac:chgData name="Ropitault, Tanguy (IntlAssoc)" userId="9d4700a9-f0c0-4dd6-9e34-27016b2d2558" providerId="ADAL" clId="{34B57369-1D19-41FF-896B-E11BE89176FF}" dt="2021-05-07T13:46:23.363" v="9215" actId="1037"/>
          <ac:cxnSpMkLst>
            <pc:docMk/>
            <pc:sldMk cId="2758124199" sldId="280"/>
            <ac:cxnSpMk id="53" creationId="{D956CA1F-FB74-400B-9A83-2E696C784328}"/>
          </ac:cxnSpMkLst>
        </pc:cxnChg>
        <pc:cxnChg chg="mod">
          <ac:chgData name="Ropitault, Tanguy (IntlAssoc)" userId="9d4700a9-f0c0-4dd6-9e34-27016b2d2558" providerId="ADAL" clId="{34B57369-1D19-41FF-896B-E11BE89176FF}" dt="2021-05-07T14:37:30.430" v="9314" actId="14100"/>
          <ac:cxnSpMkLst>
            <pc:docMk/>
            <pc:sldMk cId="2758124199" sldId="280"/>
            <ac:cxnSpMk id="56" creationId="{B7EE7E04-EF9A-4B6D-A4E6-22DFE8B9BEE4}"/>
          </ac:cxnSpMkLst>
        </pc:cxnChg>
        <pc:cxnChg chg="mod">
          <ac:chgData name="Ropitault, Tanguy (IntlAssoc)" userId="9d4700a9-f0c0-4dd6-9e34-27016b2d2558" providerId="ADAL" clId="{34B57369-1D19-41FF-896B-E11BE89176FF}" dt="2021-05-07T13:43:03.979" v="9119" actId="14100"/>
          <ac:cxnSpMkLst>
            <pc:docMk/>
            <pc:sldMk cId="2758124199" sldId="280"/>
            <ac:cxnSpMk id="58" creationId="{B5BE60F4-81A7-4DED-AC9D-E9C7F953B6FB}"/>
          </ac:cxnSpMkLst>
        </pc:cxnChg>
        <pc:cxnChg chg="add mod">
          <ac:chgData name="Ropitault, Tanguy (IntlAssoc)" userId="9d4700a9-f0c0-4dd6-9e34-27016b2d2558" providerId="ADAL" clId="{34B57369-1D19-41FF-896B-E11BE89176FF}" dt="2021-05-07T13:46:35.817" v="9217" actId="14100"/>
          <ac:cxnSpMkLst>
            <pc:docMk/>
            <pc:sldMk cId="2758124199" sldId="280"/>
            <ac:cxnSpMk id="59" creationId="{85D2E21E-00A2-44CF-8E51-92489A61A4A9}"/>
          </ac:cxnSpMkLst>
        </pc:cxnChg>
        <pc:cxnChg chg="mod">
          <ac:chgData name="Ropitault, Tanguy (IntlAssoc)" userId="9d4700a9-f0c0-4dd6-9e34-27016b2d2558" providerId="ADAL" clId="{34B57369-1D19-41FF-896B-E11BE89176FF}" dt="2021-05-07T13:42:23.542" v="9064" actId="14100"/>
          <ac:cxnSpMkLst>
            <pc:docMk/>
            <pc:sldMk cId="2758124199" sldId="280"/>
            <ac:cxnSpMk id="61" creationId="{5ADEEBFF-285C-4255-AED2-8190893E5650}"/>
          </ac:cxnSpMkLst>
        </pc:cxnChg>
        <pc:cxnChg chg="mod">
          <ac:chgData name="Ropitault, Tanguy (IntlAssoc)" userId="9d4700a9-f0c0-4dd6-9e34-27016b2d2558" providerId="ADAL" clId="{34B57369-1D19-41FF-896B-E11BE89176FF}" dt="2021-05-07T13:43:11.055" v="9142" actId="1037"/>
          <ac:cxnSpMkLst>
            <pc:docMk/>
            <pc:sldMk cId="2758124199" sldId="280"/>
            <ac:cxnSpMk id="76" creationId="{E16360DC-A76E-4D10-B11D-FE9A5C28C656}"/>
          </ac:cxnSpMkLst>
        </pc:cxnChg>
        <pc:cxnChg chg="mod">
          <ac:chgData name="Ropitault, Tanguy (IntlAssoc)" userId="9d4700a9-f0c0-4dd6-9e34-27016b2d2558" providerId="ADAL" clId="{34B57369-1D19-41FF-896B-E11BE89176FF}" dt="2021-05-07T13:43:24.130" v="9145" actId="1076"/>
          <ac:cxnSpMkLst>
            <pc:docMk/>
            <pc:sldMk cId="2758124199" sldId="280"/>
            <ac:cxnSpMk id="77" creationId="{22E7F950-D818-4BE5-8700-96261E89ACF2}"/>
          </ac:cxnSpMkLst>
        </pc:cxnChg>
        <pc:cxnChg chg="mod">
          <ac:chgData name="Ropitault, Tanguy (IntlAssoc)" userId="9d4700a9-f0c0-4dd6-9e34-27016b2d2558" providerId="ADAL" clId="{34B57369-1D19-41FF-896B-E11BE89176FF}" dt="2021-05-07T13:43:11.055" v="9142" actId="1037"/>
          <ac:cxnSpMkLst>
            <pc:docMk/>
            <pc:sldMk cId="2758124199" sldId="280"/>
            <ac:cxnSpMk id="80" creationId="{D6785124-B4E3-4500-9C43-1844DE09F72C}"/>
          </ac:cxnSpMkLst>
        </pc:cxnChg>
        <pc:cxnChg chg="mod">
          <ac:chgData name="Ropitault, Tanguy (IntlAssoc)" userId="9d4700a9-f0c0-4dd6-9e34-27016b2d2558" providerId="ADAL" clId="{34B57369-1D19-41FF-896B-E11BE89176FF}" dt="2021-05-07T13:43:11.055" v="9142" actId="1037"/>
          <ac:cxnSpMkLst>
            <pc:docMk/>
            <pc:sldMk cId="2758124199" sldId="280"/>
            <ac:cxnSpMk id="81" creationId="{DE77BDFA-4C1F-41EA-9739-5B6D67CB30DC}"/>
          </ac:cxnSpMkLst>
        </pc:cxnChg>
        <pc:cxnChg chg="mod">
          <ac:chgData name="Ropitault, Tanguy (IntlAssoc)" userId="9d4700a9-f0c0-4dd6-9e34-27016b2d2558" providerId="ADAL" clId="{34B57369-1D19-41FF-896B-E11BE89176FF}" dt="2021-05-07T13:43:11.055" v="9142" actId="1037"/>
          <ac:cxnSpMkLst>
            <pc:docMk/>
            <pc:sldMk cId="2758124199" sldId="280"/>
            <ac:cxnSpMk id="83" creationId="{7E4ED481-9DEE-4BFD-AD68-24A6A88E336C}"/>
          </ac:cxnSpMkLst>
        </pc:cxnChg>
        <pc:cxnChg chg="mod">
          <ac:chgData name="Ropitault, Tanguy (IntlAssoc)" userId="9d4700a9-f0c0-4dd6-9e34-27016b2d2558" providerId="ADAL" clId="{34B57369-1D19-41FF-896B-E11BE89176FF}" dt="2021-05-07T13:43:11.055" v="9142" actId="1037"/>
          <ac:cxnSpMkLst>
            <pc:docMk/>
            <pc:sldMk cId="2758124199" sldId="280"/>
            <ac:cxnSpMk id="86" creationId="{699CC26D-6A7D-4B93-84CD-446205052874}"/>
          </ac:cxnSpMkLst>
        </pc:cxnChg>
      </pc:sldChg>
      <pc:sldChg chg="modSp">
        <pc:chgData name="Ropitault, Tanguy (IntlAssoc)" userId="9d4700a9-f0c0-4dd6-9e34-27016b2d2558" providerId="ADAL" clId="{34B57369-1D19-41FF-896B-E11BE89176FF}" dt="2021-05-07T14:37:55.631" v="9316" actId="167"/>
        <pc:sldMkLst>
          <pc:docMk/>
          <pc:sldMk cId="2288262461" sldId="281"/>
        </pc:sldMkLst>
        <pc:spChg chg="mod">
          <ac:chgData name="Ropitault, Tanguy (IntlAssoc)" userId="9d4700a9-f0c0-4dd6-9e34-27016b2d2558" providerId="ADAL" clId="{34B57369-1D19-41FF-896B-E11BE89176FF}" dt="2021-05-07T13:53:50.917" v="9290" actId="1038"/>
          <ac:spMkLst>
            <pc:docMk/>
            <pc:sldMk cId="2288262461" sldId="281"/>
            <ac:spMk id="54" creationId="{942D48DF-D8D9-4844-9126-C4B11195AD70}"/>
          </ac:spMkLst>
        </pc:spChg>
        <pc:spChg chg="mod">
          <ac:chgData name="Ropitault, Tanguy (IntlAssoc)" userId="9d4700a9-f0c0-4dd6-9e34-27016b2d2558" providerId="ADAL" clId="{34B57369-1D19-41FF-896B-E11BE89176FF}" dt="2021-05-07T13:53:25.134" v="9287" actId="14100"/>
          <ac:spMkLst>
            <pc:docMk/>
            <pc:sldMk cId="2288262461" sldId="281"/>
            <ac:spMk id="98" creationId="{F80F2A12-0DB5-428E-8163-481056EB6220}"/>
          </ac:spMkLst>
        </pc:spChg>
        <pc:picChg chg="mod">
          <ac:chgData name="Ropitault, Tanguy (IntlAssoc)" userId="9d4700a9-f0c0-4dd6-9e34-27016b2d2558" providerId="ADAL" clId="{34B57369-1D19-41FF-896B-E11BE89176FF}" dt="2021-05-07T14:37:55.631" v="9316" actId="167"/>
          <ac:picMkLst>
            <pc:docMk/>
            <pc:sldMk cId="2288262461" sldId="281"/>
            <ac:picMk id="67" creationId="{F3EE4166-42A5-4AB7-ADE7-024D32A38571}"/>
          </ac:picMkLst>
        </pc:picChg>
        <pc:picChg chg="mod">
          <ac:chgData name="Ropitault, Tanguy (IntlAssoc)" userId="9d4700a9-f0c0-4dd6-9e34-27016b2d2558" providerId="ADAL" clId="{34B57369-1D19-41FF-896B-E11BE89176FF}" dt="2021-05-07T14:04:47.718" v="9313" actId="1037"/>
          <ac:picMkLst>
            <pc:docMk/>
            <pc:sldMk cId="2288262461" sldId="281"/>
            <ac:picMk id="5125" creationId="{08876662-2C48-46B7-804A-591D48A4240E}"/>
          </ac:picMkLst>
        </pc:picChg>
        <pc:cxnChg chg="mod">
          <ac:chgData name="Ropitault, Tanguy (IntlAssoc)" userId="9d4700a9-f0c0-4dd6-9e34-27016b2d2558" providerId="ADAL" clId="{34B57369-1D19-41FF-896B-E11BE89176FF}" dt="2021-05-07T13:53:50.917" v="9290" actId="1038"/>
          <ac:cxnSpMkLst>
            <pc:docMk/>
            <pc:sldMk cId="2288262461" sldId="281"/>
            <ac:cxnSpMk id="56" creationId="{B7EE7E04-EF9A-4B6D-A4E6-22DFE8B9BEE4}"/>
          </ac:cxnSpMkLst>
        </pc:cxnChg>
        <pc:cxnChg chg="mod">
          <ac:chgData name="Ropitault, Tanguy (IntlAssoc)" userId="9d4700a9-f0c0-4dd6-9e34-27016b2d2558" providerId="ADAL" clId="{34B57369-1D19-41FF-896B-E11BE89176FF}" dt="2021-05-07T13:53:50.917" v="9290" actId="1038"/>
          <ac:cxnSpMkLst>
            <pc:docMk/>
            <pc:sldMk cId="2288262461" sldId="281"/>
            <ac:cxnSpMk id="61" creationId="{5ADEEBFF-285C-4255-AED2-8190893E5650}"/>
          </ac:cxnSpMkLst>
        </pc:cxnChg>
      </pc:sldChg>
      <pc:sldChg chg="addSp delSp modSp add ord">
        <pc:chgData name="Ropitault, Tanguy (IntlAssoc)" userId="9d4700a9-f0c0-4dd6-9e34-27016b2d2558" providerId="ADAL" clId="{34B57369-1D19-41FF-896B-E11BE89176FF}" dt="2021-05-08T23:20:52.555" v="10779" actId="1038"/>
        <pc:sldMkLst>
          <pc:docMk/>
          <pc:sldMk cId="1735891595" sldId="282"/>
        </pc:sldMkLst>
        <pc:spChg chg="mod">
          <ac:chgData name="Ropitault, Tanguy (IntlAssoc)" userId="9d4700a9-f0c0-4dd6-9e34-27016b2d2558" providerId="ADAL" clId="{34B57369-1D19-41FF-896B-E11BE89176FF}" dt="2021-05-08T12:19:43.966" v="9564" actId="20577"/>
          <ac:spMkLst>
            <pc:docMk/>
            <pc:sldMk cId="1735891595" sldId="282"/>
            <ac:spMk id="2" creationId="{BE6D4479-4C30-4945-BCA0-8A79A3BC73B2}"/>
          </ac:spMkLst>
        </pc:spChg>
        <pc:spChg chg="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3" creationId="{38E8801B-51FA-4600-B562-AADB18B7728D}"/>
          </ac:spMkLst>
        </pc:spChg>
        <pc:spChg chg="add del mod">
          <ac:chgData name="Ropitault, Tanguy (IntlAssoc)" userId="9d4700a9-f0c0-4dd6-9e34-27016b2d2558" providerId="ADAL" clId="{34B57369-1D19-41FF-896B-E11BE89176FF}" dt="2021-05-08T12:20:56.616" v="9578" actId="478"/>
          <ac:spMkLst>
            <pc:docMk/>
            <pc:sldMk cId="1735891595" sldId="282"/>
            <ac:spMk id="9" creationId="{9EF90C7A-37BB-43BE-96B8-504968E38E14}"/>
          </ac:spMkLst>
        </pc:spChg>
        <pc:spChg chg="del mod">
          <ac:chgData name="Ropitault, Tanguy (IntlAssoc)" userId="9d4700a9-f0c0-4dd6-9e34-27016b2d2558" providerId="ADAL" clId="{34B57369-1D19-41FF-896B-E11BE89176FF}" dt="2021-05-08T12:22:09.200" v="9599" actId="478"/>
          <ac:spMkLst>
            <pc:docMk/>
            <pc:sldMk cId="1735891595" sldId="282"/>
            <ac:spMk id="13" creationId="{616C1B44-6400-49A5-A589-EA0D652798DB}"/>
          </ac:spMkLst>
        </pc:spChg>
        <pc:spChg chg="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14" creationId="{3E3943FA-C65A-44A9-8035-CB14AB7008AD}"/>
          </ac:spMkLst>
        </pc:spChg>
        <pc:spChg chg="add del mod">
          <ac:chgData name="Ropitault, Tanguy (IntlAssoc)" userId="9d4700a9-f0c0-4dd6-9e34-27016b2d2558" providerId="ADAL" clId="{34B57369-1D19-41FF-896B-E11BE89176FF}" dt="2021-05-08T12:22:13.872" v="9600" actId="478"/>
          <ac:spMkLst>
            <pc:docMk/>
            <pc:sldMk cId="1735891595" sldId="282"/>
            <ac:spMk id="15" creationId="{ABE9B7E2-E8FC-4601-BEE5-8F1321AB611F}"/>
          </ac:spMkLst>
        </pc:spChg>
        <pc:spChg chg="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16" creationId="{7228C71E-28E9-4917-AFC8-917A3DEE210D}"/>
          </ac:spMkLst>
        </pc:spChg>
        <pc:spChg chg="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17" creationId="{97415B1A-81C6-4696-AF60-BDB727291E5E}"/>
          </ac:spMkLst>
        </pc:spChg>
        <pc:spChg chg="add del mod">
          <ac:chgData name="Ropitault, Tanguy (IntlAssoc)" userId="9d4700a9-f0c0-4dd6-9e34-27016b2d2558" providerId="ADAL" clId="{34B57369-1D19-41FF-896B-E11BE89176FF}" dt="2021-05-08T12:21:16.170" v="9584" actId="478"/>
          <ac:spMkLst>
            <pc:docMk/>
            <pc:sldMk cId="1735891595" sldId="282"/>
            <ac:spMk id="24" creationId="{AE8987D4-CC39-44C8-BBE2-58B26194DDF1}"/>
          </ac:spMkLst>
        </pc:spChg>
        <pc:spChg chg="add del mod">
          <ac:chgData name="Ropitault, Tanguy (IntlAssoc)" userId="9d4700a9-f0c0-4dd6-9e34-27016b2d2558" providerId="ADAL" clId="{34B57369-1D19-41FF-896B-E11BE89176FF}" dt="2021-05-08T12:22:17.977" v="9601" actId="1076"/>
          <ac:spMkLst>
            <pc:docMk/>
            <pc:sldMk cId="1735891595" sldId="282"/>
            <ac:spMk id="25" creationId="{71670FB9-9C3B-4543-AC0E-4F291B5A03CF}"/>
          </ac:spMkLst>
        </pc:spChg>
        <pc:spChg chg="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26" creationId="{C782CE2E-ABBC-4085-A01F-9F93F693DAE1}"/>
          </ac:spMkLst>
        </pc:spChg>
        <pc:spChg chg="add del mod">
          <ac:chgData name="Ropitault, Tanguy (IntlAssoc)" userId="9d4700a9-f0c0-4dd6-9e34-27016b2d2558" providerId="ADAL" clId="{34B57369-1D19-41FF-896B-E11BE89176FF}" dt="2021-05-08T12:25:23.190" v="9620" actId="478"/>
          <ac:spMkLst>
            <pc:docMk/>
            <pc:sldMk cId="1735891595" sldId="282"/>
            <ac:spMk id="29" creationId="{478ED405-0204-4CAA-9BA8-53CBE4425DD7}"/>
          </ac:spMkLst>
        </pc:spChg>
        <pc:spChg chg="add del mod">
          <ac:chgData name="Ropitault, Tanguy (IntlAssoc)" userId="9d4700a9-f0c0-4dd6-9e34-27016b2d2558" providerId="ADAL" clId="{34B57369-1D19-41FF-896B-E11BE89176FF}" dt="2021-05-08T12:25:43.337" v="9622" actId="478"/>
          <ac:spMkLst>
            <pc:docMk/>
            <pc:sldMk cId="1735891595" sldId="282"/>
            <ac:spMk id="31" creationId="{0B17F270-FC0A-47BB-891A-26590DDA8858}"/>
          </ac:spMkLst>
        </pc:spChg>
        <pc:spChg chg="add del mod">
          <ac:chgData name="Ropitault, Tanguy (IntlAssoc)" userId="9d4700a9-f0c0-4dd6-9e34-27016b2d2558" providerId="ADAL" clId="{34B57369-1D19-41FF-896B-E11BE89176FF}" dt="2021-05-08T12:26:11.173" v="9625" actId="478"/>
          <ac:spMkLst>
            <pc:docMk/>
            <pc:sldMk cId="1735891595" sldId="282"/>
            <ac:spMk id="32" creationId="{739FA2C2-0460-4F03-941E-6C038C5D9F14}"/>
          </ac:spMkLst>
        </pc:spChg>
        <pc:spChg chg="add del mod">
          <ac:chgData name="Ropitault, Tanguy (IntlAssoc)" userId="9d4700a9-f0c0-4dd6-9e34-27016b2d2558" providerId="ADAL" clId="{34B57369-1D19-41FF-896B-E11BE89176FF}" dt="2021-05-08T12:26:29.121" v="9627" actId="478"/>
          <ac:spMkLst>
            <pc:docMk/>
            <pc:sldMk cId="1735891595" sldId="282"/>
            <ac:spMk id="33" creationId="{9C8B63C7-99BF-477E-B18D-9EA79E30E747}"/>
          </ac:spMkLst>
        </pc:spChg>
        <pc:spChg chg="add del mod">
          <ac:chgData name="Ropitault, Tanguy (IntlAssoc)" userId="9d4700a9-f0c0-4dd6-9e34-27016b2d2558" providerId="ADAL" clId="{34B57369-1D19-41FF-896B-E11BE89176FF}" dt="2021-05-08T12:26:44.823" v="9631" actId="478"/>
          <ac:spMkLst>
            <pc:docMk/>
            <pc:sldMk cId="1735891595" sldId="282"/>
            <ac:spMk id="34" creationId="{DFA62C33-4A54-4084-9D2A-4E86AC83BD1A}"/>
          </ac:spMkLst>
        </pc:spChg>
        <pc:spChg chg="add del mod">
          <ac:chgData name="Ropitault, Tanguy (IntlAssoc)" userId="9d4700a9-f0c0-4dd6-9e34-27016b2d2558" providerId="ADAL" clId="{34B57369-1D19-41FF-896B-E11BE89176FF}" dt="2021-05-08T12:22:17.977" v="9601" actId="1076"/>
          <ac:spMkLst>
            <pc:docMk/>
            <pc:sldMk cId="1735891595" sldId="282"/>
            <ac:spMk id="35" creationId="{22F60BCC-BDCC-4616-8B78-16DEF4C3979F}"/>
          </ac:spMkLst>
        </pc:spChg>
        <pc:spChg chg="add del mod">
          <ac:chgData name="Ropitault, Tanguy (IntlAssoc)" userId="9d4700a9-f0c0-4dd6-9e34-27016b2d2558" providerId="ADAL" clId="{34B57369-1D19-41FF-896B-E11BE89176FF}" dt="2021-05-08T12:27:51.864" v="9638" actId="478"/>
          <ac:spMkLst>
            <pc:docMk/>
            <pc:sldMk cId="1735891595" sldId="282"/>
            <ac:spMk id="36" creationId="{C71BC8BF-6B7D-4229-BEC6-3CCB10EEFF1C}"/>
          </ac:spMkLst>
        </pc:spChg>
        <pc:spChg chg="add del mod">
          <ac:chgData name="Ropitault, Tanguy (IntlAssoc)" userId="9d4700a9-f0c0-4dd6-9e34-27016b2d2558" providerId="ADAL" clId="{34B57369-1D19-41FF-896B-E11BE89176FF}" dt="2021-05-08T12:27:16.205" v="9635" actId="478"/>
          <ac:spMkLst>
            <pc:docMk/>
            <pc:sldMk cId="1735891595" sldId="282"/>
            <ac:spMk id="38" creationId="{DDFE125E-4C40-41B9-B109-C27B1274ADDB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40" creationId="{D645C47D-E4F3-4C42-A490-3B76763C977E}"/>
          </ac:spMkLst>
        </pc:spChg>
        <pc:spChg chg="add del mod">
          <ac:chgData name="Ropitault, Tanguy (IntlAssoc)" userId="9d4700a9-f0c0-4dd6-9e34-27016b2d2558" providerId="ADAL" clId="{34B57369-1D19-41FF-896B-E11BE89176FF}" dt="2021-05-08T12:34:30.288" v="9922" actId="478"/>
          <ac:spMkLst>
            <pc:docMk/>
            <pc:sldMk cId="1735891595" sldId="282"/>
            <ac:spMk id="41" creationId="{D41F620E-3834-4175-9978-D918F77888E7}"/>
          </ac:spMkLst>
        </pc:spChg>
        <pc:spChg chg="add del mod">
          <ac:chgData name="Ropitault, Tanguy (IntlAssoc)" userId="9d4700a9-f0c0-4dd6-9e34-27016b2d2558" providerId="ADAL" clId="{34B57369-1D19-41FF-896B-E11BE89176FF}" dt="2021-05-08T12:32:17.694" v="9888" actId="478"/>
          <ac:spMkLst>
            <pc:docMk/>
            <pc:sldMk cId="1735891595" sldId="282"/>
            <ac:spMk id="42" creationId="{0E874C83-82E4-45F1-A569-B8B685108952}"/>
          </ac:spMkLst>
        </pc:spChg>
        <pc:spChg chg="add del">
          <ac:chgData name="Ropitault, Tanguy (IntlAssoc)" userId="9d4700a9-f0c0-4dd6-9e34-27016b2d2558" providerId="ADAL" clId="{34B57369-1D19-41FF-896B-E11BE89176FF}" dt="2021-05-08T12:21:05.482" v="9580" actId="478"/>
          <ac:spMkLst>
            <pc:docMk/>
            <pc:sldMk cId="1735891595" sldId="282"/>
            <ac:spMk id="43" creationId="{9B253FE2-4522-42E2-9235-6319F5350C66}"/>
          </ac:spMkLst>
        </pc:spChg>
        <pc:spChg chg="add del">
          <ac:chgData name="Ropitault, Tanguy (IntlAssoc)" userId="9d4700a9-f0c0-4dd6-9e34-27016b2d2558" providerId="ADAL" clId="{34B57369-1D19-41FF-896B-E11BE89176FF}" dt="2021-05-08T12:21:05.482" v="9580" actId="478"/>
          <ac:spMkLst>
            <pc:docMk/>
            <pc:sldMk cId="1735891595" sldId="282"/>
            <ac:spMk id="44" creationId="{64930D0A-2A20-4A04-B8E2-36C9321613A1}"/>
          </ac:spMkLst>
        </pc:spChg>
        <pc:spChg chg="add mod">
          <ac:chgData name="Ropitault, Tanguy (IntlAssoc)" userId="9d4700a9-f0c0-4dd6-9e34-27016b2d2558" providerId="ADAL" clId="{34B57369-1D19-41FF-896B-E11BE89176FF}" dt="2021-05-08T12:22:37.688" v="9602" actId="1076"/>
          <ac:spMkLst>
            <pc:docMk/>
            <pc:sldMk cId="1735891595" sldId="282"/>
            <ac:spMk id="45" creationId="{C2771459-A7A3-4D81-B192-D87C377D33A0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48" creationId="{AC862E04-9686-43E3-A8D1-21480B91AE45}"/>
          </ac:spMkLst>
        </pc:spChg>
        <pc:spChg chg="add del">
          <ac:chgData name="Ropitault, Tanguy (IntlAssoc)" userId="9d4700a9-f0c0-4dd6-9e34-27016b2d2558" providerId="ADAL" clId="{34B57369-1D19-41FF-896B-E11BE89176FF}" dt="2021-05-08T12:21:05.482" v="9580" actId="478"/>
          <ac:spMkLst>
            <pc:docMk/>
            <pc:sldMk cId="1735891595" sldId="282"/>
            <ac:spMk id="49" creationId="{4EF3257A-E85A-4F15-B49C-FF82F3E9D1F9}"/>
          </ac:spMkLst>
        </pc:spChg>
        <pc:spChg chg="add mod">
          <ac:chgData name="Ropitault, Tanguy (IntlAssoc)" userId="9d4700a9-f0c0-4dd6-9e34-27016b2d2558" providerId="ADAL" clId="{34B57369-1D19-41FF-896B-E11BE89176FF}" dt="2021-05-08T12:22:37.688" v="9602" actId="1076"/>
          <ac:spMkLst>
            <pc:docMk/>
            <pc:sldMk cId="1735891595" sldId="282"/>
            <ac:spMk id="51" creationId="{6C7E5079-B346-4D80-88BF-EFC3949F9E60}"/>
          </ac:spMkLst>
        </pc:spChg>
        <pc:spChg chg="add mod">
          <ac:chgData name="Ropitault, Tanguy (IntlAssoc)" userId="9d4700a9-f0c0-4dd6-9e34-27016b2d2558" providerId="ADAL" clId="{34B57369-1D19-41FF-896B-E11BE89176FF}" dt="2021-05-08T12:22:37.688" v="9602" actId="1076"/>
          <ac:spMkLst>
            <pc:docMk/>
            <pc:sldMk cId="1735891595" sldId="282"/>
            <ac:spMk id="54" creationId="{9CA4215E-DF82-4B05-97FC-0762EA977560}"/>
          </ac:spMkLst>
        </pc:spChg>
        <pc:spChg chg="add mod">
          <ac:chgData name="Ropitault, Tanguy (IntlAssoc)" userId="9d4700a9-f0c0-4dd6-9e34-27016b2d2558" providerId="ADAL" clId="{34B57369-1D19-41FF-896B-E11BE89176FF}" dt="2021-05-08T12:22:37.688" v="9602" actId="1076"/>
          <ac:spMkLst>
            <pc:docMk/>
            <pc:sldMk cId="1735891595" sldId="282"/>
            <ac:spMk id="55" creationId="{A27FFBDC-2C34-4367-BC83-35D15383E323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59" creationId="{DC81A7FA-BFA2-413A-BE7E-B3DDBC869BA0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60" creationId="{7D557DAA-FA27-42A4-B9D2-FE00C97CBD09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64" creationId="{02DCFD1F-0DA5-42A7-B2C2-79BA872A955E}"/>
          </ac:spMkLst>
        </pc:spChg>
        <pc:spChg chg="add del mod">
          <ac:chgData name="Ropitault, Tanguy (IntlAssoc)" userId="9d4700a9-f0c0-4dd6-9e34-27016b2d2558" providerId="ADAL" clId="{34B57369-1D19-41FF-896B-E11BE89176FF}" dt="2021-05-08T12:23:56.288" v="9612" actId="478"/>
          <ac:spMkLst>
            <pc:docMk/>
            <pc:sldMk cId="1735891595" sldId="282"/>
            <ac:spMk id="67" creationId="{C1098E3E-A5D4-4755-A852-8F1531A31169}"/>
          </ac:spMkLst>
        </pc:spChg>
        <pc:spChg chg="add del mod">
          <ac:chgData name="Ropitault, Tanguy (IntlAssoc)" userId="9d4700a9-f0c0-4dd6-9e34-27016b2d2558" providerId="ADAL" clId="{34B57369-1D19-41FF-896B-E11BE89176FF}" dt="2021-05-08T12:23:56.288" v="9612" actId="478"/>
          <ac:spMkLst>
            <pc:docMk/>
            <pc:sldMk cId="1735891595" sldId="282"/>
            <ac:spMk id="68" creationId="{3A6F9A61-2698-480B-B7F0-0BDE3342E9BA}"/>
          </ac:spMkLst>
        </pc:spChg>
        <pc:spChg chg="add del mod">
          <ac:chgData name="Ropitault, Tanguy (IntlAssoc)" userId="9d4700a9-f0c0-4dd6-9e34-27016b2d2558" providerId="ADAL" clId="{34B57369-1D19-41FF-896B-E11BE89176FF}" dt="2021-05-08T12:23:56.288" v="9612" actId="478"/>
          <ac:spMkLst>
            <pc:docMk/>
            <pc:sldMk cId="1735891595" sldId="282"/>
            <ac:spMk id="69" creationId="{3C0C6DA0-A74D-4C62-AF6D-308F6F19B090}"/>
          </ac:spMkLst>
        </pc:spChg>
        <pc:spChg chg="add mod">
          <ac:chgData name="Ropitault, Tanguy (IntlAssoc)" userId="9d4700a9-f0c0-4dd6-9e34-27016b2d2558" providerId="ADAL" clId="{34B57369-1D19-41FF-896B-E11BE89176FF}" dt="2021-05-08T12:24:04.368" v="9614" actId="1076"/>
          <ac:spMkLst>
            <pc:docMk/>
            <pc:sldMk cId="1735891595" sldId="282"/>
            <ac:spMk id="70" creationId="{DD79A439-4F2C-4DA0-8F37-8FDB53E24839}"/>
          </ac:spMkLst>
        </pc:spChg>
        <pc:spChg chg="add del mod">
          <ac:chgData name="Ropitault, Tanguy (IntlAssoc)" userId="9d4700a9-f0c0-4dd6-9e34-27016b2d2558" providerId="ADAL" clId="{34B57369-1D19-41FF-896B-E11BE89176FF}" dt="2021-05-08T12:21:37.288" v="9591" actId="478"/>
          <ac:spMkLst>
            <pc:docMk/>
            <pc:sldMk cId="1735891595" sldId="282"/>
            <ac:spMk id="71" creationId="{C62F6B84-2892-4769-9893-772AAEC4804B}"/>
          </ac:spMkLst>
        </pc:spChg>
        <pc:spChg chg="add mod">
          <ac:chgData name="Ropitault, Tanguy (IntlAssoc)" userId="9d4700a9-f0c0-4dd6-9e34-27016b2d2558" providerId="ADAL" clId="{34B57369-1D19-41FF-896B-E11BE89176FF}" dt="2021-05-08T12:24:04.368" v="9614" actId="1076"/>
          <ac:spMkLst>
            <pc:docMk/>
            <pc:sldMk cId="1735891595" sldId="282"/>
            <ac:spMk id="72" creationId="{18EB958F-6D37-4BE2-B184-CDC2F6B74079}"/>
          </ac:spMkLst>
        </pc:spChg>
        <pc:spChg chg="add del mod">
          <ac:chgData name="Ropitault, Tanguy (IntlAssoc)" userId="9d4700a9-f0c0-4dd6-9e34-27016b2d2558" providerId="ADAL" clId="{34B57369-1D19-41FF-896B-E11BE89176FF}" dt="2021-05-08T12:34:31.932" v="9923" actId="478"/>
          <ac:spMkLst>
            <pc:docMk/>
            <pc:sldMk cId="1735891595" sldId="282"/>
            <ac:spMk id="75" creationId="{D7A8B3EE-8066-4D31-9BA0-F4F36E0B41A5}"/>
          </ac:spMkLst>
        </pc:spChg>
        <pc:spChg chg="add mod">
          <ac:chgData name="Ropitault, Tanguy (IntlAssoc)" userId="9d4700a9-f0c0-4dd6-9e34-27016b2d2558" providerId="ADAL" clId="{34B57369-1D19-41FF-896B-E11BE89176FF}" dt="2021-05-08T12:24:04.368" v="9614" actId="1076"/>
          <ac:spMkLst>
            <pc:docMk/>
            <pc:sldMk cId="1735891595" sldId="282"/>
            <ac:spMk id="76" creationId="{518AE577-974F-4A97-8390-19D6CDF38C0A}"/>
          </ac:spMkLst>
        </pc:spChg>
        <pc:spChg chg="del">
          <ac:chgData name="Ropitault, Tanguy (IntlAssoc)" userId="9d4700a9-f0c0-4dd6-9e34-27016b2d2558" providerId="ADAL" clId="{34B57369-1D19-41FF-896B-E11BE89176FF}" dt="2021-05-08T12:27:56.325" v="9639" actId="478"/>
          <ac:spMkLst>
            <pc:docMk/>
            <pc:sldMk cId="1735891595" sldId="282"/>
            <ac:spMk id="81" creationId="{92400740-AD53-4ADE-A4F5-EA75725EF744}"/>
          </ac:spMkLst>
        </pc:spChg>
        <pc:spChg chg="add del">
          <ac:chgData name="Ropitault, Tanguy (IntlAssoc)" userId="9d4700a9-f0c0-4dd6-9e34-27016b2d2558" providerId="ADAL" clId="{34B57369-1D19-41FF-896B-E11BE89176FF}" dt="2021-05-08T12:20:41.971" v="9574" actId="478"/>
          <ac:spMkLst>
            <pc:docMk/>
            <pc:sldMk cId="1735891595" sldId="282"/>
            <ac:spMk id="85" creationId="{789FC1CD-DBA6-447D-8BF4-B69F7511D5EA}"/>
          </ac:spMkLst>
        </pc:spChg>
        <pc:spChg chg="add del mod">
          <ac:chgData name="Ropitault, Tanguy (IntlAssoc)" userId="9d4700a9-f0c0-4dd6-9e34-27016b2d2558" providerId="ADAL" clId="{34B57369-1D19-41FF-896B-E11BE89176FF}" dt="2021-05-08T12:22:17.977" v="9601" actId="1076"/>
          <ac:spMkLst>
            <pc:docMk/>
            <pc:sldMk cId="1735891595" sldId="282"/>
            <ac:spMk id="86" creationId="{8495C730-6B00-42E5-B637-1CA8DACDB121}"/>
          </ac:spMkLst>
        </pc:spChg>
        <pc:spChg chg="add del">
          <ac:chgData name="Ropitault, Tanguy (IntlAssoc)" userId="9d4700a9-f0c0-4dd6-9e34-27016b2d2558" providerId="ADAL" clId="{34B57369-1D19-41FF-896B-E11BE89176FF}" dt="2021-05-08T12:21:05.482" v="9580" actId="478"/>
          <ac:spMkLst>
            <pc:docMk/>
            <pc:sldMk cId="1735891595" sldId="282"/>
            <ac:spMk id="87" creationId="{725CE014-5895-409F-B62A-0433B82B1441}"/>
          </ac:spMkLst>
        </pc:spChg>
        <pc:spChg chg="add mod">
          <ac:chgData name="Ropitault, Tanguy (IntlAssoc)" userId="9d4700a9-f0c0-4dd6-9e34-27016b2d2558" providerId="ADAL" clId="{34B57369-1D19-41FF-896B-E11BE89176FF}" dt="2021-05-08T12:30:35.635" v="9781" actId="20577"/>
          <ac:spMkLst>
            <pc:docMk/>
            <pc:sldMk cId="1735891595" sldId="282"/>
            <ac:spMk id="88" creationId="{6A6571B6-51B7-49C6-A62A-F1165CA42147}"/>
          </ac:spMkLst>
        </pc:spChg>
        <pc:spChg chg="add mod">
          <ac:chgData name="Ropitault, Tanguy (IntlAssoc)" userId="9d4700a9-f0c0-4dd6-9e34-27016b2d2558" providerId="ADAL" clId="{34B57369-1D19-41FF-896B-E11BE89176FF}" dt="2021-05-08T14:28:24.747" v="10679" actId="554"/>
          <ac:spMkLst>
            <pc:docMk/>
            <pc:sldMk cId="1735891595" sldId="282"/>
            <ac:spMk id="89" creationId="{69646633-7D96-43D0-B87B-7C8F0E8EFBE8}"/>
          </ac:spMkLst>
        </pc:spChg>
        <pc:spChg chg="add mod">
          <ac:chgData name="Ropitault, Tanguy (IntlAssoc)" userId="9d4700a9-f0c0-4dd6-9e34-27016b2d2558" providerId="ADAL" clId="{34B57369-1D19-41FF-896B-E11BE89176FF}" dt="2021-05-08T14:28:24.747" v="10679" actId="554"/>
          <ac:spMkLst>
            <pc:docMk/>
            <pc:sldMk cId="1735891595" sldId="282"/>
            <ac:spMk id="90" creationId="{9604B75E-7948-4D88-A017-75B6A465DECF}"/>
          </ac:spMkLst>
        </pc:spChg>
        <pc:spChg chg="add mod">
          <ac:chgData name="Ropitault, Tanguy (IntlAssoc)" userId="9d4700a9-f0c0-4dd6-9e34-27016b2d2558" providerId="ADAL" clId="{34B57369-1D19-41FF-896B-E11BE89176FF}" dt="2021-05-08T12:31:43.055" v="9877" actId="571"/>
          <ac:spMkLst>
            <pc:docMk/>
            <pc:sldMk cId="1735891595" sldId="282"/>
            <ac:spMk id="91" creationId="{72F6BFB3-0D15-45CC-B9B5-B3F59A75A6EF}"/>
          </ac:spMkLst>
        </pc:spChg>
        <pc:spChg chg="add mod">
          <ac:chgData name="Ropitault, Tanguy (IntlAssoc)" userId="9d4700a9-f0c0-4dd6-9e34-27016b2d2558" providerId="ADAL" clId="{34B57369-1D19-41FF-896B-E11BE89176FF}" dt="2021-05-08T12:31:43.055" v="9877" actId="571"/>
          <ac:spMkLst>
            <pc:docMk/>
            <pc:sldMk cId="1735891595" sldId="282"/>
            <ac:spMk id="92" creationId="{E3C1324C-E0F4-4CBC-A06A-31EB3CE29BF9}"/>
          </ac:spMkLst>
        </pc:spChg>
        <pc:spChg chg="add mod">
          <ac:chgData name="Ropitault, Tanguy (IntlAssoc)" userId="9d4700a9-f0c0-4dd6-9e34-27016b2d2558" providerId="ADAL" clId="{34B57369-1D19-41FF-896B-E11BE89176FF}" dt="2021-05-08T12:31:43.055" v="9877" actId="571"/>
          <ac:spMkLst>
            <pc:docMk/>
            <pc:sldMk cId="1735891595" sldId="282"/>
            <ac:spMk id="93" creationId="{04D7CEE8-98FC-40AF-AF5F-B0FA91AD9501}"/>
          </ac:spMkLst>
        </pc:spChg>
        <pc:spChg chg="add del mod">
          <ac:chgData name="Ropitault, Tanguy (IntlAssoc)" userId="9d4700a9-f0c0-4dd6-9e34-27016b2d2558" providerId="ADAL" clId="{34B57369-1D19-41FF-896B-E11BE89176FF}" dt="2021-05-08T12:32:53.692" v="9901" actId="478"/>
          <ac:spMkLst>
            <pc:docMk/>
            <pc:sldMk cId="1735891595" sldId="282"/>
            <ac:spMk id="94" creationId="{C05D5C63-F9EB-469A-9B76-E9B8C5C59F6F}"/>
          </ac:spMkLst>
        </pc:spChg>
        <pc:spChg chg="add del mod">
          <ac:chgData name="Ropitault, Tanguy (IntlAssoc)" userId="9d4700a9-f0c0-4dd6-9e34-27016b2d2558" providerId="ADAL" clId="{34B57369-1D19-41FF-896B-E11BE89176FF}" dt="2021-05-08T12:33:35.787" v="9913" actId="478"/>
          <ac:spMkLst>
            <pc:docMk/>
            <pc:sldMk cId="1735891595" sldId="282"/>
            <ac:spMk id="95" creationId="{3A415E5D-B1BF-4A2F-8E3C-23C24031A41E}"/>
          </ac:spMkLst>
        </pc:spChg>
        <pc:spChg chg="add del">
          <ac:chgData name="Ropitault, Tanguy (IntlAssoc)" userId="9d4700a9-f0c0-4dd6-9e34-27016b2d2558" providerId="ADAL" clId="{34B57369-1D19-41FF-896B-E11BE89176FF}" dt="2021-05-08T12:33:40.895" v="9915"/>
          <ac:spMkLst>
            <pc:docMk/>
            <pc:sldMk cId="1735891595" sldId="282"/>
            <ac:spMk id="97" creationId="{4E4BCFA0-D6B8-45EC-943C-19ABEE9C7B35}"/>
          </ac:spMkLst>
        </pc:spChg>
        <pc:spChg chg="add del mod ord">
          <ac:chgData name="Ropitault, Tanguy (IntlAssoc)" userId="9d4700a9-f0c0-4dd6-9e34-27016b2d2558" providerId="ADAL" clId="{34B57369-1D19-41FF-896B-E11BE89176FF}" dt="2021-05-08T14:09:55.543" v="10386" actId="164"/>
          <ac:spMkLst>
            <pc:docMk/>
            <pc:sldMk cId="1735891595" sldId="282"/>
            <ac:spMk id="108" creationId="{ADCC7882-CFBF-46C9-AC98-F35930943D89}"/>
          </ac:spMkLst>
        </pc:spChg>
        <pc:spChg chg="add del mod ord">
          <ac:chgData name="Ropitault, Tanguy (IntlAssoc)" userId="9d4700a9-f0c0-4dd6-9e34-27016b2d2558" providerId="ADAL" clId="{34B57369-1D19-41FF-896B-E11BE89176FF}" dt="2021-05-08T13:55:04.411" v="10218" actId="478"/>
          <ac:spMkLst>
            <pc:docMk/>
            <pc:sldMk cId="1735891595" sldId="282"/>
            <ac:spMk id="109" creationId="{EAFB0188-8C9C-4FF1-A247-07E591B955B0}"/>
          </ac:spMkLst>
        </pc:spChg>
        <pc:spChg chg="add del mod">
          <ac:chgData name="Ropitault, Tanguy (IntlAssoc)" userId="9d4700a9-f0c0-4dd6-9e34-27016b2d2558" providerId="ADAL" clId="{34B57369-1D19-41FF-896B-E11BE89176FF}" dt="2021-05-08T14:28:04.427" v="10678" actId="478"/>
          <ac:spMkLst>
            <pc:docMk/>
            <pc:sldMk cId="1735891595" sldId="282"/>
            <ac:spMk id="110" creationId="{82114AE5-072F-48BC-BA68-8AFFE056E461}"/>
          </ac:spMkLst>
        </pc:spChg>
        <pc:spChg chg="add del mod ord">
          <ac:chgData name="Ropitault, Tanguy (IntlAssoc)" userId="9d4700a9-f0c0-4dd6-9e34-27016b2d2558" providerId="ADAL" clId="{34B57369-1D19-41FF-896B-E11BE89176FF}" dt="2021-05-08T14:05:33.393" v="10264" actId="478"/>
          <ac:spMkLst>
            <pc:docMk/>
            <pc:sldMk cId="1735891595" sldId="282"/>
            <ac:spMk id="111" creationId="{69C3608B-8D9C-4DB5-8F7A-8514C4DFBAB8}"/>
          </ac:spMkLst>
        </pc:spChg>
        <pc:spChg chg="add del mod">
          <ac:chgData name="Ropitault, Tanguy (IntlAssoc)" userId="9d4700a9-f0c0-4dd6-9e34-27016b2d2558" providerId="ADAL" clId="{34B57369-1D19-41FF-896B-E11BE89176FF}" dt="2021-05-08T14:28:01.228" v="10677" actId="478"/>
          <ac:spMkLst>
            <pc:docMk/>
            <pc:sldMk cId="1735891595" sldId="282"/>
            <ac:spMk id="112" creationId="{382B18D9-5EC9-4179-9922-44058E02B888}"/>
          </ac:spMkLst>
        </pc:spChg>
        <pc:spChg chg="add del mod ord">
          <ac:chgData name="Ropitault, Tanguy (IntlAssoc)" userId="9d4700a9-f0c0-4dd6-9e34-27016b2d2558" providerId="ADAL" clId="{34B57369-1D19-41FF-896B-E11BE89176FF}" dt="2021-05-08T14:28:01.228" v="10677" actId="478"/>
          <ac:spMkLst>
            <pc:docMk/>
            <pc:sldMk cId="1735891595" sldId="282"/>
            <ac:spMk id="113" creationId="{3F52A3F7-5629-4DC0-84BA-4204AE9026EC}"/>
          </ac:spMkLst>
        </pc:spChg>
        <pc:spChg chg="add del mod ord">
          <ac:chgData name="Ropitault, Tanguy (IntlAssoc)" userId="9d4700a9-f0c0-4dd6-9e34-27016b2d2558" providerId="ADAL" clId="{34B57369-1D19-41FF-896B-E11BE89176FF}" dt="2021-05-08T14:28:01.228" v="10677" actId="478"/>
          <ac:spMkLst>
            <pc:docMk/>
            <pc:sldMk cId="1735891595" sldId="282"/>
            <ac:spMk id="114" creationId="{07D00E0E-B0A7-450A-B84D-DFFB5055909B}"/>
          </ac:spMkLst>
        </pc:spChg>
        <pc:spChg chg="add mod">
          <ac:chgData name="Ropitault, Tanguy (IntlAssoc)" userId="9d4700a9-f0c0-4dd6-9e34-27016b2d2558" providerId="ADAL" clId="{34B57369-1D19-41FF-896B-E11BE89176FF}" dt="2021-05-08T14:10:28.451" v="10394" actId="164"/>
          <ac:spMkLst>
            <pc:docMk/>
            <pc:sldMk cId="1735891595" sldId="282"/>
            <ac:spMk id="120" creationId="{A6225BF0-0A24-4826-BD63-E25F2FBE4757}"/>
          </ac:spMkLst>
        </pc:spChg>
        <pc:spChg chg="add mod">
          <ac:chgData name="Ropitault, Tanguy (IntlAssoc)" userId="9d4700a9-f0c0-4dd6-9e34-27016b2d2558" providerId="ADAL" clId="{34B57369-1D19-41FF-896B-E11BE89176FF}" dt="2021-05-08T14:10:47.228" v="10457" actId="207"/>
          <ac:spMkLst>
            <pc:docMk/>
            <pc:sldMk cId="1735891595" sldId="282"/>
            <ac:spMk id="121" creationId="{8BCFBF14-56B0-4F50-A098-A090154ECD72}"/>
          </ac:spMkLst>
        </pc:spChg>
        <pc:spChg chg="del mod ord topLvl">
          <ac:chgData name="Ropitault, Tanguy (IntlAssoc)" userId="9d4700a9-f0c0-4dd6-9e34-27016b2d2558" providerId="ADAL" clId="{34B57369-1D19-41FF-896B-E11BE89176FF}" dt="2021-05-08T14:20:16.150" v="10543" actId="478"/>
          <ac:spMkLst>
            <pc:docMk/>
            <pc:sldMk cId="1735891595" sldId="282"/>
            <ac:spMk id="125" creationId="{DCDDDAF9-1D14-45BF-9702-82698AE8E90D}"/>
          </ac:spMkLst>
        </pc:spChg>
        <pc:spChg chg="del mod ord topLvl">
          <ac:chgData name="Ropitault, Tanguy (IntlAssoc)" userId="9d4700a9-f0c0-4dd6-9e34-27016b2d2558" providerId="ADAL" clId="{34B57369-1D19-41FF-896B-E11BE89176FF}" dt="2021-05-08T14:20:16.150" v="10543" actId="478"/>
          <ac:spMkLst>
            <pc:docMk/>
            <pc:sldMk cId="1735891595" sldId="282"/>
            <ac:spMk id="126" creationId="{BF938CDD-DE48-4294-BE8F-861297EE1BAD}"/>
          </ac:spMkLst>
        </pc:spChg>
        <pc:spChg chg="del mod ord topLvl">
          <ac:chgData name="Ropitault, Tanguy (IntlAssoc)" userId="9d4700a9-f0c0-4dd6-9e34-27016b2d2558" providerId="ADAL" clId="{34B57369-1D19-41FF-896B-E11BE89176FF}" dt="2021-05-08T14:20:16.150" v="10543" actId="478"/>
          <ac:spMkLst>
            <pc:docMk/>
            <pc:sldMk cId="1735891595" sldId="282"/>
            <ac:spMk id="128" creationId="{F8973CE6-0002-40EB-8FBE-E562533B0D48}"/>
          </ac:spMkLst>
        </pc:spChg>
        <pc:spChg chg="del mod topLvl">
          <ac:chgData name="Ropitault, Tanguy (IntlAssoc)" userId="9d4700a9-f0c0-4dd6-9e34-27016b2d2558" providerId="ADAL" clId="{34B57369-1D19-41FF-896B-E11BE89176FF}" dt="2021-05-08T14:20:16.150" v="10543" actId="478"/>
          <ac:spMkLst>
            <pc:docMk/>
            <pc:sldMk cId="1735891595" sldId="282"/>
            <ac:spMk id="129" creationId="{BD144283-4013-4778-BF74-32CF5AF106E8}"/>
          </ac:spMkLst>
        </pc:spChg>
        <pc:spChg chg="add del">
          <ac:chgData name="Ropitault, Tanguy (IntlAssoc)" userId="9d4700a9-f0c0-4dd6-9e34-27016b2d2558" providerId="ADAL" clId="{34B57369-1D19-41FF-896B-E11BE89176FF}" dt="2021-05-08T14:17:22.099" v="10511"/>
          <ac:spMkLst>
            <pc:docMk/>
            <pc:sldMk cId="1735891595" sldId="282"/>
            <ac:spMk id="130" creationId="{D913CE5C-4B4F-4F81-A870-C6B6FFDCDFF5}"/>
          </ac:spMkLst>
        </pc:spChg>
        <pc:spChg chg="add del">
          <ac:chgData name="Ropitault, Tanguy (IntlAssoc)" userId="9d4700a9-f0c0-4dd6-9e34-27016b2d2558" providerId="ADAL" clId="{34B57369-1D19-41FF-896B-E11BE89176FF}" dt="2021-05-08T14:18:11.880" v="10518"/>
          <ac:spMkLst>
            <pc:docMk/>
            <pc:sldMk cId="1735891595" sldId="282"/>
            <ac:spMk id="132" creationId="{F784C28A-DF19-4CCE-B097-CCB477F2606E}"/>
          </ac:spMkLst>
        </pc:spChg>
        <pc:spChg chg="add mod ord">
          <ac:chgData name="Ropitault, Tanguy (IntlAssoc)" userId="9d4700a9-f0c0-4dd6-9e34-27016b2d2558" providerId="ADAL" clId="{34B57369-1D19-41FF-896B-E11BE89176FF}" dt="2021-05-08T14:26:57.228" v="10675" actId="164"/>
          <ac:spMkLst>
            <pc:docMk/>
            <pc:sldMk cId="1735891595" sldId="282"/>
            <ac:spMk id="135" creationId="{515CE51A-8151-47C8-A5D2-ADB5CA351143}"/>
          </ac:spMkLst>
        </pc:spChg>
        <pc:spChg chg="add del mod">
          <ac:chgData name="Ropitault, Tanguy (IntlAssoc)" userId="9d4700a9-f0c0-4dd6-9e34-27016b2d2558" providerId="ADAL" clId="{34B57369-1D19-41FF-896B-E11BE89176FF}" dt="2021-05-08T12:33:55.913" v="9917" actId="478"/>
          <ac:spMkLst>
            <pc:docMk/>
            <pc:sldMk cId="1735891595" sldId="282"/>
            <ac:spMk id="4096" creationId="{2529963C-C1CA-45C3-8148-A931F7D1C317}"/>
          </ac:spMkLst>
        </pc:spChg>
        <pc:spChg chg="add del mod">
          <ac:chgData name="Ropitault, Tanguy (IntlAssoc)" userId="9d4700a9-f0c0-4dd6-9e34-27016b2d2558" providerId="ADAL" clId="{34B57369-1D19-41FF-896B-E11BE89176FF}" dt="2021-05-08T12:35:33.238" v="9926" actId="478"/>
          <ac:spMkLst>
            <pc:docMk/>
            <pc:sldMk cId="1735891595" sldId="282"/>
            <ac:spMk id="4097" creationId="{79317321-A0A5-493A-8C4B-0D5AFE6DD61C}"/>
          </ac:spMkLst>
        </pc:spChg>
        <pc:spChg chg="add del mod ord">
          <ac:chgData name="Ropitault, Tanguy (IntlAssoc)" userId="9d4700a9-f0c0-4dd6-9e34-27016b2d2558" providerId="ADAL" clId="{34B57369-1D19-41FF-896B-E11BE89176FF}" dt="2021-05-08T14:05:36.858" v="10267" actId="478"/>
          <ac:spMkLst>
            <pc:docMk/>
            <pc:sldMk cId="1735891595" sldId="282"/>
            <ac:spMk id="4099" creationId="{500BB1FA-C0A2-4DB5-96BF-35B3849E9416}"/>
          </ac:spMkLst>
        </pc:spChg>
        <pc:spChg chg="add del mod ord">
          <ac:chgData name="Ropitault, Tanguy (IntlAssoc)" userId="9d4700a9-f0c0-4dd6-9e34-27016b2d2558" providerId="ADAL" clId="{34B57369-1D19-41FF-896B-E11BE89176FF}" dt="2021-05-08T14:09:01.199" v="10374" actId="478"/>
          <ac:spMkLst>
            <pc:docMk/>
            <pc:sldMk cId="1735891595" sldId="282"/>
            <ac:spMk id="4100" creationId="{962A69C7-6BB4-4E86-B700-FD380C2E5F44}"/>
          </ac:spMkLst>
        </pc:spChg>
        <pc:spChg chg="add mod">
          <ac:chgData name="Ropitault, Tanguy (IntlAssoc)" userId="9d4700a9-f0c0-4dd6-9e34-27016b2d2558" providerId="ADAL" clId="{34B57369-1D19-41FF-896B-E11BE89176FF}" dt="2021-05-08T14:09:55.543" v="10386" actId="164"/>
          <ac:spMkLst>
            <pc:docMk/>
            <pc:sldMk cId="1735891595" sldId="282"/>
            <ac:spMk id="4108" creationId="{1B09F22A-E29A-4411-B825-7368948AA0F7}"/>
          </ac:spMkLst>
        </pc:spChg>
        <pc:spChg chg="add mod">
          <ac:chgData name="Ropitault, Tanguy (IntlAssoc)" userId="9d4700a9-f0c0-4dd6-9e34-27016b2d2558" providerId="ADAL" clId="{34B57369-1D19-41FF-896B-E11BE89176FF}" dt="2021-05-08T14:26:57.228" v="10675" actId="164"/>
          <ac:spMkLst>
            <pc:docMk/>
            <pc:sldMk cId="1735891595" sldId="282"/>
            <ac:spMk id="4114" creationId="{184104C7-C0AE-4C12-90C6-4984141C3F31}"/>
          </ac:spMkLst>
        </pc:spChg>
        <pc:spChg chg="add del mod">
          <ac:chgData name="Ropitault, Tanguy (IntlAssoc)" userId="9d4700a9-f0c0-4dd6-9e34-27016b2d2558" providerId="ADAL" clId="{34B57369-1D19-41FF-896B-E11BE89176FF}" dt="2021-05-08T14:23:26.901" v="10547" actId="478"/>
          <ac:spMkLst>
            <pc:docMk/>
            <pc:sldMk cId="1735891595" sldId="282"/>
            <ac:spMk id="4115" creationId="{689C7AF9-42E8-47AE-B83B-F7A683EAD5B7}"/>
          </ac:spMkLst>
        </pc:spChg>
        <pc:spChg chg="add mod">
          <ac:chgData name="Ropitault, Tanguy (IntlAssoc)" userId="9d4700a9-f0c0-4dd6-9e34-27016b2d2558" providerId="ADAL" clId="{34B57369-1D19-41FF-896B-E11BE89176FF}" dt="2021-05-08T23:20:52.555" v="10779" actId="1038"/>
          <ac:spMkLst>
            <pc:docMk/>
            <pc:sldMk cId="1735891595" sldId="282"/>
            <ac:spMk id="4117" creationId="{CE02AE14-2359-41BB-9F26-AD9115EEE977}"/>
          </ac:spMkLst>
        </pc:spChg>
        <pc:grpChg chg="add del mod">
          <ac:chgData name="Ropitault, Tanguy (IntlAssoc)" userId="9d4700a9-f0c0-4dd6-9e34-27016b2d2558" providerId="ADAL" clId="{34B57369-1D19-41FF-896B-E11BE89176FF}" dt="2021-05-08T14:15:33.562" v="10473" actId="165"/>
          <ac:grpSpMkLst>
            <pc:docMk/>
            <pc:sldMk cId="1735891595" sldId="282"/>
            <ac:grpSpMk id="124" creationId="{8BDF4015-57C3-4168-8792-2C04ED76DF81}"/>
          </ac:grpSpMkLst>
        </pc:grpChg>
        <pc:grpChg chg="add del mod">
          <ac:chgData name="Ropitault, Tanguy (IntlAssoc)" userId="9d4700a9-f0c0-4dd6-9e34-27016b2d2558" providerId="ADAL" clId="{34B57369-1D19-41FF-896B-E11BE89176FF}" dt="2021-05-08T14:15:28.614" v="10472" actId="165"/>
          <ac:grpSpMkLst>
            <pc:docMk/>
            <pc:sldMk cId="1735891595" sldId="282"/>
            <ac:grpSpMk id="127" creationId="{80C69BE8-9BEB-4F04-9973-545C11E55DE1}"/>
          </ac:grpSpMkLst>
        </pc:grpChg>
        <pc:grpChg chg="add del mod">
          <ac:chgData name="Ropitault, Tanguy (IntlAssoc)" userId="9d4700a9-f0c0-4dd6-9e34-27016b2d2558" providerId="ADAL" clId="{34B57369-1D19-41FF-896B-E11BE89176FF}" dt="2021-05-08T14:28:01.228" v="10677" actId="478"/>
          <ac:grpSpMkLst>
            <pc:docMk/>
            <pc:sldMk cId="1735891595" sldId="282"/>
            <ac:grpSpMk id="4109" creationId="{1D1AC210-16FD-42D8-BE46-0533B313F512}"/>
          </ac:grpSpMkLst>
        </pc:grpChg>
        <pc:grpChg chg="add del mod ord">
          <ac:chgData name="Ropitault, Tanguy (IntlAssoc)" userId="9d4700a9-f0c0-4dd6-9e34-27016b2d2558" providerId="ADAL" clId="{34B57369-1D19-41FF-896B-E11BE89176FF}" dt="2021-05-08T14:28:01.228" v="10677" actId="478"/>
          <ac:grpSpMkLst>
            <pc:docMk/>
            <pc:sldMk cId="1735891595" sldId="282"/>
            <ac:grpSpMk id="4110" creationId="{BE25B17B-4AD9-4EE9-9B10-E98FA62813C9}"/>
          </ac:grpSpMkLst>
        </pc:grpChg>
        <pc:grpChg chg="add mod">
          <ac:chgData name="Ropitault, Tanguy (IntlAssoc)" userId="9d4700a9-f0c0-4dd6-9e34-27016b2d2558" providerId="ADAL" clId="{34B57369-1D19-41FF-896B-E11BE89176FF}" dt="2021-05-08T14:27:00.747" v="10676" actId="1076"/>
          <ac:grpSpMkLst>
            <pc:docMk/>
            <pc:sldMk cId="1735891595" sldId="282"/>
            <ac:grpSpMk id="4116" creationId="{B0393910-B259-4C46-9D21-290484785654}"/>
          </ac:grpSpMkLst>
        </pc:grpChg>
        <pc:graphicFrameChg chg="del">
          <ac:chgData name="Ropitault, Tanguy (IntlAssoc)" userId="9d4700a9-f0c0-4dd6-9e34-27016b2d2558" providerId="ADAL" clId="{34B57369-1D19-41FF-896B-E11BE89176FF}" dt="2021-05-08T12:20:53.748" v="9577" actId="478"/>
          <ac:graphicFrameMkLst>
            <pc:docMk/>
            <pc:sldMk cId="1735891595" sldId="282"/>
            <ac:graphicFrameMk id="83" creationId="{0F87D184-AAC6-4EA6-B5C4-88B245FBE797}"/>
          </ac:graphicFrameMkLst>
        </pc:graphicFrameChg>
        <pc:picChg chg="add del mod ord">
          <ac:chgData name="Ropitault, Tanguy (IntlAssoc)" userId="9d4700a9-f0c0-4dd6-9e34-27016b2d2558" providerId="ADAL" clId="{34B57369-1D19-41FF-896B-E11BE89176FF}" dt="2021-05-08T12:32:30.204" v="9898" actId="478"/>
          <ac:picMkLst>
            <pc:docMk/>
            <pc:sldMk cId="1735891595" sldId="282"/>
            <ac:picMk id="8" creationId="{902593F3-6469-4FB3-946D-076506137B92}"/>
          </ac:picMkLst>
        </pc:picChg>
        <pc:picChg chg="add del mod">
          <ac:chgData name="Ropitault, Tanguy (IntlAssoc)" userId="9d4700a9-f0c0-4dd6-9e34-27016b2d2558" providerId="ADAL" clId="{34B57369-1D19-41FF-896B-E11BE89176FF}" dt="2021-05-08T12:23:56.288" v="9612" actId="478"/>
          <ac:picMkLst>
            <pc:docMk/>
            <pc:sldMk cId="1735891595" sldId="282"/>
            <ac:picMk id="65" creationId="{9C4FB8D0-E26F-4582-A861-BA90185F296B}"/>
          </ac:picMkLst>
        </pc:picChg>
        <pc:picChg chg="add mod">
          <ac:chgData name="Ropitault, Tanguy (IntlAssoc)" userId="9d4700a9-f0c0-4dd6-9e34-27016b2d2558" providerId="ADAL" clId="{34B57369-1D19-41FF-896B-E11BE89176FF}" dt="2021-05-08T12:32:58.930" v="9903" actId="1076"/>
          <ac:picMkLst>
            <pc:docMk/>
            <pc:sldMk cId="1735891595" sldId="282"/>
            <ac:picMk id="84" creationId="{7CA9DA95-8007-403F-9CE7-72EC839EAD5B}"/>
          </ac:picMkLst>
        </pc:picChg>
        <pc:picChg chg="add del">
          <ac:chgData name="Ropitault, Tanguy (IntlAssoc)" userId="9d4700a9-f0c0-4dd6-9e34-27016b2d2558" providerId="ADAL" clId="{34B57369-1D19-41FF-896B-E11BE89176FF}" dt="2021-05-08T12:20:41.971" v="9574" actId="478"/>
          <ac:picMkLst>
            <pc:docMk/>
            <pc:sldMk cId="1735891595" sldId="282"/>
            <ac:picMk id="4098" creationId="{9135826E-A3FC-4622-A2AA-49E2FF18564C}"/>
          </ac:picMkLst>
        </pc:picChg>
        <pc:picChg chg="add del">
          <ac:chgData name="Ropitault, Tanguy (IntlAssoc)" userId="9d4700a9-f0c0-4dd6-9e34-27016b2d2558" providerId="ADAL" clId="{34B57369-1D19-41FF-896B-E11BE89176FF}" dt="2021-05-08T14:03:32.704" v="10261"/>
          <ac:picMkLst>
            <pc:docMk/>
            <pc:sldMk cId="1735891595" sldId="282"/>
            <ac:picMk id="4105" creationId="{8FB4067A-8EA5-468E-925C-227F32C92780}"/>
          </ac:picMkLst>
        </pc:picChg>
        <pc:picChg chg="add del mod ord">
          <ac:chgData name="Ropitault, Tanguy (IntlAssoc)" userId="9d4700a9-f0c0-4dd6-9e34-27016b2d2558" providerId="ADAL" clId="{34B57369-1D19-41FF-896B-E11BE89176FF}" dt="2021-05-08T14:28:01.228" v="10677" actId="478"/>
          <ac:picMkLst>
            <pc:docMk/>
            <pc:sldMk cId="1735891595" sldId="282"/>
            <ac:picMk id="4106" creationId="{57C2F0C8-B992-4CC9-A703-D6ACD9E77022}"/>
          </ac:picMkLst>
        </pc:picChg>
        <pc:picChg chg="add del mod ord">
          <ac:chgData name="Ropitault, Tanguy (IntlAssoc)" userId="9d4700a9-f0c0-4dd6-9e34-27016b2d2558" providerId="ADAL" clId="{34B57369-1D19-41FF-896B-E11BE89176FF}" dt="2021-05-08T14:09:00.626" v="10372"/>
          <ac:picMkLst>
            <pc:docMk/>
            <pc:sldMk cId="1735891595" sldId="282"/>
            <ac:picMk id="4107" creationId="{3DC8DAC2-277E-4FF9-B60A-139793280EC1}"/>
          </ac:picMkLst>
        </pc:picChg>
        <pc:picChg chg="add del mod ord">
          <ac:chgData name="Ropitault, Tanguy (IntlAssoc)" userId="9d4700a9-f0c0-4dd6-9e34-27016b2d2558" providerId="ADAL" clId="{34B57369-1D19-41FF-896B-E11BE89176FF}" dt="2021-05-08T14:12:38.917" v="10467" actId="478"/>
          <ac:picMkLst>
            <pc:docMk/>
            <pc:sldMk cId="1735891595" sldId="282"/>
            <ac:picMk id="4111" creationId="{CC81E611-292C-4AC9-9274-AAD654DA3F98}"/>
          </ac:picMkLst>
        </pc:picChg>
        <pc:picChg chg="add del mod modCrop">
          <ac:chgData name="Ropitault, Tanguy (IntlAssoc)" userId="9d4700a9-f0c0-4dd6-9e34-27016b2d2558" providerId="ADAL" clId="{34B57369-1D19-41FF-896B-E11BE89176FF}" dt="2021-05-08T14:20:00.395" v="10542" actId="478"/>
          <ac:picMkLst>
            <pc:docMk/>
            <pc:sldMk cId="1735891595" sldId="282"/>
            <ac:picMk id="4112" creationId="{02DA2EC0-2118-4B60-9AE1-43142FC0DEF6}"/>
          </ac:picMkLst>
        </pc:picChg>
        <pc:picChg chg="add del mod modCrop">
          <ac:chgData name="Ropitault, Tanguy (IntlAssoc)" userId="9d4700a9-f0c0-4dd6-9e34-27016b2d2558" providerId="ADAL" clId="{34B57369-1D19-41FF-896B-E11BE89176FF}" dt="2021-05-08T14:19:59.204" v="10541" actId="478"/>
          <ac:picMkLst>
            <pc:docMk/>
            <pc:sldMk cId="1735891595" sldId="282"/>
            <ac:picMk id="4113" creationId="{11B04FD4-A1AD-4E41-B36B-2DEADA662040}"/>
          </ac:picMkLst>
        </pc:picChg>
        <pc:cxnChg chg="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12" creationId="{3E911BAA-63A6-4BA3-B32D-1F34F52A4753}"/>
          </ac:cxnSpMkLst>
        </pc:cxnChg>
        <pc:cxnChg chg="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20" creationId="{61F78CF1-DAF7-47DE-B793-5B70C4200B12}"/>
          </ac:cxnSpMkLst>
        </pc:cxnChg>
        <pc:cxnChg chg="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23" creationId="{37D21641-EFFC-4741-9214-8F43F072EE6C}"/>
          </ac:cxnSpMkLst>
        </pc:cxnChg>
        <pc:cxnChg chg="add del mod">
          <ac:chgData name="Ropitault, Tanguy (IntlAssoc)" userId="9d4700a9-f0c0-4dd6-9e34-27016b2d2558" providerId="ADAL" clId="{34B57369-1D19-41FF-896B-E11BE89176FF}" dt="2021-05-08T12:21:54.789" v="9594" actId="478"/>
          <ac:cxnSpMkLst>
            <pc:docMk/>
            <pc:sldMk cId="1735891595" sldId="282"/>
            <ac:cxnSpMk id="37" creationId="{B57765DC-B596-4BE7-B366-87CCA1BF983E}"/>
          </ac:cxnSpMkLst>
        </pc:cxnChg>
        <pc:cxnChg chg="add del mod">
          <ac:chgData name="Ropitault, Tanguy (IntlAssoc)" userId="9d4700a9-f0c0-4dd6-9e34-27016b2d2558" providerId="ADAL" clId="{34B57369-1D19-41FF-896B-E11BE89176FF}" dt="2021-05-08T12:21:53.846" v="9593" actId="478"/>
          <ac:cxnSpMkLst>
            <pc:docMk/>
            <pc:sldMk cId="1735891595" sldId="282"/>
            <ac:cxnSpMk id="39" creationId="{49E709A2-73F2-4F4D-8BE9-55C60D78A74E}"/>
          </ac:cxnSpMkLst>
        </pc:cxnChg>
        <pc:cxnChg chg="add del mod">
          <ac:chgData name="Ropitault, Tanguy (IntlAssoc)" userId="9d4700a9-f0c0-4dd6-9e34-27016b2d2558" providerId="ADAL" clId="{34B57369-1D19-41FF-896B-E11BE89176FF}" dt="2021-05-08T12:21:05.482" v="9580" actId="478"/>
          <ac:cxnSpMkLst>
            <pc:docMk/>
            <pc:sldMk cId="1735891595" sldId="282"/>
            <ac:cxnSpMk id="46" creationId="{420838D4-2B77-4F90-8E11-CD63806A3C6A}"/>
          </ac:cxnSpMkLst>
        </pc:cxnChg>
        <pc:cxnChg chg="add del mod">
          <ac:chgData name="Ropitault, Tanguy (IntlAssoc)" userId="9d4700a9-f0c0-4dd6-9e34-27016b2d2558" providerId="ADAL" clId="{34B57369-1D19-41FF-896B-E11BE89176FF}" dt="2021-05-08T12:21:05.482" v="9580" actId="478"/>
          <ac:cxnSpMkLst>
            <pc:docMk/>
            <pc:sldMk cId="1735891595" sldId="282"/>
            <ac:cxnSpMk id="47" creationId="{1054BD8A-A3C5-4C94-876A-E1821C84CB46}"/>
          </ac:cxnSpMkLst>
        </pc:cxnChg>
        <pc:cxnChg chg="add del mod">
          <ac:chgData name="Ropitault, Tanguy (IntlAssoc)" userId="9d4700a9-f0c0-4dd6-9e34-27016b2d2558" providerId="ADAL" clId="{34B57369-1D19-41FF-896B-E11BE89176FF}" dt="2021-05-08T12:21:05.482" v="9580" actId="478"/>
          <ac:cxnSpMkLst>
            <pc:docMk/>
            <pc:sldMk cId="1735891595" sldId="282"/>
            <ac:cxnSpMk id="50" creationId="{2C2468FE-5164-4BC2-AD57-44448CCEEA67}"/>
          </ac:cxnSpMkLst>
        </pc:cxnChg>
        <pc:cxnChg chg="add mod">
          <ac:chgData name="Ropitault, Tanguy (IntlAssoc)" userId="9d4700a9-f0c0-4dd6-9e34-27016b2d2558" providerId="ADAL" clId="{34B57369-1D19-41FF-896B-E11BE89176FF}" dt="2021-05-08T12:22:37.688" v="9602" actId="1076"/>
          <ac:cxnSpMkLst>
            <pc:docMk/>
            <pc:sldMk cId="1735891595" sldId="282"/>
            <ac:cxnSpMk id="52" creationId="{44CB4E0C-B53B-473C-A0BE-7670A4E31535}"/>
          </ac:cxnSpMkLst>
        </pc:cxnChg>
        <pc:cxnChg chg="add mod">
          <ac:chgData name="Ropitault, Tanguy (IntlAssoc)" userId="9d4700a9-f0c0-4dd6-9e34-27016b2d2558" providerId="ADAL" clId="{34B57369-1D19-41FF-896B-E11BE89176FF}" dt="2021-05-08T12:22:37.688" v="9602" actId="1076"/>
          <ac:cxnSpMkLst>
            <pc:docMk/>
            <pc:sldMk cId="1735891595" sldId="282"/>
            <ac:cxnSpMk id="53" creationId="{E13D3DA6-AEA4-422E-B774-1AC8C17BA900}"/>
          </ac:cxnSpMkLst>
        </pc:cxnChg>
        <pc:cxnChg chg="add mod">
          <ac:chgData name="Ropitault, Tanguy (IntlAssoc)" userId="9d4700a9-f0c0-4dd6-9e34-27016b2d2558" providerId="ADAL" clId="{34B57369-1D19-41FF-896B-E11BE89176FF}" dt="2021-05-08T12:24:42.877" v="9616" actId="14100"/>
          <ac:cxnSpMkLst>
            <pc:docMk/>
            <pc:sldMk cId="1735891595" sldId="282"/>
            <ac:cxnSpMk id="56" creationId="{FEA7E135-3B55-4B2F-9E1D-BC178B1DB983}"/>
          </ac:cxnSpMkLst>
        </pc:cxnChg>
        <pc:cxnChg chg="add mod">
          <ac:chgData name="Ropitault, Tanguy (IntlAssoc)" userId="9d4700a9-f0c0-4dd6-9e34-27016b2d2558" providerId="ADAL" clId="{34B57369-1D19-41FF-896B-E11BE89176FF}" dt="2021-05-08T12:23:00.974" v="9604" actId="1076"/>
          <ac:cxnSpMkLst>
            <pc:docMk/>
            <pc:sldMk cId="1735891595" sldId="282"/>
            <ac:cxnSpMk id="57" creationId="{2B10D0DC-56BD-4F8B-B127-EDDD8F4239F9}"/>
          </ac:cxnSpMkLst>
        </pc:cxnChg>
        <pc:cxnChg chg="add mod">
          <ac:chgData name="Ropitault, Tanguy (IntlAssoc)" userId="9d4700a9-f0c0-4dd6-9e34-27016b2d2558" providerId="ADAL" clId="{34B57369-1D19-41FF-896B-E11BE89176FF}" dt="2021-05-08T12:23:20.476" v="9608" actId="14100"/>
          <ac:cxnSpMkLst>
            <pc:docMk/>
            <pc:sldMk cId="1735891595" sldId="282"/>
            <ac:cxnSpMk id="58" creationId="{E51F611C-3A16-4137-A78C-21135B688AB5}"/>
          </ac:cxnSpMkLst>
        </pc:cxnChg>
        <pc:cxnChg chg="add mod">
          <ac:chgData name="Ropitault, Tanguy (IntlAssoc)" userId="9d4700a9-f0c0-4dd6-9e34-27016b2d2558" providerId="ADAL" clId="{34B57369-1D19-41FF-896B-E11BE89176FF}" dt="2021-05-08T12:23:24.577" v="9609" actId="14100"/>
          <ac:cxnSpMkLst>
            <pc:docMk/>
            <pc:sldMk cId="1735891595" sldId="282"/>
            <ac:cxnSpMk id="61" creationId="{ACC0F6AE-BD57-4B2A-ACF5-68A90B6CD426}"/>
          </ac:cxnSpMkLst>
        </pc:cxnChg>
        <pc:cxnChg chg="add 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62" creationId="{6018B5F7-E04C-46FB-B5BC-60AAD20314B4}"/>
          </ac:cxnSpMkLst>
        </pc:cxnChg>
        <pc:cxnChg chg="add 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63" creationId="{AD9AB271-FECB-4EEF-B7CB-44854921F758}"/>
          </ac:cxnSpMkLst>
        </pc:cxnChg>
        <pc:cxnChg chg="add del">
          <ac:chgData name="Ropitault, Tanguy (IntlAssoc)" userId="9d4700a9-f0c0-4dd6-9e34-27016b2d2558" providerId="ADAL" clId="{34B57369-1D19-41FF-896B-E11BE89176FF}" dt="2021-05-08T12:20:41.971" v="9574" actId="478"/>
          <ac:cxnSpMkLst>
            <pc:docMk/>
            <pc:sldMk cId="1735891595" sldId="282"/>
            <ac:cxnSpMk id="66" creationId="{DA2C835A-93C3-4F8E-867B-574B39297F40}"/>
          </ac:cxnSpMkLst>
        </pc:cxnChg>
        <pc:cxnChg chg="add mod">
          <ac:chgData name="Ropitault, Tanguy (IntlAssoc)" userId="9d4700a9-f0c0-4dd6-9e34-27016b2d2558" providerId="ADAL" clId="{34B57369-1D19-41FF-896B-E11BE89176FF}" dt="2021-05-08T12:34:31.932" v="9923" actId="478"/>
          <ac:cxnSpMkLst>
            <pc:docMk/>
            <pc:sldMk cId="1735891595" sldId="282"/>
            <ac:cxnSpMk id="73" creationId="{8EE6C76E-4D3A-4AAD-9A49-8994B32E6B70}"/>
          </ac:cxnSpMkLst>
        </pc:cxnChg>
        <pc:cxnChg chg="add del mod ord">
          <ac:chgData name="Ropitault, Tanguy (IntlAssoc)" userId="9d4700a9-f0c0-4dd6-9e34-27016b2d2558" providerId="ADAL" clId="{34B57369-1D19-41FF-896B-E11BE89176FF}" dt="2021-05-08T14:29:34.849" v="10692" actId="692"/>
          <ac:cxnSpMkLst>
            <pc:docMk/>
            <pc:sldMk cId="1735891595" sldId="282"/>
            <ac:cxnSpMk id="74" creationId="{30137A0C-BCAA-4FB0-892B-47B08D45B798}"/>
          </ac:cxnSpMkLst>
        </pc:cxnChg>
        <pc:cxnChg chg="add mod ord">
          <ac:chgData name="Ropitault, Tanguy (IntlAssoc)" userId="9d4700a9-f0c0-4dd6-9e34-27016b2d2558" providerId="ADAL" clId="{34B57369-1D19-41FF-896B-E11BE89176FF}" dt="2021-05-08T14:29:03.322" v="10682" actId="692"/>
          <ac:cxnSpMkLst>
            <pc:docMk/>
            <pc:sldMk cId="1735891595" sldId="282"/>
            <ac:cxnSpMk id="77" creationId="{D7C04930-35C0-4B09-85F3-E50754EBA981}"/>
          </ac:cxnSpMkLst>
        </pc:cxnChg>
        <pc:cxnChg chg="add mod">
          <ac:chgData name="Ropitault, Tanguy (IntlAssoc)" userId="9d4700a9-f0c0-4dd6-9e34-27016b2d2558" providerId="ADAL" clId="{34B57369-1D19-41FF-896B-E11BE89176FF}" dt="2021-05-08T14:29:27.491" v="10687" actId="692"/>
          <ac:cxnSpMkLst>
            <pc:docMk/>
            <pc:sldMk cId="1735891595" sldId="282"/>
            <ac:cxnSpMk id="78" creationId="{8D1DE21D-01F5-49EE-AFE8-47A52FA6A14D}"/>
          </ac:cxnSpMkLst>
        </pc:cxnChg>
        <pc:cxnChg chg="add mod ord">
          <ac:chgData name="Ropitault, Tanguy (IntlAssoc)" userId="9d4700a9-f0c0-4dd6-9e34-27016b2d2558" providerId="ADAL" clId="{34B57369-1D19-41FF-896B-E11BE89176FF}" dt="2021-05-08T14:29:34.849" v="10692" actId="692"/>
          <ac:cxnSpMkLst>
            <pc:docMk/>
            <pc:sldMk cId="1735891595" sldId="282"/>
            <ac:cxnSpMk id="79" creationId="{87EAC5A7-C464-433C-B4C2-76FCAF04A792}"/>
          </ac:cxnSpMkLst>
        </pc:cxnChg>
        <pc:cxnChg chg="add mod">
          <ac:chgData name="Ropitault, Tanguy (IntlAssoc)" userId="9d4700a9-f0c0-4dd6-9e34-27016b2d2558" providerId="ADAL" clId="{34B57369-1D19-41FF-896B-E11BE89176FF}" dt="2021-05-08T14:29:34.849" v="10692" actId="692"/>
          <ac:cxnSpMkLst>
            <pc:docMk/>
            <pc:sldMk cId="1735891595" sldId="282"/>
            <ac:cxnSpMk id="80" creationId="{B7CBA4BF-84D3-4B5C-AD9A-FB97C011A49E}"/>
          </ac:cxnSpMkLst>
        </pc:cxnChg>
        <pc:cxnChg chg="add del mod">
          <ac:chgData name="Ropitault, Tanguy (IntlAssoc)" userId="9d4700a9-f0c0-4dd6-9e34-27016b2d2558" providerId="ADAL" clId="{34B57369-1D19-41FF-896B-E11BE89176FF}" dt="2021-05-08T12:38:36.252" v="9999" actId="478"/>
          <ac:cxnSpMkLst>
            <pc:docMk/>
            <pc:sldMk cId="1735891595" sldId="282"/>
            <ac:cxnSpMk id="102" creationId="{F3FBB827-003A-4E0B-8BA6-3A76F70E8945}"/>
          </ac:cxnSpMkLst>
        </pc:cxnChg>
        <pc:cxnChg chg="add del mod">
          <ac:chgData name="Ropitault, Tanguy (IntlAssoc)" userId="9d4700a9-f0c0-4dd6-9e34-27016b2d2558" providerId="ADAL" clId="{34B57369-1D19-41FF-896B-E11BE89176FF}" dt="2021-05-08T12:38:33.883" v="9998" actId="478"/>
          <ac:cxnSpMkLst>
            <pc:docMk/>
            <pc:sldMk cId="1735891595" sldId="282"/>
            <ac:cxnSpMk id="105" creationId="{D2C074F2-A167-42D3-B2FF-F800882EEB25}"/>
          </ac:cxnSpMkLst>
        </pc:cxnChg>
      </pc:sldChg>
      <pc:sldChg chg="add del">
        <pc:chgData name="Ropitault, Tanguy (IntlAssoc)" userId="9d4700a9-f0c0-4dd6-9e34-27016b2d2558" providerId="ADAL" clId="{34B57369-1D19-41FF-896B-E11BE89176FF}" dt="2021-05-08T12:16:31.338" v="9552" actId="2696"/>
        <pc:sldMkLst>
          <pc:docMk/>
          <pc:sldMk cId="2993080059" sldId="282"/>
        </pc:sldMkLst>
      </pc:sldChg>
    </pc:docChg>
  </pc:docChgLst>
  <pc:docChgLst>
    <pc:chgData name="Steve" userId="0c554642-0bce-4f48-a335-9a098d4b356f" providerId="ADAL" clId="{CDB7777A-CFDA-4773-BD68-08A4665255A6}"/>
    <pc:docChg chg="undo custSel addSld modSld">
      <pc:chgData name="Steve" userId="0c554642-0bce-4f48-a335-9a098d4b356f" providerId="ADAL" clId="{CDB7777A-CFDA-4773-BD68-08A4665255A6}" dt="2021-05-07T19:52:30.042" v="66" actId="478"/>
      <pc:docMkLst>
        <pc:docMk/>
      </pc:docMkLst>
      <pc:sldChg chg="modSp">
        <pc:chgData name="Steve" userId="0c554642-0bce-4f48-a335-9a098d4b356f" providerId="ADAL" clId="{CDB7777A-CFDA-4773-BD68-08A4665255A6}" dt="2021-05-06T17:54:17.287" v="1"/>
        <pc:sldMkLst>
          <pc:docMk/>
          <pc:sldMk cId="0" sldId="256"/>
        </pc:sldMkLst>
        <pc:graphicFrameChg chg="mod">
          <ac:chgData name="Steve" userId="0c554642-0bce-4f48-a335-9a098d4b356f" providerId="ADAL" clId="{CDB7777A-CFDA-4773-BD68-08A4665255A6}" dt="2021-05-06T17:54:17.287" v="1"/>
          <ac:graphicFrameMkLst>
            <pc:docMk/>
            <pc:sldMk cId="0" sldId="256"/>
            <ac:graphicFrameMk id="3075" creationId="{00000000-0000-0000-0000-000000000000}"/>
          </ac:graphicFrameMkLst>
        </pc:graphicFrameChg>
      </pc:sldChg>
      <pc:sldChg chg="modSp mod addCm modCm">
        <pc:chgData name="Steve" userId="0c554642-0bce-4f48-a335-9a098d4b356f" providerId="ADAL" clId="{CDB7777A-CFDA-4773-BD68-08A4665255A6}" dt="2021-05-07T12:39:47.978" v="16"/>
        <pc:sldMkLst>
          <pc:docMk/>
          <pc:sldMk cId="1276078579" sldId="266"/>
        </pc:sldMkLst>
        <pc:spChg chg="mod">
          <ac:chgData name="Steve" userId="0c554642-0bce-4f48-a335-9a098d4b356f" providerId="ADAL" clId="{CDB7777A-CFDA-4773-BD68-08A4665255A6}" dt="2021-05-07T12:39:16.701" v="14" actId="20577"/>
          <ac:spMkLst>
            <pc:docMk/>
            <pc:sldMk cId="1276078579" sldId="266"/>
            <ac:spMk id="7" creationId="{6ECF4525-0E3D-4D19-96FF-0BD5278D0F8E}"/>
          </ac:spMkLst>
        </pc:spChg>
      </pc:sldChg>
      <pc:sldChg chg="addCm modCm">
        <pc:chgData name="Steve" userId="0c554642-0bce-4f48-a335-9a098d4b356f" providerId="ADAL" clId="{CDB7777A-CFDA-4773-BD68-08A4665255A6}" dt="2021-05-07T12:36:23.838" v="7"/>
        <pc:sldMkLst>
          <pc:docMk/>
          <pc:sldMk cId="4010672994" sldId="269"/>
        </pc:sldMkLst>
      </pc:sldChg>
      <pc:sldChg chg="modSp mod">
        <pc:chgData name="Steve" userId="0c554642-0bce-4f48-a335-9a098d4b356f" providerId="ADAL" clId="{CDB7777A-CFDA-4773-BD68-08A4665255A6}" dt="2021-05-07T12:47:19.297" v="36" actId="20577"/>
        <pc:sldMkLst>
          <pc:docMk/>
          <pc:sldMk cId="4144363594" sldId="271"/>
        </pc:sldMkLst>
        <pc:spChg chg="mod">
          <ac:chgData name="Steve" userId="0c554642-0bce-4f48-a335-9a098d4b356f" providerId="ADAL" clId="{CDB7777A-CFDA-4773-BD68-08A4665255A6}" dt="2021-05-07T12:47:19.297" v="36" actId="20577"/>
          <ac:spMkLst>
            <pc:docMk/>
            <pc:sldMk cId="4144363594" sldId="271"/>
            <ac:spMk id="98" creationId="{F80F2A12-0DB5-428E-8163-481056EB6220}"/>
          </ac:spMkLst>
        </pc:spChg>
      </pc:sldChg>
      <pc:sldChg chg="modSp mod addCm modCm">
        <pc:chgData name="Steve" userId="0c554642-0bce-4f48-a335-9a098d4b356f" providerId="ADAL" clId="{CDB7777A-CFDA-4773-BD68-08A4665255A6}" dt="2021-05-07T12:42:39.718" v="18"/>
        <pc:sldMkLst>
          <pc:docMk/>
          <pc:sldMk cId="1718939507" sldId="275"/>
        </pc:sldMkLst>
        <pc:spChg chg="mod">
          <ac:chgData name="Steve" userId="0c554642-0bce-4f48-a335-9a098d4b356f" providerId="ADAL" clId="{CDB7777A-CFDA-4773-BD68-08A4665255A6}" dt="2021-05-07T12:26:40.297" v="2" actId="313"/>
          <ac:spMkLst>
            <pc:docMk/>
            <pc:sldMk cId="1718939507" sldId="275"/>
            <ac:spMk id="13" creationId="{616C1B44-6400-49A5-A589-EA0D652798DB}"/>
          </ac:spMkLst>
        </pc:spChg>
      </pc:sldChg>
      <pc:sldChg chg="modSp mod addCm delCm modCm">
        <pc:chgData name="Steve" userId="0c554642-0bce-4f48-a335-9a098d4b356f" providerId="ADAL" clId="{CDB7777A-CFDA-4773-BD68-08A4665255A6}" dt="2021-05-07T12:45:41.922" v="27"/>
        <pc:sldMkLst>
          <pc:docMk/>
          <pc:sldMk cId="3830716151" sldId="277"/>
        </pc:sldMkLst>
        <pc:graphicFrameChg chg="modGraphic">
          <ac:chgData name="Steve" userId="0c554642-0bce-4f48-a335-9a098d4b356f" providerId="ADAL" clId="{CDB7777A-CFDA-4773-BD68-08A4665255A6}" dt="2021-05-07T12:44:11.110" v="21" actId="20577"/>
          <ac:graphicFrameMkLst>
            <pc:docMk/>
            <pc:sldMk cId="3830716151" sldId="277"/>
            <ac:graphicFrameMk id="83" creationId="{0F87D184-AAC6-4EA6-B5C4-88B245FBE797}"/>
          </ac:graphicFrameMkLst>
        </pc:graphicFrameChg>
      </pc:sldChg>
      <pc:sldChg chg="addSp delSp modSp add mod">
        <pc:chgData name="Steve" userId="0c554642-0bce-4f48-a335-9a098d4b356f" providerId="ADAL" clId="{CDB7777A-CFDA-4773-BD68-08A4665255A6}" dt="2021-05-07T19:52:30.042" v="66" actId="478"/>
        <pc:sldMkLst>
          <pc:docMk/>
          <pc:sldMk cId="2288262461" sldId="281"/>
        </pc:sldMkLst>
        <pc:spChg chg="mod">
          <ac:chgData name="Steve" userId="0c554642-0bce-4f48-a335-9a098d4b356f" providerId="ADAL" clId="{CDB7777A-CFDA-4773-BD68-08A4665255A6}" dt="2021-05-07T13:49:08.985" v="59" actId="255"/>
          <ac:spMkLst>
            <pc:docMk/>
            <pc:sldMk cId="2288262461" sldId="281"/>
            <ac:spMk id="39" creationId="{BA069507-949C-4D22-9070-C34DE5F28952}"/>
          </ac:spMkLst>
        </pc:spChg>
        <pc:spChg chg="del">
          <ac:chgData name="Steve" userId="0c554642-0bce-4f48-a335-9a098d4b356f" providerId="ADAL" clId="{CDB7777A-CFDA-4773-BD68-08A4665255A6}" dt="2021-05-07T13:49:12.092" v="60" actId="478"/>
          <ac:spMkLst>
            <pc:docMk/>
            <pc:sldMk cId="2288262461" sldId="281"/>
            <ac:spMk id="48" creationId="{C6BD9D16-884B-4E33-9825-DCA9EC4D8732}"/>
          </ac:spMkLst>
        </pc:spChg>
        <pc:spChg chg="del">
          <ac:chgData name="Steve" userId="0c554642-0bce-4f48-a335-9a098d4b356f" providerId="ADAL" clId="{CDB7777A-CFDA-4773-BD68-08A4665255A6}" dt="2021-05-07T13:49:12.092" v="60" actId="478"/>
          <ac:spMkLst>
            <pc:docMk/>
            <pc:sldMk cId="2288262461" sldId="281"/>
            <ac:spMk id="49" creationId="{CE972342-3D4B-4E0B-AD4F-A1D1D2A66D92}"/>
          </ac:spMkLst>
        </pc:spChg>
        <pc:spChg chg="mod">
          <ac:chgData name="Steve" userId="0c554642-0bce-4f48-a335-9a098d4b356f" providerId="ADAL" clId="{CDB7777A-CFDA-4773-BD68-08A4665255A6}" dt="2021-05-07T13:49:17.261" v="61" actId="14100"/>
          <ac:spMkLst>
            <pc:docMk/>
            <pc:sldMk cId="2288262461" sldId="281"/>
            <ac:spMk id="98" creationId="{F80F2A12-0DB5-428E-8163-481056EB6220}"/>
          </ac:spMkLst>
        </pc:spChg>
        <pc:picChg chg="add mod ord">
          <ac:chgData name="Steve" userId="0c554642-0bce-4f48-a335-9a098d4b356f" providerId="ADAL" clId="{CDB7777A-CFDA-4773-BD68-08A4665255A6}" dt="2021-05-07T19:52:27.931" v="65" actId="167"/>
          <ac:picMkLst>
            <pc:docMk/>
            <pc:sldMk cId="2288262461" sldId="281"/>
            <ac:picMk id="45" creationId="{95B9977C-3E8E-46A7-872E-054727C65118}"/>
          </ac:picMkLst>
        </pc:picChg>
        <pc:picChg chg="del">
          <ac:chgData name="Steve" userId="0c554642-0bce-4f48-a335-9a098d4b356f" providerId="ADAL" clId="{CDB7777A-CFDA-4773-BD68-08A4665255A6}" dt="2021-05-07T19:52:30.042" v="66" actId="478"/>
          <ac:picMkLst>
            <pc:docMk/>
            <pc:sldMk cId="2288262461" sldId="281"/>
            <ac:picMk id="5125" creationId="{08876662-2C48-46B7-804A-591D48A4240E}"/>
          </ac:picMkLst>
        </pc:picChg>
        <pc:cxnChg chg="del mod">
          <ac:chgData name="Steve" userId="0c554642-0bce-4f48-a335-9a098d4b356f" providerId="ADAL" clId="{CDB7777A-CFDA-4773-BD68-08A4665255A6}" dt="2021-05-07T13:49:12.092" v="60" actId="478"/>
          <ac:cxnSpMkLst>
            <pc:docMk/>
            <pc:sldMk cId="2288262461" sldId="281"/>
            <ac:cxnSpMk id="50" creationId="{60068EC4-03CF-4D1A-99E7-A11B4CB6C917}"/>
          </ac:cxnSpMkLst>
        </pc:cxnChg>
        <pc:cxnChg chg="del mod">
          <ac:chgData name="Steve" userId="0c554642-0bce-4f48-a335-9a098d4b356f" providerId="ADAL" clId="{CDB7777A-CFDA-4773-BD68-08A4665255A6}" dt="2021-05-07T13:49:12.092" v="60" actId="478"/>
          <ac:cxnSpMkLst>
            <pc:docMk/>
            <pc:sldMk cId="2288262461" sldId="281"/>
            <ac:cxnSpMk id="53" creationId="{D956CA1F-FB74-400B-9A83-2E696C784328}"/>
          </ac:cxnSpMkLst>
        </pc:cxnChg>
        <pc:cxnChg chg="mod">
          <ac:chgData name="Steve" userId="0c554642-0bce-4f48-a335-9a098d4b356f" providerId="ADAL" clId="{CDB7777A-CFDA-4773-BD68-08A4665255A6}" dt="2021-05-07T13:50:04.449" v="62" actId="14100"/>
          <ac:cxnSpMkLst>
            <pc:docMk/>
            <pc:sldMk cId="2288262461" sldId="281"/>
            <ac:cxnSpMk id="61" creationId="{5ADEEBFF-285C-4255-AED2-8190893E5650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802.11-21/0746r0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May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Tanguy Ropitault, NIST / Prometheus Computing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802.11-21/0746r0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802.11-21/0746r0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Tanguy Ropitault, NIST / Prometheus Computing LLC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3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May 2021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802.11-21/0746r0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4493-orange-transpare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mentor.ieee.org/802.11/dcn/20/11-20-1642-00-00bf-wlan-sensing-link-level-simulation.ppt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github.com/wigig-tools/ns3-802.11a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Q-D simulation &amp; Modeling framework for sensing</a:t>
            </a: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/>
              <a:t>Date:</a:t>
            </a:r>
            <a:r>
              <a:rPr lang="en-GB" sz="2000" b="0"/>
              <a:t> 2021-05-11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296048"/>
              </p:ext>
            </p:extLst>
          </p:nvPr>
        </p:nvGraphicFramePr>
        <p:xfrm>
          <a:off x="995363" y="2414588"/>
          <a:ext cx="11041062" cy="367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10428620" imgH="3483967" progId="Word.Document.8">
                  <p:embed/>
                </p:oleObj>
              </mc:Choice>
              <mc:Fallback>
                <p:oleObj name="Document" r:id="rId4" imgW="10428620" imgH="3483967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2414588"/>
                        <a:ext cx="11041062" cy="3678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099">
            <a:extLst>
              <a:ext uri="{FF2B5EF4-FFF2-40B4-BE49-F238E27FC236}">
                <a16:creationId xmlns:a16="http://schemas.microsoft.com/office/drawing/2014/main" id="{962A69C7-6BB4-4E86-B700-FD380C2E5F44}"/>
              </a:ext>
            </a:extLst>
          </p:cNvPr>
          <p:cNvSpPr/>
          <p:nvPr/>
        </p:nvSpPr>
        <p:spPr bwMode="auto">
          <a:xfrm>
            <a:off x="9580269" y="3442476"/>
            <a:ext cx="161350" cy="352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Targets Model (TBD)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9856803" y="140296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670FB9-9C3B-4543-AC0E-4F291B5A03CF}"/>
              </a:ext>
            </a:extLst>
          </p:cNvPr>
          <p:cNvSpPr/>
          <p:nvPr/>
        </p:nvSpPr>
        <p:spPr bwMode="auto">
          <a:xfrm>
            <a:off x="927888" y="313005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F60BCC-BDCC-4616-8B78-16DEF4C3979F}"/>
              </a:ext>
            </a:extLst>
          </p:cNvPr>
          <p:cNvSpPr/>
          <p:nvPr/>
        </p:nvSpPr>
        <p:spPr bwMode="auto">
          <a:xfrm>
            <a:off x="3284620" y="313005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95C730-6B00-42E5-B637-1CA8DACDB121}"/>
              </a:ext>
            </a:extLst>
          </p:cNvPr>
          <p:cNvSpPr/>
          <p:nvPr/>
        </p:nvSpPr>
        <p:spPr bwMode="auto">
          <a:xfrm>
            <a:off x="832758" y="260727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771459-A7A3-4D81-B192-D87C377D33A0}"/>
              </a:ext>
            </a:extLst>
          </p:cNvPr>
          <p:cNvSpPr/>
          <p:nvPr/>
        </p:nvSpPr>
        <p:spPr bwMode="auto">
          <a:xfrm>
            <a:off x="4389520" y="313005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7E5079-B346-4D80-88BF-EFC3949F9E60}"/>
              </a:ext>
            </a:extLst>
          </p:cNvPr>
          <p:cNvSpPr/>
          <p:nvPr/>
        </p:nvSpPr>
        <p:spPr bwMode="auto">
          <a:xfrm>
            <a:off x="6746252" y="313005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CB4E0C-B53B-473C-A0BE-7670A4E31535}"/>
              </a:ext>
            </a:extLst>
          </p:cNvPr>
          <p:cNvCxnSpPr>
            <a:cxnSpLocks/>
            <a:stCxn id="45" idx="3"/>
            <a:endCxn id="54" idx="2"/>
          </p:cNvCxnSpPr>
          <p:nvPr/>
        </p:nvCxnSpPr>
        <p:spPr bwMode="auto">
          <a:xfrm>
            <a:off x="4770520" y="3282456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13D3DA6-AEA4-422E-B774-1AC8C17BA900}"/>
              </a:ext>
            </a:extLst>
          </p:cNvPr>
          <p:cNvCxnSpPr>
            <a:cxnSpLocks/>
            <a:stCxn id="54" idx="6"/>
            <a:endCxn id="51" idx="1"/>
          </p:cNvCxnSpPr>
          <p:nvPr/>
        </p:nvCxnSpPr>
        <p:spPr bwMode="auto">
          <a:xfrm flipV="1">
            <a:off x="5716079" y="3282456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9CA4215E-DF82-4B05-97FC-0762EA977560}"/>
              </a:ext>
            </a:extLst>
          </p:cNvPr>
          <p:cNvSpPr/>
          <p:nvPr/>
        </p:nvSpPr>
        <p:spPr bwMode="auto">
          <a:xfrm>
            <a:off x="5670360" y="3579637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7FFBDC-2C34-4367-BC83-35D15383E323}"/>
              </a:ext>
            </a:extLst>
          </p:cNvPr>
          <p:cNvSpPr/>
          <p:nvPr/>
        </p:nvSpPr>
        <p:spPr bwMode="auto">
          <a:xfrm>
            <a:off x="4294390" y="260727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EA7E135-3B55-4B2F-9E1D-BC178B1DB983}"/>
              </a:ext>
            </a:extLst>
          </p:cNvPr>
          <p:cNvCxnSpPr>
            <a:cxnSpLocks/>
            <a:stCxn id="54" idx="3"/>
          </p:cNvCxnSpPr>
          <p:nvPr/>
        </p:nvCxnSpPr>
        <p:spPr bwMode="auto">
          <a:xfrm flipV="1">
            <a:off x="5677055" y="2617931"/>
            <a:ext cx="552916" cy="100073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10D0DC-56BD-4F8B-B127-EDDD8F4239F9}"/>
              </a:ext>
            </a:extLst>
          </p:cNvPr>
          <p:cNvCxnSpPr>
            <a:cxnSpLocks/>
          </p:cNvCxnSpPr>
          <p:nvPr/>
        </p:nvCxnSpPr>
        <p:spPr bwMode="auto">
          <a:xfrm>
            <a:off x="6229971" y="2617930"/>
            <a:ext cx="533589" cy="68192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1F611C-3A16-4137-A78C-21135B688AB5}"/>
              </a:ext>
            </a:extLst>
          </p:cNvPr>
          <p:cNvCxnSpPr>
            <a:cxnSpLocks/>
            <a:stCxn id="54" idx="4"/>
          </p:cNvCxnSpPr>
          <p:nvPr/>
        </p:nvCxnSpPr>
        <p:spPr bwMode="auto">
          <a:xfrm>
            <a:off x="5693220" y="3625356"/>
            <a:ext cx="653151" cy="273902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C0F6AE-BD57-4B2A-ACF5-68A90B6CD426}"/>
              </a:ext>
            </a:extLst>
          </p:cNvPr>
          <p:cNvCxnSpPr>
            <a:cxnSpLocks/>
            <a:endCxn id="51" idx="1"/>
          </p:cNvCxnSpPr>
          <p:nvPr/>
        </p:nvCxnSpPr>
        <p:spPr bwMode="auto">
          <a:xfrm flipV="1">
            <a:off x="6351814" y="3282456"/>
            <a:ext cx="394438" cy="616802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DD79A439-4F2C-4DA0-8F37-8FDB53E24839}"/>
              </a:ext>
            </a:extLst>
          </p:cNvPr>
          <p:cNvSpPr/>
          <p:nvPr/>
        </p:nvSpPr>
        <p:spPr bwMode="auto">
          <a:xfrm>
            <a:off x="8206777" y="314071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8EB958F-6D37-4BE2-B184-CDC2F6B74079}"/>
              </a:ext>
            </a:extLst>
          </p:cNvPr>
          <p:cNvSpPr/>
          <p:nvPr/>
        </p:nvSpPr>
        <p:spPr bwMode="auto">
          <a:xfrm>
            <a:off x="10563509" y="314071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EE6C76E-4D3A-4AAD-9A49-8994B32E6B70}"/>
              </a:ext>
            </a:extLst>
          </p:cNvPr>
          <p:cNvCxnSpPr>
            <a:cxnSpLocks/>
            <a:stCxn id="70" idx="3"/>
          </p:cNvCxnSpPr>
          <p:nvPr/>
        </p:nvCxnSpPr>
        <p:spPr bwMode="auto">
          <a:xfrm>
            <a:off x="8587777" y="3293116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18AE577-974F-4A97-8390-19D6CDF38C0A}"/>
              </a:ext>
            </a:extLst>
          </p:cNvPr>
          <p:cNvSpPr/>
          <p:nvPr/>
        </p:nvSpPr>
        <p:spPr bwMode="auto">
          <a:xfrm>
            <a:off x="8111647" y="2617930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D1DE21D-01F5-49EE-AFE8-47A52FA6A14D}"/>
              </a:ext>
            </a:extLst>
          </p:cNvPr>
          <p:cNvCxnSpPr>
            <a:cxnSpLocks/>
          </p:cNvCxnSpPr>
          <p:nvPr/>
        </p:nvCxnSpPr>
        <p:spPr bwMode="auto">
          <a:xfrm>
            <a:off x="10047228" y="2628590"/>
            <a:ext cx="533589" cy="68192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CBA4BF-84D3-4B5C-AD9A-FB97C011A49E}"/>
              </a:ext>
            </a:extLst>
          </p:cNvPr>
          <p:cNvCxnSpPr>
            <a:cxnSpLocks/>
            <a:endCxn id="72" idx="1"/>
          </p:cNvCxnSpPr>
          <p:nvPr/>
        </p:nvCxnSpPr>
        <p:spPr bwMode="auto">
          <a:xfrm flipV="1">
            <a:off x="10169071" y="3293116"/>
            <a:ext cx="394438" cy="61680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6A6571B6-51B7-49C6-A62A-F1165CA4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264884" cy="3628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Target model will depend on measurements: TBD</a:t>
            </a:r>
            <a:endParaRPr lang="en-US" sz="1800" b="0"/>
          </a:p>
          <a:p>
            <a:pPr marL="857250" lvl="2" indent="0"/>
            <a:endParaRPr lang="en-US" sz="14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646633-7D96-43D0-B87B-7C8F0E8EFBE8}"/>
              </a:ext>
            </a:extLst>
          </p:cNvPr>
          <p:cNvSpPr txBox="1"/>
          <p:nvPr/>
        </p:nvSpPr>
        <p:spPr>
          <a:xfrm>
            <a:off x="4307805" y="3887892"/>
            <a:ext cx="306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1) Ray trace Target points-in-space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604B75E-7948-4D88-A017-75B6A465DECF}"/>
              </a:ext>
            </a:extLst>
          </p:cNvPr>
          <p:cNvSpPr txBox="1"/>
          <p:nvPr/>
        </p:nvSpPr>
        <p:spPr>
          <a:xfrm>
            <a:off x="8327047" y="3887892"/>
            <a:ext cx="2166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2) Apply the target RCS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A9DA95-8007-403F-9CE7-72EC839EA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70044" y="3299850"/>
            <a:ext cx="441161" cy="44116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7EAC5A7-C464-433C-B4C2-76FCAF04A792}"/>
              </a:ext>
            </a:extLst>
          </p:cNvPr>
          <p:cNvCxnSpPr>
            <a:cxnSpLocks/>
          </p:cNvCxnSpPr>
          <p:nvPr/>
        </p:nvCxnSpPr>
        <p:spPr bwMode="auto">
          <a:xfrm>
            <a:off x="9510477" y="3636016"/>
            <a:ext cx="653151" cy="27390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7C04930-35C0-4B09-85F3-E50754EBA981}"/>
              </a:ext>
            </a:extLst>
          </p:cNvPr>
          <p:cNvCxnSpPr>
            <a:cxnSpLocks/>
          </p:cNvCxnSpPr>
          <p:nvPr/>
        </p:nvCxnSpPr>
        <p:spPr bwMode="auto">
          <a:xfrm flipV="1">
            <a:off x="9533336" y="2628590"/>
            <a:ext cx="513892" cy="98456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alpha val="21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0137A0C-BCAA-4FB0-892B-47B08D45B798}"/>
              </a:ext>
            </a:extLst>
          </p:cNvPr>
          <p:cNvCxnSpPr>
            <a:cxnSpLocks/>
            <a:endCxn id="72" idx="1"/>
          </p:cNvCxnSpPr>
          <p:nvPr/>
        </p:nvCxnSpPr>
        <p:spPr bwMode="auto">
          <a:xfrm flipV="1">
            <a:off x="9533336" y="3293116"/>
            <a:ext cx="1030173" cy="320041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alpha val="2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116" name="Group 4115">
            <a:extLst>
              <a:ext uri="{FF2B5EF4-FFF2-40B4-BE49-F238E27FC236}">
                <a16:creationId xmlns:a16="http://schemas.microsoft.com/office/drawing/2014/main" id="{B0393910-B259-4C46-9D21-290484785654}"/>
              </a:ext>
            </a:extLst>
          </p:cNvPr>
          <p:cNvGrpSpPr/>
          <p:nvPr/>
        </p:nvGrpSpPr>
        <p:grpSpPr>
          <a:xfrm>
            <a:off x="9413321" y="3483026"/>
            <a:ext cx="259402" cy="260085"/>
            <a:chOff x="8327883" y="4120934"/>
            <a:chExt cx="259402" cy="260085"/>
          </a:xfrm>
        </p:grpSpPr>
        <p:sp>
          <p:nvSpPr>
            <p:cNvPr id="135" name="Chord 134">
              <a:extLst>
                <a:ext uri="{FF2B5EF4-FFF2-40B4-BE49-F238E27FC236}">
                  <a16:creationId xmlns:a16="http://schemas.microsoft.com/office/drawing/2014/main" id="{515CE51A-8151-47C8-A5D2-ADB5CA351143}"/>
                </a:ext>
              </a:extLst>
            </p:cNvPr>
            <p:cNvSpPr/>
            <p:nvPr/>
          </p:nvSpPr>
          <p:spPr bwMode="auto">
            <a:xfrm rot="12106320">
              <a:off x="8337387" y="4173210"/>
              <a:ext cx="173003" cy="154065"/>
            </a:xfrm>
            <a:prstGeom prst="chord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lin ang="19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14" name="Chord 4113">
              <a:extLst>
                <a:ext uri="{FF2B5EF4-FFF2-40B4-BE49-F238E27FC236}">
                  <a16:creationId xmlns:a16="http://schemas.microsoft.com/office/drawing/2014/main" id="{184104C7-C0AE-4C12-90C6-4984141C3F31}"/>
                </a:ext>
              </a:extLst>
            </p:cNvPr>
            <p:cNvSpPr/>
            <p:nvPr/>
          </p:nvSpPr>
          <p:spPr bwMode="auto">
            <a:xfrm rot="1333991">
              <a:off x="8327883" y="4120934"/>
              <a:ext cx="259402" cy="260085"/>
            </a:xfrm>
            <a:prstGeom prst="chord">
              <a:avLst>
                <a:gd name="adj1" fmla="val 4370162"/>
                <a:gd name="adj2" fmla="val 14508674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6"/>
                </a:gs>
              </a:gsLst>
              <a:lin ang="19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17" name="TextBox 4116">
            <a:extLst>
              <a:ext uri="{FF2B5EF4-FFF2-40B4-BE49-F238E27FC236}">
                <a16:creationId xmlns:a16="http://schemas.microsoft.com/office/drawing/2014/main" id="{CE02AE14-2359-41BB-9F26-AD9115EEE977}"/>
              </a:ext>
            </a:extLst>
          </p:cNvPr>
          <p:cNvSpPr txBox="1"/>
          <p:nvPr/>
        </p:nvSpPr>
        <p:spPr>
          <a:xfrm>
            <a:off x="1966418" y="365040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73589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B6301D-6777-4974-8904-6F5D22BD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1"/>
            <a:ext cx="9410007" cy="41909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presented the NIST Q-D framework and a first step to enable a sensing channel model at </a:t>
            </a:r>
            <a:r>
              <a:rPr lang="en-US" sz="1600" b="0" err="1"/>
              <a:t>mmWave</a:t>
            </a:r>
            <a:endParaRPr lang="en-US" sz="1600" b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We focused on the channel model aspects, but each piece of the framework could be used to evaluate different aspects of IEEE 802.11bf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/>
              <a:t>[5] presents a use-case of human-target detection using the NIST Q-D framework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Next 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Measurements campaigns, modeling and integration to the NIST Q-D Realization Software</a:t>
            </a:r>
            <a:endParaRPr lang="en-US" sz="1400" b="0"/>
          </a:p>
        </p:txBody>
      </p:sp>
      <p:pic>
        <p:nvPicPr>
          <p:cNvPr id="7" name="finalRoom">
            <a:hlinkClick r:id="" action="ppaction://media"/>
            <a:extLst>
              <a:ext uri="{FF2B5EF4-FFF2-40B4-BE49-F238E27FC236}">
                <a16:creationId xmlns:a16="http://schemas.microsoft.com/office/drawing/2014/main" id="{74437525-84BA-4CC2-A522-2BAF8D719A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8" end="2598"/>
                </p14:media>
              </p:ext>
            </p:extLst>
          </p:nvPr>
        </p:nvPicPr>
        <p:blipFill rotWithShape="1">
          <a:blip r:embed="rId4"/>
          <a:srcRect b="9889"/>
          <a:stretch>
            <a:fillRect/>
          </a:stretch>
        </p:blipFill>
        <p:spPr>
          <a:xfrm>
            <a:off x="3654262" y="3255701"/>
            <a:ext cx="4407122" cy="207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CF4525-0E3D-4D19-96FF-0BD5278D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361083" cy="3428998"/>
          </a:xfrm>
        </p:spPr>
        <p:txBody>
          <a:bodyPr/>
          <a:lstStyle/>
          <a:p>
            <a:r>
              <a:rPr lang="en-US" sz="2000" b="0" dirty="0"/>
              <a:t>[1] https://mentor.ieee.org/802.11/dcn/19/11-19-2103-11-SENS-802-11-sens-sg-proposed-par.docx</a:t>
            </a:r>
          </a:p>
          <a:p>
            <a:r>
              <a:rPr lang="en-US" sz="2000" b="0" dirty="0"/>
              <a:t>[2] https://www.nist.gov/communications-technology-laboratory/wireless-networks-division/radio-resource-allocation-and</a:t>
            </a:r>
          </a:p>
          <a:p>
            <a:r>
              <a:rPr lang="en-US" sz="2000" b="0" dirty="0"/>
              <a:t>[3] </a:t>
            </a:r>
            <a:r>
              <a:rPr lang="en-US" sz="2000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https://mentor.ieee.org/802.11/dcn/20/11-20-1642-00-00bf-wlan-sensing-link-level-simulation.pptx</a:t>
            </a:r>
            <a:endParaRPr lang="en-US" sz="2000" b="0" dirty="0"/>
          </a:p>
          <a:p>
            <a:r>
              <a:rPr lang="en-US" sz="2000" b="0" dirty="0"/>
              <a:t>[4] https://mentor.ieee.org/802.11/dcn/15/11-15-1150-09-00ay-channel-models-for-ieee-802-11ay.docx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[5] https://mentor.ieee.org/802.11/dcn/21/11-21-0747-00-00bf-a-preliminary-channel-model-using-raytracing-to-detect-human-presence.pptx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7ADAA-9E16-49D4-BC20-75C219368A36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5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Outline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14401" y="1981201"/>
            <a:ext cx="9448799" cy="2590799"/>
          </a:xfrm>
          <a:ln/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Abstract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The NIST Q-D Framework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Towards a sensing-enabled NIST Q-D Framework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marL="0" indent="0"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54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14401" y="1981201"/>
            <a:ext cx="9448799" cy="4113213"/>
          </a:xfrm>
          <a:ln/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 b="0"/>
              <a:t>IEEE 802.11bf PAR [1]: “</a:t>
            </a:r>
            <a:r>
              <a:rPr lang="en-GB" sz="1800" b="0" i="1"/>
              <a:t>This amendment defines modifications to the IEEE 802.11 medium access control layer (MAC) and to the </a:t>
            </a:r>
            <a:r>
              <a:rPr lang="en-GB" sz="1800" i="1"/>
              <a:t>Directional Multi Gigabit (DMG)</a:t>
            </a:r>
            <a:r>
              <a:rPr lang="en-GB" sz="1800" b="0" i="1"/>
              <a:t> and </a:t>
            </a:r>
            <a:r>
              <a:rPr lang="en-GB" sz="1800" i="1"/>
              <a:t>enhanced DMG (EDMG) </a:t>
            </a:r>
            <a:r>
              <a:rPr lang="en-GB" sz="1800" b="0" i="1"/>
              <a:t>PHYs to enhance Wireless Local Area Network (WLAN) sensing (SENS) operation in license-exempt frequency bands between 1 GHz and 7.125 GHz and above 45 GHz</a:t>
            </a:r>
            <a:r>
              <a:rPr lang="en-GB" sz="1800" b="0"/>
              <a:t>”</a:t>
            </a:r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800" b="0"/>
          </a:p>
          <a:p>
            <a:pPr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 b="0"/>
              <a:t>The NIST Quasi-Deterministic (Q-D) framework [2] is a suite of tools designed to obtain realistic </a:t>
            </a:r>
            <a:r>
              <a:rPr lang="en-GB" sz="1800"/>
              <a:t>DMG</a:t>
            </a:r>
            <a:r>
              <a:rPr lang="en-GB" sz="1800" b="0"/>
              <a:t> and </a:t>
            </a:r>
            <a:r>
              <a:rPr lang="en-GB" sz="1800"/>
              <a:t>EDMG</a:t>
            </a:r>
            <a:r>
              <a:rPr lang="en-GB" sz="1800" b="0"/>
              <a:t> performance evaluation (from the channel model to the application layer)</a:t>
            </a:r>
            <a:endParaRPr lang="en-GB" sz="1800" b="0">
              <a:cs typeface="Times New Roman"/>
            </a:endParaRPr>
          </a:p>
          <a:p>
            <a:pPr lvl="1" algn="just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800"/>
              <a:t>In this contribution, we present our updates to the NIST Q-D framework channel software to enable the evaluation and development of sensing algorithms  in the </a:t>
            </a:r>
            <a:r>
              <a:rPr lang="en-GB" sz="1800" err="1"/>
              <a:t>millimeter</a:t>
            </a:r>
            <a:r>
              <a:rPr lang="en-GB" sz="1800"/>
              <a:t> wave band.</a:t>
            </a:r>
            <a:endParaRPr lang="en-GB" sz="1800" b="0"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0931-AD92-4A7B-BBCD-58101B5E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AF0A-BA72-437E-9AAE-8A4B714AB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0"/>
              <a:t>Started in 2017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/>
              <a:t>Goal: </a:t>
            </a:r>
            <a:r>
              <a:rPr lang="en-US" sz="1600"/>
              <a:t>Develop simulation models to evaluate </a:t>
            </a:r>
            <a:r>
              <a:rPr lang="en-US" sz="1600" b="0"/>
              <a:t>DMG and EDMG end-to-end performance with high-fidelity </a:t>
            </a:r>
            <a:r>
              <a:rPr lang="en-US" sz="1600"/>
              <a:t>channel and antenna</a:t>
            </a:r>
            <a:r>
              <a:rPr lang="en-US" sz="1600" b="0"/>
              <a:t> </a:t>
            </a:r>
            <a:r>
              <a:rPr lang="en-US" sz="1600"/>
              <a:t>models</a:t>
            </a:r>
            <a:r>
              <a:rPr lang="en-US" sz="1600" b="0"/>
              <a:t> and system-level protocols</a:t>
            </a:r>
            <a:r>
              <a:rPr lang="en-US" sz="1600"/>
              <a:t>.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Publicly available using open-source ns-3 (</a:t>
            </a:r>
            <a:r>
              <a:rPr lang="en-US" sz="1600" b="1" i="1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https://github.com/wigig-tools</a:t>
            </a:r>
            <a:r>
              <a:rPr lang="en-US" sz="1600"/>
              <a:t>) 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/>
              <a:t>5 software packages</a:t>
            </a:r>
            <a:endParaRPr lang="en-US" sz="18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Q-D Channel Realization Software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802.11ay PHY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ns-3 802.11ad/ay with Q-D channel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Codebook Generator</a:t>
            </a:r>
            <a:endParaRPr lang="en-US" sz="14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NIST Q-D Interpreter </a:t>
            </a:r>
            <a:endParaRPr lang="en-US" sz="18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A0B1-2411-4866-A5BB-D740CAE5C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6528-6996-432D-8416-8A0676293D5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5408F9-FCAC-4DA9-BDF8-06CBA6B7941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2909F9-A772-42D9-B48F-F7B002C98CED}"/>
              </a:ext>
            </a:extLst>
          </p:cNvPr>
          <p:cNvSpPr/>
          <p:nvPr/>
        </p:nvSpPr>
        <p:spPr>
          <a:xfrm>
            <a:off x="7417599" y="5572914"/>
            <a:ext cx="1524000" cy="458436"/>
          </a:xfrm>
          <a:prstGeom prst="rect">
            <a:avLst/>
          </a:prstGeom>
          <a:solidFill>
            <a:srgbClr val="8F8FBF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 anchorCtr="0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Interpreter***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2B0DA3-7772-48ED-8799-473AC2029F80}"/>
              </a:ext>
            </a:extLst>
          </p:cNvPr>
          <p:cNvSpPr/>
          <p:nvPr/>
        </p:nvSpPr>
        <p:spPr>
          <a:xfrm>
            <a:off x="7417598" y="4733478"/>
            <a:ext cx="1524000" cy="458436"/>
          </a:xfrm>
          <a:prstGeom prst="rect">
            <a:avLst/>
          </a:prstGeom>
          <a:solidFill>
            <a:srgbClr val="3FD5BA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ns-3 802.11ad/ay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Q-D channel**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0F61AFD-E84D-4CB8-962D-05FFC0DA6C43}"/>
              </a:ext>
            </a:extLst>
          </p:cNvPr>
          <p:cNvSpPr/>
          <p:nvPr/>
        </p:nvSpPr>
        <p:spPr>
          <a:xfrm>
            <a:off x="9488697" y="4733478"/>
            <a:ext cx="1496050" cy="45670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Generator*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A1AE03-D230-40C1-B6CE-F55C59A2514F}"/>
              </a:ext>
            </a:extLst>
          </p:cNvPr>
          <p:cNvSpPr/>
          <p:nvPr/>
        </p:nvSpPr>
        <p:spPr>
          <a:xfrm>
            <a:off x="4935070" y="4733478"/>
            <a:ext cx="1917103" cy="456707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software*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5990F0-F87F-48AE-8436-49F9B0E7FEA6}"/>
              </a:ext>
            </a:extLst>
          </p:cNvPr>
          <p:cNvSpPr/>
          <p:nvPr/>
        </p:nvSpPr>
        <p:spPr>
          <a:xfrm>
            <a:off x="4935070" y="5572914"/>
            <a:ext cx="1917103" cy="456707"/>
          </a:xfrm>
          <a:prstGeom prst="rect">
            <a:avLst/>
          </a:prstGeom>
          <a:solidFill>
            <a:srgbClr val="E7E6E6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802.11ay PHY*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3AE4C80-375C-4BA8-BFA2-F09DF937005A}"/>
              </a:ext>
            </a:extLst>
          </p:cNvPr>
          <p:cNvCxnSpPr>
            <a:stCxn id="52" idx="2"/>
            <a:endCxn id="53" idx="0"/>
          </p:cNvCxnSpPr>
          <p:nvPr/>
        </p:nvCxnSpPr>
        <p:spPr bwMode="auto">
          <a:xfrm>
            <a:off x="5893622" y="5190185"/>
            <a:ext cx="0" cy="3827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51F859-A27F-4711-B70F-3DF67D866053}"/>
              </a:ext>
            </a:extLst>
          </p:cNvPr>
          <p:cNvCxnSpPr>
            <a:cxnSpLocks/>
            <a:stCxn id="52" idx="3"/>
            <a:endCxn id="50" idx="1"/>
          </p:cNvCxnSpPr>
          <p:nvPr/>
        </p:nvCxnSpPr>
        <p:spPr bwMode="auto">
          <a:xfrm>
            <a:off x="6852173" y="4961832"/>
            <a:ext cx="565425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35D1440-32D7-47D1-A6C1-1856F3FF0AB6}"/>
              </a:ext>
            </a:extLst>
          </p:cNvPr>
          <p:cNvCxnSpPr>
            <a:cxnSpLocks/>
            <a:stCxn id="51" idx="1"/>
            <a:endCxn id="50" idx="3"/>
          </p:cNvCxnSpPr>
          <p:nvPr/>
        </p:nvCxnSpPr>
        <p:spPr bwMode="auto">
          <a:xfrm flipH="1">
            <a:off x="8941598" y="4961832"/>
            <a:ext cx="547099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628E2C04-3FD8-4DDD-A117-9C9D9C5900A9}"/>
              </a:ext>
            </a:extLst>
          </p:cNvPr>
          <p:cNvCxnSpPr>
            <a:cxnSpLocks/>
            <a:stCxn id="53" idx="3"/>
            <a:endCxn id="50" idx="1"/>
          </p:cNvCxnSpPr>
          <p:nvPr/>
        </p:nvCxnSpPr>
        <p:spPr bwMode="auto">
          <a:xfrm flipV="1">
            <a:off x="6852173" y="4962696"/>
            <a:ext cx="565425" cy="8385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AF99C7-B03F-4A53-9762-2638CDB97734}"/>
              </a:ext>
            </a:extLst>
          </p:cNvPr>
          <p:cNvCxnSpPr>
            <a:cxnSpLocks/>
            <a:stCxn id="50" idx="2"/>
            <a:endCxn id="49" idx="0"/>
          </p:cNvCxnSpPr>
          <p:nvPr/>
        </p:nvCxnSpPr>
        <p:spPr bwMode="auto">
          <a:xfrm>
            <a:off x="8179598" y="5191914"/>
            <a:ext cx="1" cy="381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DD9032A-8E4E-4B80-ABAE-2BDBD09CB7E4}"/>
              </a:ext>
            </a:extLst>
          </p:cNvPr>
          <p:cNvSpPr/>
          <p:nvPr/>
        </p:nvSpPr>
        <p:spPr>
          <a:xfrm>
            <a:off x="4862946" y="4497155"/>
            <a:ext cx="2089474" cy="762371"/>
          </a:xfrm>
          <a:prstGeom prst="rect">
            <a:avLst/>
          </a:prstGeom>
          <a:noFill/>
          <a:ln w="12700">
            <a:solidFill>
              <a:srgbClr val="7CC8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D2C143-CBD5-4378-95D4-C5AC3EE2F624}"/>
              </a:ext>
            </a:extLst>
          </p:cNvPr>
          <p:cNvSpPr/>
          <p:nvPr/>
        </p:nvSpPr>
        <p:spPr>
          <a:xfrm>
            <a:off x="4862945" y="5419403"/>
            <a:ext cx="2089475" cy="676594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60447FC-10DC-4F17-80AA-1A9271F908B1}"/>
              </a:ext>
            </a:extLst>
          </p:cNvPr>
          <p:cNvSpPr/>
          <p:nvPr/>
        </p:nvSpPr>
        <p:spPr>
          <a:xfrm>
            <a:off x="7299522" y="4497155"/>
            <a:ext cx="1766526" cy="762371"/>
          </a:xfrm>
          <a:prstGeom prst="rect">
            <a:avLst/>
          </a:prstGeom>
          <a:noFill/>
          <a:ln w="12700">
            <a:solidFill>
              <a:srgbClr val="40D5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0621F7-4A61-4F7C-AF0A-FE88D97F3914}"/>
              </a:ext>
            </a:extLst>
          </p:cNvPr>
          <p:cNvSpPr/>
          <p:nvPr/>
        </p:nvSpPr>
        <p:spPr>
          <a:xfrm>
            <a:off x="7299525" y="5408655"/>
            <a:ext cx="1766526" cy="687342"/>
          </a:xfrm>
          <a:prstGeom prst="rect">
            <a:avLst/>
          </a:prstGeom>
          <a:noFill/>
          <a:ln w="12700">
            <a:solidFill>
              <a:srgbClr val="A162D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5395FE-F9C5-4B96-8148-F83D89B2FACC}"/>
              </a:ext>
            </a:extLst>
          </p:cNvPr>
          <p:cNvSpPr/>
          <p:nvPr/>
        </p:nvSpPr>
        <p:spPr>
          <a:xfrm>
            <a:off x="9394823" y="4497155"/>
            <a:ext cx="1640323" cy="762372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53FA1D-92B0-4CC6-B226-B1153C683B72}"/>
              </a:ext>
            </a:extLst>
          </p:cNvPr>
          <p:cNvSpPr txBox="1"/>
          <p:nvPr/>
        </p:nvSpPr>
        <p:spPr>
          <a:xfrm>
            <a:off x="4823931" y="4472710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rgbClr val="7CC8E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Channel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A196BA3-80A9-4164-A017-220F23AD6313}"/>
              </a:ext>
            </a:extLst>
          </p:cNvPr>
          <p:cNvSpPr txBox="1"/>
          <p:nvPr/>
        </p:nvSpPr>
        <p:spPr>
          <a:xfrm>
            <a:off x="4826661" y="5372712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bg2">
                    <a:lumMod val="9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PHY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B62EEFB-D2B4-48DC-A401-2C033363BFB9}"/>
              </a:ext>
            </a:extLst>
          </p:cNvPr>
          <p:cNvSpPr/>
          <p:nvPr/>
        </p:nvSpPr>
        <p:spPr>
          <a:xfrm>
            <a:off x="7312233" y="4472710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40D5BA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System-Level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39CF65B-48B5-4D68-BDA1-019E3BA0EBCF}"/>
              </a:ext>
            </a:extLst>
          </p:cNvPr>
          <p:cNvSpPr/>
          <p:nvPr/>
        </p:nvSpPr>
        <p:spPr>
          <a:xfrm>
            <a:off x="7314748" y="5372712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A162D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Interpretation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8252523-2695-41F5-8B76-9BD0C6C196AE}"/>
              </a:ext>
            </a:extLst>
          </p:cNvPr>
          <p:cNvSpPr txBox="1"/>
          <p:nvPr/>
        </p:nvSpPr>
        <p:spPr>
          <a:xfrm>
            <a:off x="5054313" y="6141105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chemeClr val="tx1"/>
                </a:solidFill>
              </a:rPr>
              <a:t>* </a:t>
            </a:r>
            <a:r>
              <a:rPr lang="en-US" sz="1100" b="1" err="1">
                <a:solidFill>
                  <a:schemeClr val="tx1"/>
                </a:solidFill>
              </a:rPr>
              <a:t>Matlab</a:t>
            </a:r>
            <a:r>
              <a:rPr lang="en-US" sz="1100" b="1">
                <a:solidFill>
                  <a:schemeClr val="tx1"/>
                </a:solidFill>
              </a:rPr>
              <a:t> ** C++ *** Python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934FB71-ED9D-4291-B8CD-9285CB73A961}"/>
              </a:ext>
            </a:extLst>
          </p:cNvPr>
          <p:cNvSpPr/>
          <p:nvPr/>
        </p:nvSpPr>
        <p:spPr>
          <a:xfrm>
            <a:off x="9382708" y="4472710"/>
            <a:ext cx="9364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900" b="1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ea typeface="+mn-ea"/>
              </a:rPr>
              <a:t>Antenna Model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E8E5CA2-4F82-46FD-A71F-57918C01CA76}"/>
              </a:ext>
            </a:extLst>
          </p:cNvPr>
          <p:cNvSpPr/>
          <p:nvPr/>
        </p:nvSpPr>
        <p:spPr>
          <a:xfrm>
            <a:off x="4939146" y="3810490"/>
            <a:ext cx="1917103" cy="456707"/>
          </a:xfrm>
          <a:prstGeom prst="rect">
            <a:avLst/>
          </a:prstGeom>
          <a:solidFill>
            <a:srgbClr val="7CC8EC">
              <a:alpha val="33000"/>
            </a:srgbClr>
          </a:solidFill>
          <a:ln w="222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723F67A-551A-4115-8C6E-568CB770D071}"/>
              </a:ext>
            </a:extLst>
          </p:cNvPr>
          <p:cNvCxnSpPr>
            <a:cxnSpLocks/>
            <a:stCxn id="89" idx="2"/>
            <a:endCxn id="52" idx="0"/>
          </p:cNvCxnSpPr>
          <p:nvPr/>
        </p:nvCxnSpPr>
        <p:spPr bwMode="auto">
          <a:xfrm flipH="1">
            <a:off x="5893622" y="4267197"/>
            <a:ext cx="4076" cy="46628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atDem">
            <a:hlinkClick r:id="" action="ppaction://media"/>
            <a:extLst>
              <a:ext uri="{FF2B5EF4-FFF2-40B4-BE49-F238E27FC236}">
                <a16:creationId xmlns:a16="http://schemas.microsoft.com/office/drawing/2014/main" id="{9431E962-65B3-41C1-BC39-925A6FEF7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7379"/>
          <a:stretch/>
        </p:blipFill>
        <p:spPr>
          <a:xfrm>
            <a:off x="8157336" y="2693424"/>
            <a:ext cx="3974341" cy="17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0931-AD92-4A7B-BBCD-58101B5E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framework for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AF0A-BA72-437E-9AAE-8A4B714AB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10896599" cy="20656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Overview of what is required to utilize the NIST Q-D framework in IEEE 802.11bf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5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 this contribution, we present our updates to the channel model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The PHY and system-level models would also need to be modified to include proposals under consideration by the group</a:t>
            </a:r>
            <a:endParaRPr lang="en-US" sz="1600" b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A0B1-2411-4866-A5BB-D740CAE5C3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6528-6996-432D-8416-8A0676293D5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5408F9-FCAC-4DA9-BDF8-06CBA6B7941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2909F9-A772-42D9-B48F-F7B002C98CED}"/>
              </a:ext>
            </a:extLst>
          </p:cNvPr>
          <p:cNvSpPr/>
          <p:nvPr/>
        </p:nvSpPr>
        <p:spPr>
          <a:xfrm>
            <a:off x="5716053" y="5423062"/>
            <a:ext cx="1524000" cy="458436"/>
          </a:xfrm>
          <a:prstGeom prst="rect">
            <a:avLst/>
          </a:prstGeom>
          <a:solidFill>
            <a:srgbClr val="8F8FBF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 anchorCtr="0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Interpreter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2B0DA3-7772-48ED-8799-473AC2029F80}"/>
              </a:ext>
            </a:extLst>
          </p:cNvPr>
          <p:cNvSpPr/>
          <p:nvPr/>
        </p:nvSpPr>
        <p:spPr>
          <a:xfrm>
            <a:off x="5716052" y="4583626"/>
            <a:ext cx="1524000" cy="458436"/>
          </a:xfrm>
          <a:prstGeom prst="rect">
            <a:avLst/>
          </a:prstGeom>
          <a:solidFill>
            <a:srgbClr val="3FD5BA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ns-3 802.11ad/ay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Q-D channel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0F61AFD-E84D-4CB8-962D-05FFC0DA6C43}"/>
              </a:ext>
            </a:extLst>
          </p:cNvPr>
          <p:cNvSpPr/>
          <p:nvPr/>
        </p:nvSpPr>
        <p:spPr>
          <a:xfrm>
            <a:off x="7787151" y="4583626"/>
            <a:ext cx="1496050" cy="45670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A1AE03-D230-40C1-B6CE-F55C59A2514F}"/>
              </a:ext>
            </a:extLst>
          </p:cNvPr>
          <p:cNvSpPr/>
          <p:nvPr/>
        </p:nvSpPr>
        <p:spPr>
          <a:xfrm>
            <a:off x="3233524" y="4583626"/>
            <a:ext cx="1917103" cy="456707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5990F0-F87F-48AE-8436-49F9B0E7FEA6}"/>
              </a:ext>
            </a:extLst>
          </p:cNvPr>
          <p:cNvSpPr/>
          <p:nvPr/>
        </p:nvSpPr>
        <p:spPr>
          <a:xfrm>
            <a:off x="3233524" y="5423062"/>
            <a:ext cx="1917103" cy="456707"/>
          </a:xfrm>
          <a:prstGeom prst="rect">
            <a:avLst/>
          </a:prstGeom>
          <a:solidFill>
            <a:srgbClr val="E7E6E6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802.11ay PHY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3AE4C80-375C-4BA8-BFA2-F09DF937005A}"/>
              </a:ext>
            </a:extLst>
          </p:cNvPr>
          <p:cNvCxnSpPr>
            <a:stCxn id="52" idx="2"/>
            <a:endCxn id="53" idx="0"/>
          </p:cNvCxnSpPr>
          <p:nvPr/>
        </p:nvCxnSpPr>
        <p:spPr bwMode="auto">
          <a:xfrm>
            <a:off x="4192076" y="5040333"/>
            <a:ext cx="0" cy="38272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628E2C04-3FD8-4DDD-A117-9C9D9C5900A9}"/>
              </a:ext>
            </a:extLst>
          </p:cNvPr>
          <p:cNvCxnSpPr>
            <a:cxnSpLocks/>
            <a:stCxn id="53" idx="3"/>
            <a:endCxn id="50" idx="1"/>
          </p:cNvCxnSpPr>
          <p:nvPr/>
        </p:nvCxnSpPr>
        <p:spPr bwMode="auto">
          <a:xfrm flipV="1">
            <a:off x="5150627" y="4812844"/>
            <a:ext cx="565425" cy="8385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2AF99C7-B03F-4A53-9762-2638CDB97734}"/>
              </a:ext>
            </a:extLst>
          </p:cNvPr>
          <p:cNvCxnSpPr>
            <a:cxnSpLocks/>
            <a:stCxn id="50" idx="2"/>
            <a:endCxn id="49" idx="0"/>
          </p:cNvCxnSpPr>
          <p:nvPr/>
        </p:nvCxnSpPr>
        <p:spPr bwMode="auto">
          <a:xfrm>
            <a:off x="6478052" y="5042062"/>
            <a:ext cx="1" cy="381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DD9032A-8E4E-4B80-ABAE-2BDBD09CB7E4}"/>
              </a:ext>
            </a:extLst>
          </p:cNvPr>
          <p:cNvSpPr/>
          <p:nvPr/>
        </p:nvSpPr>
        <p:spPr>
          <a:xfrm>
            <a:off x="3161400" y="4508151"/>
            <a:ext cx="2089474" cy="63763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CF9E2C-B1CA-4D49-B3AA-A7A57F4E850E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0052" y="4811980"/>
            <a:ext cx="547099" cy="86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55C3C7E-1C5E-4153-8F48-7A9182059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70698"/>
              </p:ext>
            </p:extLst>
          </p:nvPr>
        </p:nvGraphicFramePr>
        <p:xfrm>
          <a:off x="1335618" y="2395813"/>
          <a:ext cx="8915400" cy="1653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81089997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14686808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562872528"/>
                    </a:ext>
                  </a:extLst>
                </a:gridCol>
              </a:tblGrid>
              <a:tr h="180303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NIST Q-D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NIST Q-D framework for sensing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38627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Q-D methodology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 the Q-D methodology for sensing applications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28632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IEEE 802.11ay waveforms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Add IEEE 802.11bf waveform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08426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System-Level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IEEE 802.11ad/ay procedures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Add IEEE </a:t>
                      </a:r>
                      <a:r>
                        <a:rPr lang="en-US" sz="1200" b="0"/>
                        <a:t>802.11bf sensing</a:t>
                      </a:r>
                      <a:r>
                        <a:rPr lang="en-US" sz="1200"/>
                        <a:t> procedures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95155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Codebook Generator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Phased-Antenna Array toolbox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4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4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67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6D9776-2305-44AA-A2AC-DA100D7F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42" y="1619085"/>
            <a:ext cx="2890916" cy="2217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CF4525-0E3D-4D19-96FF-0BD5278D0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2"/>
            <a:ext cx="9144000" cy="44195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The NIST Q-D Channel Realization software uses the Q-D methodology to generate Multi-Paths </a:t>
            </a:r>
          </a:p>
          <a:p>
            <a:pPr marL="0" indent="0"/>
            <a:r>
              <a:rPr lang="en-US" sz="1600" b="0"/>
              <a:t>Components (MPCs)</a:t>
            </a:r>
            <a:endParaRPr lang="en-US" sz="1600" b="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Specular rays: Deterministic approach – Ray tracing (method of images)</a:t>
            </a:r>
            <a:endParaRPr lang="en-US" sz="1200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Diffuse components: Stochastic approach using a material library (reflectivity, number of pre-post cursors, etc.)</a:t>
            </a:r>
            <a:endParaRPr lang="en-US" sz="120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 [3], “</a:t>
            </a:r>
            <a:r>
              <a:rPr lang="en-US" sz="1600" b="0" i="1"/>
              <a:t>A common ‘environment model/channel model’ is needed for the </a:t>
            </a:r>
            <a:r>
              <a:rPr lang="en-US" altLang="zh-CN" sz="1600" b="0" i="1"/>
              <a:t>comparison of  performance from different contributions. The environment should include:</a:t>
            </a:r>
            <a:endParaRPr lang="en-US" altLang="zh-CN" sz="1600" b="0" i="1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>
                <a:solidFill>
                  <a:schemeClr val="accent2"/>
                </a:solidFill>
              </a:rPr>
              <a:t>A few typical scenarios for WLAN sensing</a:t>
            </a:r>
            <a:endParaRPr lang="en-US" sz="1600" b="1" i="1">
              <a:solidFill>
                <a:schemeClr val="accent2"/>
              </a:solidFill>
              <a:cs typeface="Times New Roman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0" i="1"/>
              <a:t>Specific configurations (size of environment, objects properties in the environment, frequency, bandwidth, antenna configuration)</a:t>
            </a:r>
            <a:endParaRPr lang="en-US" sz="1400" b="0" i="1"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>
                <a:solidFill>
                  <a:srgbClr val="7030A0"/>
                </a:solidFill>
              </a:rPr>
              <a:t>Target(s) to be sensed</a:t>
            </a:r>
            <a:endParaRPr lang="en-US" sz="1600" b="1" i="1">
              <a:solidFill>
                <a:srgbClr val="7030A0"/>
              </a:solidFill>
              <a:cs typeface="Times New Roman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i="1"/>
              <a:t>Specific configurations (location, trajectory, …) </a:t>
            </a:r>
            <a:r>
              <a:rPr lang="en-US" sz="1400"/>
              <a:t>”</a:t>
            </a:r>
            <a:endParaRPr lang="en-US" sz="140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</a:rPr>
              <a:t>We provide 8 IEEE scenarios [4] (Conference Room, Living Room, etc.)</a:t>
            </a:r>
            <a:endParaRPr lang="en-US" sz="1600">
              <a:solidFill>
                <a:schemeClr val="accent2"/>
              </a:solidFill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/>
              <a:t>User can define their own scenario environment and parameters (number of nodes, reflection orders, frequency, bandwidth, etc.)</a:t>
            </a: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7030A0"/>
                </a:solidFill>
              </a:rPr>
              <a:t>NIST Q-D channel: Raytracing performed for static environment</a:t>
            </a:r>
            <a:endParaRPr lang="en-US" sz="1600" b="0">
              <a:solidFill>
                <a:srgbClr val="7030A0"/>
              </a:solidFill>
              <a:cs typeface="Times New Roman"/>
            </a:endParaRPr>
          </a:p>
          <a:p>
            <a:pPr marL="0" indent="0"/>
            <a:r>
              <a:rPr lang="en-US" sz="2000"/>
              <a:t>	</a:t>
            </a:r>
            <a:r>
              <a:rPr lang="en-US" sz="1600"/>
              <a:t> </a:t>
            </a:r>
            <a:r>
              <a:rPr lang="en-US" sz="1600">
                <a:solidFill>
                  <a:srgbClr val="7030A0"/>
                </a:solidFill>
              </a:rPr>
              <a:t>=&gt; The NIST Q-D Channel realization software was modified to handle “Target(s) to be sensed”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5EE4E-A71F-4A69-8536-94F9A237F53F}"/>
              </a:ext>
            </a:extLst>
          </p:cNvPr>
          <p:cNvSpPr txBox="1"/>
          <p:nvPr/>
        </p:nvSpPr>
        <p:spPr>
          <a:xfrm>
            <a:off x="9593199" y="3739041"/>
            <a:ext cx="245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IEEE Living Room Scenario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27607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4438782-003F-4008-94BF-29B46505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35" y="5310591"/>
            <a:ext cx="738587" cy="720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5965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6C1B44-6400-49A5-A589-EA0D6527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264884" cy="44195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Introduced the notion of targets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Targets are moving objects/people defined by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/>
              <a:t>Radar Cross Section (shape and dimensions)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/>
              <a:t>Physics of the targets (Reflection coefficient, rough surface parameters)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/>
              <a:t>Trajectory/Velocity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use a two-steps modeling approach</a:t>
            </a:r>
          </a:p>
          <a:p>
            <a:pPr marL="800100" lvl="1" indent="-342900">
              <a:buAutoNum type="arabicParenR"/>
            </a:pPr>
            <a:r>
              <a:rPr lang="en-US" sz="1400" b="0"/>
              <a:t>Ray Tracing of the targets to obtain geometrical parameters, i.e., AOA/AOD, delay (measurements independent) – </a:t>
            </a:r>
            <a:r>
              <a:rPr lang="en-US" sz="1400" b="1"/>
              <a:t>Presented in this contribution</a:t>
            </a:r>
          </a:p>
          <a:p>
            <a:pPr marL="800100" lvl="1" indent="-342900">
              <a:buAutoNum type="arabicParenR"/>
            </a:pPr>
            <a:endParaRPr lang="en-US" sz="1400" b="0"/>
          </a:p>
          <a:p>
            <a:pPr marL="800100" lvl="1" indent="-342900">
              <a:buAutoNum type="arabicParenR"/>
            </a:pPr>
            <a:r>
              <a:rPr lang="en-US" sz="1400" b="0"/>
              <a:t>Target model (measurements dependent)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/>
              <a:t>Loss induced by the target (MPCs gain)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 b="0"/>
              <a:t>Generate a model from the measurements to the system parameters (RCS)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1400"/>
              <a:t>Targeted to be available for D0.1 (January 2022)</a:t>
            </a:r>
            <a:endParaRPr lang="en-US" sz="1400" b="1">
              <a:solidFill>
                <a:srgbClr val="FF0000"/>
              </a:solidFill>
            </a:endParaRPr>
          </a:p>
          <a:p>
            <a:pPr marL="1200150" lvl="2" indent="-342900">
              <a:buFont typeface="Arial" panose="020B0604020202020204" pitchFamily="34" charset="0"/>
              <a:buChar char="•"/>
            </a:pPr>
            <a:endParaRPr lang="en-US" sz="1400" b="1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For the remaining of the contribution, we use an omnidirectional RCS </a:t>
            </a:r>
          </a:p>
          <a:p>
            <a:pPr marL="857250" lvl="2" indent="0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943FA-C65A-44A9-8035-CB14AB7008AD}"/>
              </a:ext>
            </a:extLst>
          </p:cNvPr>
          <p:cNvSpPr/>
          <p:nvPr/>
        </p:nvSpPr>
        <p:spPr bwMode="auto">
          <a:xfrm>
            <a:off x="8309152" y="3429647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8C71E-28E9-4917-AFC8-917A3DEE210D}"/>
              </a:ext>
            </a:extLst>
          </p:cNvPr>
          <p:cNvSpPr/>
          <p:nvPr/>
        </p:nvSpPr>
        <p:spPr bwMode="auto">
          <a:xfrm>
            <a:off x="10665884" y="3429647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15B1A-81C6-4696-AF60-BDB727291E5E}"/>
              </a:ext>
            </a:extLst>
          </p:cNvPr>
          <p:cNvSpPr/>
          <p:nvPr/>
        </p:nvSpPr>
        <p:spPr bwMode="auto">
          <a:xfrm>
            <a:off x="8153400" y="2897833"/>
            <a:ext cx="2971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78CF1-DAF7-47DE-B793-5B70C4200B12}"/>
              </a:ext>
            </a:extLst>
          </p:cNvPr>
          <p:cNvCxnSpPr>
            <a:stCxn id="14" idx="3"/>
          </p:cNvCxnSpPr>
          <p:nvPr/>
        </p:nvCxnSpPr>
        <p:spPr bwMode="auto">
          <a:xfrm>
            <a:off x="8690152" y="3582047"/>
            <a:ext cx="682448" cy="2301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4CB6DEA-CED7-4D72-B5EF-B06C6134D468}"/>
              </a:ext>
            </a:extLst>
          </p:cNvPr>
          <p:cNvSpPr/>
          <p:nvPr/>
        </p:nvSpPr>
        <p:spPr bwMode="auto">
          <a:xfrm>
            <a:off x="9372600" y="3697140"/>
            <a:ext cx="381000" cy="304800"/>
          </a:xfrm>
          <a:prstGeom prst="ellips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D21641-EFFC-4741-9214-8F43F072EE6C}"/>
              </a:ext>
            </a:extLst>
          </p:cNvPr>
          <p:cNvCxnSpPr>
            <a:cxnSpLocks/>
            <a:stCxn id="22" idx="6"/>
            <a:endCxn id="16" idx="1"/>
          </p:cNvCxnSpPr>
          <p:nvPr/>
        </p:nvCxnSpPr>
        <p:spPr bwMode="auto">
          <a:xfrm flipV="1">
            <a:off x="9753600" y="3582047"/>
            <a:ext cx="91228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82CE2E-ABBC-4085-A01F-9F93F693DAE1}"/>
              </a:ext>
            </a:extLst>
          </p:cNvPr>
          <p:cNvSpPr txBox="1"/>
          <p:nvPr/>
        </p:nvSpPr>
        <p:spPr>
          <a:xfrm>
            <a:off x="8107847" y="283934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C419E-2201-4EF9-BE3F-DAEBEEB791B3}"/>
              </a:ext>
            </a:extLst>
          </p:cNvPr>
          <p:cNvSpPr/>
          <p:nvPr/>
        </p:nvSpPr>
        <p:spPr bwMode="auto">
          <a:xfrm>
            <a:off x="8309152" y="5250984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F3CDF7-2D65-4324-8A06-ED23D15A0779}"/>
              </a:ext>
            </a:extLst>
          </p:cNvPr>
          <p:cNvSpPr/>
          <p:nvPr/>
        </p:nvSpPr>
        <p:spPr bwMode="auto">
          <a:xfrm>
            <a:off x="10665884" y="5250984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C5CF9E-4FD4-45C5-9005-CF7C293C99B0}"/>
              </a:ext>
            </a:extLst>
          </p:cNvPr>
          <p:cNvSpPr/>
          <p:nvPr/>
        </p:nvSpPr>
        <p:spPr bwMode="auto">
          <a:xfrm>
            <a:off x="8153400" y="4719170"/>
            <a:ext cx="2971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482C5A-3144-4938-B9BF-0392BC136352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>
            <a:off x="8690152" y="5403384"/>
            <a:ext cx="934876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DCD3F8-359C-42B7-976E-C8EB71ABCCF8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 flipV="1">
            <a:off x="9625028" y="5403384"/>
            <a:ext cx="1040856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8F92A8-9149-49C3-B731-F0B5B01740B4}"/>
              </a:ext>
            </a:extLst>
          </p:cNvPr>
          <p:cNvSpPr txBox="1"/>
          <p:nvPr/>
        </p:nvSpPr>
        <p:spPr>
          <a:xfrm>
            <a:off x="8115240" y="467319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2)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1893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EF3257A-E85A-4F15-B49C-FF82F3E9D1F9}"/>
              </a:ext>
            </a:extLst>
          </p:cNvPr>
          <p:cNvSpPr/>
          <p:nvPr/>
        </p:nvSpPr>
        <p:spPr bwMode="auto">
          <a:xfrm rot="21036511">
            <a:off x="5654779" y="4377295"/>
            <a:ext cx="377649" cy="26749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Targets Ray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17318-2D7C-4C63-9DE4-EE752AE60867}"/>
              </a:ext>
            </a:extLst>
          </p:cNvPr>
          <p:cNvSpPr/>
          <p:nvPr/>
        </p:nvSpPr>
        <p:spPr>
          <a:xfrm>
            <a:off x="9856803" y="140296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6C1B44-6400-49A5-A589-EA0D6527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2"/>
            <a:ext cx="7264884" cy="108639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0"/>
              <a:t>We considered three approaches</a:t>
            </a:r>
          </a:p>
          <a:p>
            <a:pPr marL="685800" lvl="1" indent="-228600">
              <a:buAutoNum type="arabicParenR"/>
            </a:pPr>
            <a:r>
              <a:rPr lang="en-US" sz="1200" b="0"/>
              <a:t>Box approximation</a:t>
            </a:r>
          </a:p>
          <a:p>
            <a:pPr marL="685800" lvl="1" indent="-228600">
              <a:buAutoNum type="arabicParenR"/>
            </a:pPr>
            <a:r>
              <a:rPr lang="en-US" sz="1200"/>
              <a:t>Polyhedrons</a:t>
            </a:r>
          </a:p>
          <a:p>
            <a:pPr marL="685800" lvl="1" indent="-228600">
              <a:buAutoNum type="arabicParenR"/>
            </a:pPr>
            <a:r>
              <a:rPr lang="en-US" sz="1200" b="0"/>
              <a:t>Points in space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943FA-C65A-44A9-8035-CB14AB7008AD}"/>
              </a:ext>
            </a:extLst>
          </p:cNvPr>
          <p:cNvSpPr/>
          <p:nvPr/>
        </p:nvSpPr>
        <p:spPr bwMode="auto">
          <a:xfrm>
            <a:off x="4510104" y="233949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8C71E-28E9-4917-AFC8-917A3DEE210D}"/>
              </a:ext>
            </a:extLst>
          </p:cNvPr>
          <p:cNvSpPr/>
          <p:nvPr/>
        </p:nvSpPr>
        <p:spPr bwMode="auto">
          <a:xfrm>
            <a:off x="6866836" y="2339490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15B1A-81C6-4696-AF60-BDB727291E5E}"/>
              </a:ext>
            </a:extLst>
          </p:cNvPr>
          <p:cNvSpPr/>
          <p:nvPr/>
        </p:nvSpPr>
        <p:spPr bwMode="auto">
          <a:xfrm>
            <a:off x="4354352" y="190341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78CF1-DAF7-47DE-B793-5B70C4200B12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4891104" y="2491890"/>
            <a:ext cx="95082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D21641-EFFC-4741-9214-8F43F072EE6C}"/>
              </a:ext>
            </a:extLst>
          </p:cNvPr>
          <p:cNvCxnSpPr>
            <a:cxnSpLocks/>
            <a:stCxn id="3" idx="0"/>
            <a:endCxn id="16" idx="1"/>
          </p:cNvCxnSpPr>
          <p:nvPr/>
        </p:nvCxnSpPr>
        <p:spPr bwMode="auto">
          <a:xfrm flipV="1">
            <a:off x="5841928" y="2491890"/>
            <a:ext cx="1024908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82CE2E-ABBC-4085-A01F-9F93F693DAE1}"/>
              </a:ext>
            </a:extLst>
          </p:cNvPr>
          <p:cNvSpPr txBox="1"/>
          <p:nvPr/>
        </p:nvSpPr>
        <p:spPr>
          <a:xfrm>
            <a:off x="4308799" y="187708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8987D4-CC39-44C8-BBE2-58B26194DDF1}"/>
              </a:ext>
            </a:extLst>
          </p:cNvPr>
          <p:cNvSpPr/>
          <p:nvPr/>
        </p:nvSpPr>
        <p:spPr>
          <a:xfrm>
            <a:off x="9424956" y="32886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670FB9-9C3B-4543-AC0E-4F291B5A03CF}"/>
              </a:ext>
            </a:extLst>
          </p:cNvPr>
          <p:cNvSpPr/>
          <p:nvPr/>
        </p:nvSpPr>
        <p:spPr bwMode="auto">
          <a:xfrm>
            <a:off x="8183281" y="396423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F60BCC-BDCC-4616-8B78-16DEF4C3979F}"/>
              </a:ext>
            </a:extLst>
          </p:cNvPr>
          <p:cNvSpPr/>
          <p:nvPr/>
        </p:nvSpPr>
        <p:spPr bwMode="auto">
          <a:xfrm>
            <a:off x="10540013" y="3964230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7765DC-B596-4BE7-B366-87CCA1BF983E}"/>
              </a:ext>
            </a:extLst>
          </p:cNvPr>
          <p:cNvCxnSpPr>
            <a:cxnSpLocks/>
            <a:stCxn id="25" idx="3"/>
            <a:endCxn id="71" idx="2"/>
          </p:cNvCxnSpPr>
          <p:nvPr/>
        </p:nvCxnSpPr>
        <p:spPr bwMode="auto">
          <a:xfrm>
            <a:off x="8564281" y="4116630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E709A2-73F2-4F4D-8BE9-55C60D78A74E}"/>
              </a:ext>
            </a:extLst>
          </p:cNvPr>
          <p:cNvCxnSpPr>
            <a:cxnSpLocks/>
            <a:stCxn id="71" idx="6"/>
            <a:endCxn id="35" idx="1"/>
          </p:cNvCxnSpPr>
          <p:nvPr/>
        </p:nvCxnSpPr>
        <p:spPr bwMode="auto">
          <a:xfrm flipV="1">
            <a:off x="9509840" y="4116630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645C47D-E4F3-4C42-A490-3B76763C977E}"/>
              </a:ext>
            </a:extLst>
          </p:cNvPr>
          <p:cNvSpPr txBox="1"/>
          <p:nvPr/>
        </p:nvSpPr>
        <p:spPr>
          <a:xfrm>
            <a:off x="8077200" y="3429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3)</a:t>
            </a:r>
            <a:endParaRPr lang="en-US" sz="14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8801B-51FA-4600-B562-AADB18B7728D}"/>
              </a:ext>
            </a:extLst>
          </p:cNvPr>
          <p:cNvSpPr/>
          <p:nvPr/>
        </p:nvSpPr>
        <p:spPr bwMode="auto">
          <a:xfrm>
            <a:off x="5653103" y="2759383"/>
            <a:ext cx="377649" cy="267493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911BAA-63A6-4BA3-B32D-1F34F52A4753}"/>
              </a:ext>
            </a:extLst>
          </p:cNvPr>
          <p:cNvCxnSpPr>
            <a:stCxn id="3" idx="0"/>
          </p:cNvCxnSpPr>
          <p:nvPr/>
        </p:nvCxnSpPr>
        <p:spPr bwMode="auto">
          <a:xfrm flipV="1">
            <a:off x="5841928" y="2282588"/>
            <a:ext cx="0" cy="47679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B253FE2-4522-42E2-9235-6319F5350C66}"/>
              </a:ext>
            </a:extLst>
          </p:cNvPr>
          <p:cNvSpPr/>
          <p:nvPr/>
        </p:nvSpPr>
        <p:spPr bwMode="auto">
          <a:xfrm>
            <a:off x="4511780" y="3957402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930D0A-2A20-4A04-B8E2-36C9321613A1}"/>
              </a:ext>
            </a:extLst>
          </p:cNvPr>
          <p:cNvSpPr/>
          <p:nvPr/>
        </p:nvSpPr>
        <p:spPr bwMode="auto">
          <a:xfrm>
            <a:off x="6868512" y="3957402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0838D4-2B77-4F90-8E11-CD63806A3C6A}"/>
              </a:ext>
            </a:extLst>
          </p:cNvPr>
          <p:cNvCxnSpPr>
            <a:cxnSpLocks/>
            <a:stCxn id="43" idx="3"/>
            <a:endCxn id="49" idx="0"/>
          </p:cNvCxnSpPr>
          <p:nvPr/>
        </p:nvCxnSpPr>
        <p:spPr bwMode="auto">
          <a:xfrm>
            <a:off x="4892780" y="4109802"/>
            <a:ext cx="928999" cy="2692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54BD8A-A3C5-4C94-876A-E1821C84CB46}"/>
              </a:ext>
            </a:extLst>
          </p:cNvPr>
          <p:cNvCxnSpPr>
            <a:cxnSpLocks/>
            <a:stCxn id="49" idx="0"/>
            <a:endCxn id="44" idx="1"/>
          </p:cNvCxnSpPr>
          <p:nvPr/>
        </p:nvCxnSpPr>
        <p:spPr bwMode="auto">
          <a:xfrm flipV="1">
            <a:off x="5821779" y="4109802"/>
            <a:ext cx="1046733" cy="26928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862E04-9686-43E3-A8D1-21480B91AE45}"/>
              </a:ext>
            </a:extLst>
          </p:cNvPr>
          <p:cNvSpPr txBox="1"/>
          <p:nvPr/>
        </p:nvSpPr>
        <p:spPr>
          <a:xfrm>
            <a:off x="4310475" y="3429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1)</a:t>
            </a:r>
            <a:endParaRPr lang="en-US" sz="1400" b="1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C2468FE-5164-4BC2-AD57-44448CCEEA67}"/>
              </a:ext>
            </a:extLst>
          </p:cNvPr>
          <p:cNvCxnSpPr>
            <a:cxnSpLocks/>
            <a:stCxn id="49" idx="0"/>
          </p:cNvCxnSpPr>
          <p:nvPr/>
        </p:nvCxnSpPr>
        <p:spPr bwMode="auto">
          <a:xfrm flipV="1">
            <a:off x="5821779" y="3882788"/>
            <a:ext cx="0" cy="49630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C81A7FA-BFA2-413A-BE7E-B3DDBC869BA0}"/>
              </a:ext>
            </a:extLst>
          </p:cNvPr>
          <p:cNvSpPr/>
          <p:nvPr/>
        </p:nvSpPr>
        <p:spPr bwMode="auto">
          <a:xfrm>
            <a:off x="8197931" y="2345886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D557DAA-FA27-42A4-B9D2-FE00C97CBD09}"/>
              </a:ext>
            </a:extLst>
          </p:cNvPr>
          <p:cNvSpPr/>
          <p:nvPr/>
        </p:nvSpPr>
        <p:spPr bwMode="auto">
          <a:xfrm>
            <a:off x="10554663" y="2345886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DCFD1F-0DA5-42A7-B2C2-79BA872A955E}"/>
              </a:ext>
            </a:extLst>
          </p:cNvPr>
          <p:cNvSpPr txBox="1"/>
          <p:nvPr/>
        </p:nvSpPr>
        <p:spPr>
          <a:xfrm>
            <a:off x="8077200" y="187708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2)</a:t>
            </a:r>
            <a:endParaRPr lang="en-US" sz="1400" b="1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2C835A-93C3-4F8E-867B-574B39297F40}"/>
              </a:ext>
            </a:extLst>
          </p:cNvPr>
          <p:cNvCxnSpPr>
            <a:cxnSpLocks/>
          </p:cNvCxnSpPr>
          <p:nvPr/>
        </p:nvCxnSpPr>
        <p:spPr bwMode="auto">
          <a:xfrm flipV="1">
            <a:off x="9529755" y="2288984"/>
            <a:ext cx="0" cy="47679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35826E-A3FC-4622-A2AA-49E2FF18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95" y="2743484"/>
            <a:ext cx="520169" cy="3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018B5F7-E04C-46FB-B5BC-60AAD20314B4}"/>
              </a:ext>
            </a:extLst>
          </p:cNvPr>
          <p:cNvCxnSpPr>
            <a:cxnSpLocks/>
            <a:stCxn id="59" idx="3"/>
          </p:cNvCxnSpPr>
          <p:nvPr/>
        </p:nvCxnSpPr>
        <p:spPr bwMode="auto">
          <a:xfrm>
            <a:off x="8578931" y="2498286"/>
            <a:ext cx="950824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9AB271-FECB-4EEF-B7CB-44854921F758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9529755" y="2498286"/>
            <a:ext cx="1024908" cy="267493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62F6B84-2892-4769-9893-772AAEC4804B}"/>
              </a:ext>
            </a:extLst>
          </p:cNvPr>
          <p:cNvSpPr/>
          <p:nvPr/>
        </p:nvSpPr>
        <p:spPr bwMode="auto">
          <a:xfrm>
            <a:off x="9464121" y="4413811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graphicFrame>
        <p:nvGraphicFramePr>
          <p:cNvPr id="83" name="Table 7">
            <a:extLst>
              <a:ext uri="{FF2B5EF4-FFF2-40B4-BE49-F238E27FC236}">
                <a16:creationId xmlns:a16="http://schemas.microsoft.com/office/drawing/2014/main" id="{0F87D184-AAC6-4EA6-B5C4-88B245FBE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382623"/>
              </p:ext>
            </p:extLst>
          </p:nvPr>
        </p:nvGraphicFramePr>
        <p:xfrm>
          <a:off x="1447800" y="4876800"/>
          <a:ext cx="7621329" cy="1331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234">
                  <a:extLst>
                    <a:ext uri="{9D8B030D-6E8A-4147-A177-3AD203B41FA5}">
                      <a16:colId xmlns:a16="http://schemas.microsoft.com/office/drawing/2014/main" val="1810899976"/>
                    </a:ext>
                  </a:extLst>
                </a:gridCol>
                <a:gridCol w="2788543">
                  <a:extLst>
                    <a:ext uri="{9D8B030D-6E8A-4147-A177-3AD203B41FA5}">
                      <a16:colId xmlns:a16="http://schemas.microsoft.com/office/drawing/2014/main" val="1146868083"/>
                    </a:ext>
                  </a:extLst>
                </a:gridCol>
                <a:gridCol w="3055552">
                  <a:extLst>
                    <a:ext uri="{9D8B030D-6E8A-4147-A177-3AD203B41FA5}">
                      <a16:colId xmlns:a16="http://schemas.microsoft.com/office/drawing/2014/main" val="1562872528"/>
                    </a:ext>
                  </a:extLst>
                </a:gridCol>
              </a:tblGrid>
              <a:tr h="322057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38627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1) Box approximation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Simple objects to ray trace: 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could appear as invisible (Snell’s laws)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28632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2) Polyhedrons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Include blockage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Computationally 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08426"/>
                  </a:ext>
                </a:extLst>
              </a:tr>
              <a:tr h="322057">
                <a:tc>
                  <a:txBody>
                    <a:bodyPr/>
                    <a:lstStyle/>
                    <a:p>
                      <a:r>
                        <a:rPr lang="en-US" sz="1200" b="1"/>
                        <a:t>3) Points in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Simple extension of the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Does not include blockage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95155"/>
                  </a:ext>
                </a:extLst>
              </a:tr>
            </a:tbl>
          </a:graphicData>
        </a:graphic>
      </p:graphicFrame>
      <p:sp>
        <p:nvSpPr>
          <p:cNvPr id="85" name="Rectangle 84">
            <a:extLst>
              <a:ext uri="{FF2B5EF4-FFF2-40B4-BE49-F238E27FC236}">
                <a16:creationId xmlns:a16="http://schemas.microsoft.com/office/drawing/2014/main" id="{789FC1CD-DBA6-447D-8BF4-B69F7511D5EA}"/>
              </a:ext>
            </a:extLst>
          </p:cNvPr>
          <p:cNvSpPr/>
          <p:nvPr/>
        </p:nvSpPr>
        <p:spPr bwMode="auto">
          <a:xfrm>
            <a:off x="8088151" y="190341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95C730-6B00-42E5-B637-1CA8DACDB121}"/>
              </a:ext>
            </a:extLst>
          </p:cNvPr>
          <p:cNvSpPr/>
          <p:nvPr/>
        </p:nvSpPr>
        <p:spPr bwMode="auto">
          <a:xfrm>
            <a:off x="8088151" y="344144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25CE014-5895-409F-B62A-0433B82B1441}"/>
              </a:ext>
            </a:extLst>
          </p:cNvPr>
          <p:cNvSpPr/>
          <p:nvPr/>
        </p:nvSpPr>
        <p:spPr bwMode="auto">
          <a:xfrm>
            <a:off x="4356027" y="3441444"/>
            <a:ext cx="2971800" cy="12919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400740-AD53-4ADE-A4F5-EA75725EF744}"/>
              </a:ext>
            </a:extLst>
          </p:cNvPr>
          <p:cNvSpPr/>
          <p:nvPr/>
        </p:nvSpPr>
        <p:spPr>
          <a:xfrm>
            <a:off x="9238964" y="5687846"/>
            <a:ext cx="2819400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We chose the points in space approach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(a target can be made of multiple points in space)</a:t>
            </a:r>
          </a:p>
        </p:txBody>
      </p:sp>
    </p:spTree>
    <p:extLst>
      <p:ext uri="{BB962C8B-B14F-4D97-AF65-F5344CB8AC3E}">
        <p14:creationId xmlns:p14="http://schemas.microsoft.com/office/powerpoint/2010/main" val="383071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Content Placeholder 6">
            <a:extLst>
              <a:ext uri="{FF2B5EF4-FFF2-40B4-BE49-F238E27FC236}">
                <a16:creationId xmlns:a16="http://schemas.microsoft.com/office/drawing/2014/main" id="{95B9977C-3E8E-46A7-872E-054727C6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963187" y="4268387"/>
            <a:ext cx="2523744" cy="18928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F3EE4166-42A5-4AB7-ADE7-024D32A3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83" y="1160807"/>
            <a:ext cx="2360611" cy="17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80F2A12-0DB5-428E-8163-481056EB6220}"/>
              </a:ext>
            </a:extLst>
          </p:cNvPr>
          <p:cNvSpPr/>
          <p:nvPr/>
        </p:nvSpPr>
        <p:spPr>
          <a:xfrm>
            <a:off x="9096192" y="3004076"/>
            <a:ext cx="2971799" cy="1032224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45720" tIns="0" rIns="91440" rtlCol="0" anchor="t" anchorCtr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Sensing Receiver Signal Processing Module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D4479-4C30-4945-BCA0-8A79A3BC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NIST Q-D Channel realization software for sensing: Sensing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6464D-3B8A-4B50-8217-6FFB782D4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4817B-3C9B-4AD6-912E-5037DE52EFCF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/>
              <a:t>Tanguy Ropitault, NIST / Prometheus Computing LLC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54898-74BC-4571-9652-CB7DDE61BD00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/>
              <a:t>May 2021</a:t>
            </a:r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E63519-4DF8-4BEE-8467-E5A5AA592497}"/>
              </a:ext>
            </a:extLst>
          </p:cNvPr>
          <p:cNvSpPr/>
          <p:nvPr/>
        </p:nvSpPr>
        <p:spPr>
          <a:xfrm>
            <a:off x="76201" y="3282836"/>
            <a:ext cx="1988399" cy="648139"/>
          </a:xfrm>
          <a:prstGeom prst="rect">
            <a:avLst/>
          </a:prstGeom>
          <a:solidFill>
            <a:srgbClr val="7CC8EC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NIST Q-D Channel Realization software with targets support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2D48DF-D8D9-4844-9126-C4B11195AD70}"/>
              </a:ext>
            </a:extLst>
          </p:cNvPr>
          <p:cNvSpPr/>
          <p:nvPr/>
        </p:nvSpPr>
        <p:spPr>
          <a:xfrm>
            <a:off x="7482859" y="3282836"/>
            <a:ext cx="1484400" cy="6481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Interpolation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AC6E94A-5C9E-4B1C-B2FF-70FD9ED0DF07}"/>
              </a:ext>
            </a:extLst>
          </p:cNvPr>
          <p:cNvSpPr/>
          <p:nvPr/>
        </p:nvSpPr>
        <p:spPr>
          <a:xfrm>
            <a:off x="9943220" y="3282836"/>
            <a:ext cx="1917103" cy="6481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Doppler Range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BE60F4-81A7-4DED-AC9D-E9C7F953B6FB}"/>
              </a:ext>
            </a:extLst>
          </p:cNvPr>
          <p:cNvCxnSpPr>
            <a:cxnSpLocks/>
          </p:cNvCxnSpPr>
          <p:nvPr/>
        </p:nvCxnSpPr>
        <p:spPr bwMode="auto">
          <a:xfrm>
            <a:off x="2071115" y="3636543"/>
            <a:ext cx="703768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ADEEBFF-285C-4255-AED2-8190893E5650}"/>
              </a:ext>
            </a:extLst>
          </p:cNvPr>
          <p:cNvCxnSpPr>
            <a:cxnSpLocks/>
            <a:stCxn id="54" idx="3"/>
            <a:endCxn id="55" idx="1"/>
          </p:cNvCxnSpPr>
          <p:nvPr/>
        </p:nvCxnSpPr>
        <p:spPr bwMode="auto">
          <a:xfrm>
            <a:off x="8967259" y="3606906"/>
            <a:ext cx="975961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F6EB06A0-BC34-431D-A681-885B42B481EF}"/>
              </a:ext>
            </a:extLst>
          </p:cNvPr>
          <p:cNvSpPr/>
          <p:nvPr/>
        </p:nvSpPr>
        <p:spPr>
          <a:xfrm>
            <a:off x="76201" y="2224355"/>
            <a:ext cx="1988400" cy="785053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 Environment Geometry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Nodes Mobility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prstClr val="black"/>
                </a:solidFill>
                <a:latin typeface="Calibri" panose="020F0502020204030204"/>
                <a:ea typeface="+mn-ea"/>
              </a:rPr>
              <a:t>Targets: Mobility for every points in space and RCS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F0FC6A-7D70-4AC7-9595-CE26938EF4DB}"/>
              </a:ext>
            </a:extLst>
          </p:cNvPr>
          <p:cNvSpPr/>
          <p:nvPr/>
        </p:nvSpPr>
        <p:spPr bwMode="auto">
          <a:xfrm>
            <a:off x="2310137" y="4571531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TX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2F90B1-58BA-47DC-8D6C-DEC2C103EF6A}"/>
              </a:ext>
            </a:extLst>
          </p:cNvPr>
          <p:cNvSpPr/>
          <p:nvPr/>
        </p:nvSpPr>
        <p:spPr bwMode="auto">
          <a:xfrm>
            <a:off x="4666869" y="4571531"/>
            <a:ext cx="3810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rPr>
              <a:t>RX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16360DC-A76E-4D10-B11D-FE9A5C28C656}"/>
              </a:ext>
            </a:extLst>
          </p:cNvPr>
          <p:cNvCxnSpPr>
            <a:cxnSpLocks/>
            <a:stCxn id="74" idx="3"/>
            <a:endCxn id="79" idx="2"/>
          </p:cNvCxnSpPr>
          <p:nvPr/>
        </p:nvCxnSpPr>
        <p:spPr bwMode="auto">
          <a:xfrm>
            <a:off x="2691137" y="4723931"/>
            <a:ext cx="899840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2E7F950-D818-4BE5-8700-96261E89ACF2}"/>
              </a:ext>
            </a:extLst>
          </p:cNvPr>
          <p:cNvCxnSpPr>
            <a:cxnSpLocks/>
            <a:stCxn id="79" idx="6"/>
            <a:endCxn id="75" idx="1"/>
          </p:cNvCxnSpPr>
          <p:nvPr/>
        </p:nvCxnSpPr>
        <p:spPr bwMode="auto">
          <a:xfrm flipV="1">
            <a:off x="3636696" y="4723931"/>
            <a:ext cx="1030173" cy="32004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3DA3AF93-13CE-4CC4-B252-81347942DA0A}"/>
              </a:ext>
            </a:extLst>
          </p:cNvPr>
          <p:cNvSpPr/>
          <p:nvPr/>
        </p:nvSpPr>
        <p:spPr bwMode="auto">
          <a:xfrm>
            <a:off x="3590977" y="5021112"/>
            <a:ext cx="45719" cy="45719"/>
          </a:xfrm>
          <a:prstGeom prst="ellipse">
            <a:avLst/>
          </a:prstGeom>
          <a:solidFill>
            <a:srgbClr val="00B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6785124-B4E3-4500-9C43-1844DE09F72C}"/>
              </a:ext>
            </a:extLst>
          </p:cNvPr>
          <p:cNvCxnSpPr>
            <a:cxnSpLocks/>
            <a:stCxn id="79" idx="0"/>
          </p:cNvCxnSpPr>
          <p:nvPr/>
        </p:nvCxnSpPr>
        <p:spPr bwMode="auto">
          <a:xfrm flipV="1">
            <a:off x="3613837" y="4036545"/>
            <a:ext cx="513892" cy="984567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77BDFA-4C1F-41EA-9739-5B6D67CB30DC}"/>
              </a:ext>
            </a:extLst>
          </p:cNvPr>
          <p:cNvCxnSpPr>
            <a:cxnSpLocks/>
          </p:cNvCxnSpPr>
          <p:nvPr/>
        </p:nvCxnSpPr>
        <p:spPr bwMode="auto">
          <a:xfrm>
            <a:off x="4127729" y="4036545"/>
            <a:ext cx="533589" cy="68192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3F8B41F1-7FA4-4A59-82F3-07FE5EFC7B91}"/>
              </a:ext>
            </a:extLst>
          </p:cNvPr>
          <p:cNvSpPr/>
          <p:nvPr/>
        </p:nvSpPr>
        <p:spPr bwMode="auto">
          <a:xfrm>
            <a:off x="2215007" y="4036301"/>
            <a:ext cx="2971800" cy="13044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E4ED481-9DEE-4BFD-AD68-24A6A88E336C}"/>
              </a:ext>
            </a:extLst>
          </p:cNvPr>
          <p:cNvCxnSpPr>
            <a:cxnSpLocks/>
          </p:cNvCxnSpPr>
          <p:nvPr/>
        </p:nvCxnSpPr>
        <p:spPr bwMode="auto">
          <a:xfrm>
            <a:off x="4208310" y="5163713"/>
            <a:ext cx="156781" cy="1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99CC26D-6A7D-4B93-84CD-446205052874}"/>
              </a:ext>
            </a:extLst>
          </p:cNvPr>
          <p:cNvCxnSpPr>
            <a:cxnSpLocks/>
          </p:cNvCxnSpPr>
          <p:nvPr/>
        </p:nvCxnSpPr>
        <p:spPr bwMode="auto">
          <a:xfrm>
            <a:off x="4208310" y="5284024"/>
            <a:ext cx="156781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1384C2D-025B-4DB2-B32E-0CF4FD1C325B}"/>
              </a:ext>
            </a:extLst>
          </p:cNvPr>
          <p:cNvSpPr txBox="1"/>
          <p:nvPr/>
        </p:nvSpPr>
        <p:spPr>
          <a:xfrm>
            <a:off x="4314748" y="5066831"/>
            <a:ext cx="8306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MPCs First Order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6DA0E1-6999-4D87-A59B-90D41731C0FF}"/>
              </a:ext>
            </a:extLst>
          </p:cNvPr>
          <p:cNvSpPr txBox="1"/>
          <p:nvPr/>
        </p:nvSpPr>
        <p:spPr>
          <a:xfrm>
            <a:off x="4314748" y="5180956"/>
            <a:ext cx="9284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MPCs Second Order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865634E-BE0B-43C1-867F-C1DEAE266245}"/>
              </a:ext>
            </a:extLst>
          </p:cNvPr>
          <p:cNvCxnSpPr>
            <a:cxnSpLocks/>
            <a:stCxn id="72" idx="2"/>
            <a:endCxn id="35" idx="0"/>
          </p:cNvCxnSpPr>
          <p:nvPr/>
        </p:nvCxnSpPr>
        <p:spPr bwMode="auto">
          <a:xfrm>
            <a:off x="1070401" y="3009408"/>
            <a:ext cx="0" cy="27342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9" name="Graphic 98" descr="Paper">
            <a:extLst>
              <a:ext uri="{FF2B5EF4-FFF2-40B4-BE49-F238E27FC236}">
                <a16:creationId xmlns:a16="http://schemas.microsoft.com/office/drawing/2014/main" id="{317DEAA4-CDFC-433A-A23E-A2B9A36FC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201" y="1914034"/>
            <a:ext cx="254440" cy="265569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3150262E-2E2F-4AB3-8CA9-47657222576D}"/>
              </a:ext>
            </a:extLst>
          </p:cNvPr>
          <p:cNvSpPr/>
          <p:nvPr/>
        </p:nvSpPr>
        <p:spPr>
          <a:xfrm>
            <a:off x="76201" y="1841357"/>
            <a:ext cx="1988400" cy="386336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Input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AB4E886-FB72-4CBD-B3CA-488F1F2F8A6A}"/>
              </a:ext>
            </a:extLst>
          </p:cNvPr>
          <p:cNvSpPr/>
          <p:nvPr/>
        </p:nvSpPr>
        <p:spPr>
          <a:xfrm>
            <a:off x="2765636" y="3009408"/>
            <a:ext cx="1770570" cy="386336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Q-D Output</a:t>
            </a:r>
          </a:p>
        </p:txBody>
      </p:sp>
      <p:pic>
        <p:nvPicPr>
          <p:cNvPr id="114" name="Graphic 113" descr="Document">
            <a:extLst>
              <a:ext uri="{FF2B5EF4-FFF2-40B4-BE49-F238E27FC236}">
                <a16:creationId xmlns:a16="http://schemas.microsoft.com/office/drawing/2014/main" id="{710C9164-58C6-4718-BF8F-D62FDDF63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883" y="3081211"/>
            <a:ext cx="265569" cy="26556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18076A6-D933-44DE-8CC6-43AE21DED73D}"/>
              </a:ext>
            </a:extLst>
          </p:cNvPr>
          <p:cNvSpPr/>
          <p:nvPr/>
        </p:nvSpPr>
        <p:spPr>
          <a:xfrm>
            <a:off x="5706651" y="3361890"/>
            <a:ext cx="1171671" cy="50253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Codebook Generator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069507-949C-4D22-9070-C34DE5F28952}"/>
              </a:ext>
            </a:extLst>
          </p:cNvPr>
          <p:cNvSpPr/>
          <p:nvPr/>
        </p:nvSpPr>
        <p:spPr>
          <a:xfrm>
            <a:off x="5251006" y="2392720"/>
            <a:ext cx="2075369" cy="510211"/>
          </a:xfrm>
          <a:prstGeom prst="rect">
            <a:avLst/>
          </a:prstGeom>
          <a:solidFill>
            <a:srgbClr val="FFC000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000" kern="0">
                <a:solidFill>
                  <a:prstClr val="black"/>
                </a:solidFill>
                <a:latin typeface="Calibri" panose="020F0502020204030204"/>
                <a:ea typeface="+mn-ea"/>
              </a:rPr>
              <a:t>Phased Antenna Array properties  at TX and RX (number of elements, geometry, elements type, etc.</a:t>
            </a:r>
            <a:r>
              <a:rPr lang="en-US" sz="1100" kern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B58541-29B6-4CEF-B984-2CED5F6AE1D9}"/>
              </a:ext>
            </a:extLst>
          </p:cNvPr>
          <p:cNvSpPr/>
          <p:nvPr/>
        </p:nvSpPr>
        <p:spPr>
          <a:xfrm>
            <a:off x="5251006" y="2008480"/>
            <a:ext cx="2075369" cy="386336"/>
          </a:xfrm>
          <a:prstGeom prst="rect">
            <a:avLst/>
          </a:prstGeom>
          <a:solidFill>
            <a:srgbClr val="FFC000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1" kern="0">
                <a:solidFill>
                  <a:prstClr val="black"/>
                </a:solidFill>
                <a:latin typeface="Calibri" panose="020F0502020204030204"/>
                <a:ea typeface="+mn-ea"/>
              </a:rPr>
              <a:t>Codebook Input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E1FF4B-A33D-4BBB-99D8-D5547296F856}"/>
              </a:ext>
            </a:extLst>
          </p:cNvPr>
          <p:cNvCxnSpPr>
            <a:cxnSpLocks/>
            <a:stCxn id="39" idx="2"/>
            <a:endCxn id="38" idx="0"/>
          </p:cNvCxnSpPr>
          <p:nvPr/>
        </p:nvCxnSpPr>
        <p:spPr bwMode="auto">
          <a:xfrm>
            <a:off x="6288691" y="2902931"/>
            <a:ext cx="3796" cy="45895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EE7E04-EF9A-4B6D-A4E6-22DFE8B9BEE4}"/>
              </a:ext>
            </a:extLst>
          </p:cNvPr>
          <p:cNvCxnSpPr>
            <a:cxnSpLocks/>
            <a:stCxn id="38" idx="3"/>
            <a:endCxn id="54" idx="1"/>
          </p:cNvCxnSpPr>
          <p:nvPr/>
        </p:nvCxnSpPr>
        <p:spPr bwMode="auto">
          <a:xfrm flipV="1">
            <a:off x="6878322" y="3606906"/>
            <a:ext cx="604537" cy="625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CD5E1DF-D70C-41BE-8734-BF380B9700AF}"/>
              </a:ext>
            </a:extLst>
          </p:cNvPr>
          <p:cNvSpPr/>
          <p:nvPr/>
        </p:nvSpPr>
        <p:spPr>
          <a:xfrm>
            <a:off x="2765636" y="3392407"/>
            <a:ext cx="1770570" cy="538568"/>
          </a:xfrm>
          <a:prstGeom prst="rect">
            <a:avLst/>
          </a:prstGeom>
          <a:solidFill>
            <a:srgbClr val="7CC8EC"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rIns="91440"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MPCs (AOA, AOD, Phase, delay and amplitude)</a:t>
            </a:r>
          </a:p>
        </p:txBody>
      </p:sp>
      <p:pic>
        <p:nvPicPr>
          <p:cNvPr id="68" name="Picture 3">
            <a:extLst>
              <a:ext uri="{FF2B5EF4-FFF2-40B4-BE49-F238E27FC236}">
                <a16:creationId xmlns:a16="http://schemas.microsoft.com/office/drawing/2014/main" id="{7505F92A-57D3-4C35-A756-0974C1D2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42" y="4288811"/>
            <a:ext cx="2525516" cy="18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5D2E21E-00A2-44CF-8E51-92489A61A4A9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4557051" y="3613158"/>
            <a:ext cx="114960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8262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F5F72143CB4BA774BD94135063F9" ma:contentTypeVersion="9" ma:contentTypeDescription="Create a new document." ma:contentTypeScope="" ma:versionID="3a6645306c297955d3b01d7238cdcf3d">
  <xsd:schema xmlns:xsd="http://www.w3.org/2001/XMLSchema" xmlns:xs="http://www.w3.org/2001/XMLSchema" xmlns:p="http://schemas.microsoft.com/office/2006/metadata/properties" xmlns:ns3="1f26692b-4adc-4615-b741-9f0a41c6dd59" xmlns:ns4="c8ffece7-7bdd-48c3-82fa-c3ddbdc20ee3" targetNamespace="http://schemas.microsoft.com/office/2006/metadata/properties" ma:root="true" ma:fieldsID="fe0a97c31db9e6a67b22a7eb4713b45a" ns3:_="" ns4:_="">
    <xsd:import namespace="1f26692b-4adc-4615-b741-9f0a41c6dd59"/>
    <xsd:import namespace="c8ffece7-7bdd-48c3-82fa-c3ddbdc20e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6692b-4adc-4615-b741-9f0a41c6dd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ece7-7bdd-48c3-82fa-c3ddbdc20e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E08025-C2C8-445C-82C6-ADB62966C807}">
  <ds:schemaRefs>
    <ds:schemaRef ds:uri="1f26692b-4adc-4615-b741-9f0a41c6dd59"/>
    <ds:schemaRef ds:uri="c8ffece7-7bdd-48c3-82fa-c3ddbdc20e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C487AB-0C51-46F9-A7D3-18A2EE696B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5D0FD-24A1-4CF1-9737-B53FF81DDEAC}">
  <ds:schemaRefs>
    <ds:schemaRef ds:uri="1f26692b-4adc-4615-b741-9f0a41c6dd59"/>
    <ds:schemaRef ds:uri="c8ffece7-7bdd-48c3-82fa-c3ddbdc20e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0</TotalTime>
  <Words>1303</Words>
  <Application>Microsoft Office PowerPoint</Application>
  <PresentationFormat>Widescreen</PresentationFormat>
  <Paragraphs>242</Paragraphs>
  <Slides>12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Document</vt:lpstr>
      <vt:lpstr>Q-D simulation &amp; Modeling framework for sensing</vt:lpstr>
      <vt:lpstr>Outline</vt:lpstr>
      <vt:lpstr>Abstract</vt:lpstr>
      <vt:lpstr>The NIST Q-D framework</vt:lpstr>
      <vt:lpstr>The NIST Q-D framework for sensing</vt:lpstr>
      <vt:lpstr>The NIST Q-D Channel realization software</vt:lpstr>
      <vt:lpstr>The NIST Q-D Channel realization software for sensing</vt:lpstr>
      <vt:lpstr>The NIST Q-D Channel realization software for sensing: Targets Ray Tracing</vt:lpstr>
      <vt:lpstr>The NIST Q-D Channel realization software for sensing: Sensing targets</vt:lpstr>
      <vt:lpstr>The NIST Q-D Channel realization software for sensing: Targets Model (TBD)</vt:lpstr>
      <vt:lpstr>Summary</vt:lpstr>
      <vt:lpstr>References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Q-D simulation &amp; Modeling framework for sensing</dc:title>
  <dc:creator>Ropitault, Tanguy (IntlAssoc)</dc:creator>
  <cp:lastModifiedBy>Da Silva, Claudio</cp:lastModifiedBy>
  <cp:revision>1</cp:revision>
  <cp:lastPrinted>1601-01-01T00:00:00Z</cp:lastPrinted>
  <dcterms:created xsi:type="dcterms:W3CDTF">2021-05-06T10:44:34Z</dcterms:created>
  <dcterms:modified xsi:type="dcterms:W3CDTF">2021-05-09T15:54:25Z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0x0101000A69F5F72143CB4BA774BD94135063F9</vt:lpwstr>
  </property>
</Properties>
</file>