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5" r:id="rId7"/>
    <p:sldId id="393" r:id="rId8"/>
    <p:sldId id="368" r:id="rId9"/>
    <p:sldId id="268" r:id="rId10"/>
    <p:sldId id="283" r:id="rId11"/>
    <p:sldId id="284" r:id="rId12"/>
    <p:sldId id="280" r:id="rId13"/>
    <p:sldId id="444" r:id="rId14"/>
    <p:sldId id="445" r:id="rId15"/>
    <p:sldId id="446" r:id="rId16"/>
    <p:sldId id="274" r:id="rId17"/>
    <p:sldId id="447" r:id="rId18"/>
    <p:sldId id="367" r:id="rId19"/>
    <p:sldId id="37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6AA9B4-E742-4FA0-ABE7-5CA7164C5237}" v="6" dt="2021-04-28T02:27:10.1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91" d="100"/>
          <a:sy n="91" d="100"/>
        </p:scale>
        <p:origin x="204"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666AA9B4-E742-4FA0-ABE7-5CA7164C5237}"/>
    <pc:docChg chg="custSel modSld modMainMaster">
      <pc:chgData name="Joseph Levy" userId="3766db8f-7892-44ce-ae9b-8fce39950acf" providerId="ADAL" clId="{666AA9B4-E742-4FA0-ABE7-5CA7164C5237}" dt="2021-04-28T02:27:22.290" v="115" actId="6549"/>
      <pc:docMkLst>
        <pc:docMk/>
      </pc:docMkLst>
      <pc:sldChg chg="modSp mod">
        <pc:chgData name="Joseph Levy" userId="3766db8f-7892-44ce-ae9b-8fce39950acf" providerId="ADAL" clId="{666AA9B4-E742-4FA0-ABE7-5CA7164C5237}" dt="2021-04-28T02:15:48.012" v="3" actId="6549"/>
        <pc:sldMkLst>
          <pc:docMk/>
          <pc:sldMk cId="0" sldId="256"/>
        </pc:sldMkLst>
        <pc:spChg chg="mod">
          <ac:chgData name="Joseph Levy" userId="3766db8f-7892-44ce-ae9b-8fce39950acf" providerId="ADAL" clId="{666AA9B4-E742-4FA0-ABE7-5CA7164C5237}" dt="2021-04-28T02:15:48.012" v="3" actId="6549"/>
          <ac:spMkLst>
            <pc:docMk/>
            <pc:sldMk cId="0" sldId="256"/>
            <ac:spMk id="3074" creationId="{00000000-0000-0000-0000-000000000000}"/>
          </ac:spMkLst>
        </pc:spChg>
      </pc:sldChg>
      <pc:sldChg chg="modSp mod">
        <pc:chgData name="Joseph Levy" userId="3766db8f-7892-44ce-ae9b-8fce39950acf" providerId="ADAL" clId="{666AA9B4-E742-4FA0-ABE7-5CA7164C5237}" dt="2021-04-28T02:15:55.109" v="4" actId="20577"/>
        <pc:sldMkLst>
          <pc:docMk/>
          <pc:sldMk cId="0" sldId="257"/>
        </pc:sldMkLst>
        <pc:spChg chg="mod">
          <ac:chgData name="Joseph Levy" userId="3766db8f-7892-44ce-ae9b-8fce39950acf" providerId="ADAL" clId="{666AA9B4-E742-4FA0-ABE7-5CA7164C5237}" dt="2021-04-28T02:15:55.109" v="4" actId="20577"/>
          <ac:spMkLst>
            <pc:docMk/>
            <pc:sldMk cId="0" sldId="257"/>
            <ac:spMk id="4098" creationId="{00000000-0000-0000-0000-000000000000}"/>
          </ac:spMkLst>
        </pc:spChg>
      </pc:sldChg>
      <pc:sldChg chg="modSp mod">
        <pc:chgData name="Joseph Levy" userId="3766db8f-7892-44ce-ae9b-8fce39950acf" providerId="ADAL" clId="{666AA9B4-E742-4FA0-ABE7-5CA7164C5237}" dt="2021-04-28T02:27:22.290" v="115" actId="6549"/>
        <pc:sldMkLst>
          <pc:docMk/>
          <pc:sldMk cId="884494122" sldId="274"/>
        </pc:sldMkLst>
        <pc:spChg chg="mod">
          <ac:chgData name="Joseph Levy" userId="3766db8f-7892-44ce-ae9b-8fce39950acf" providerId="ADAL" clId="{666AA9B4-E742-4FA0-ABE7-5CA7164C5237}" dt="2021-04-28T02:27:22.290" v="115" actId="6549"/>
          <ac:spMkLst>
            <pc:docMk/>
            <pc:sldMk cId="884494122" sldId="274"/>
            <ac:spMk id="37891" creationId="{00000000-0000-0000-0000-000000000000}"/>
          </ac:spMkLst>
        </pc:spChg>
      </pc:sldChg>
      <pc:sldChg chg="modSp mod">
        <pc:chgData name="Joseph Levy" userId="3766db8f-7892-44ce-ae9b-8fce39950acf" providerId="ADAL" clId="{666AA9B4-E742-4FA0-ABE7-5CA7164C5237}" dt="2021-04-28T02:18:48.117" v="44" actId="20577"/>
        <pc:sldMkLst>
          <pc:docMk/>
          <pc:sldMk cId="1942127335" sldId="393"/>
        </pc:sldMkLst>
        <pc:spChg chg="mod">
          <ac:chgData name="Joseph Levy" userId="3766db8f-7892-44ce-ae9b-8fce39950acf" providerId="ADAL" clId="{666AA9B4-E742-4FA0-ABE7-5CA7164C5237}" dt="2021-04-28T02:18:48.117" v="44" actId="20577"/>
          <ac:spMkLst>
            <pc:docMk/>
            <pc:sldMk cId="1942127335" sldId="393"/>
            <ac:spMk id="20483" creationId="{00000000-0000-0000-0000-000000000000}"/>
          </ac:spMkLst>
        </pc:spChg>
      </pc:sldChg>
      <pc:sldChg chg="modSp mod">
        <pc:chgData name="Joseph Levy" userId="3766db8f-7892-44ce-ae9b-8fce39950acf" providerId="ADAL" clId="{666AA9B4-E742-4FA0-ABE7-5CA7164C5237}" dt="2021-04-28T02:20:40.141" v="96" actId="20577"/>
        <pc:sldMkLst>
          <pc:docMk/>
          <pc:sldMk cId="2579674492" sldId="444"/>
        </pc:sldMkLst>
        <pc:spChg chg="mod">
          <ac:chgData name="Joseph Levy" userId="3766db8f-7892-44ce-ae9b-8fce39950acf" providerId="ADAL" clId="{666AA9B4-E742-4FA0-ABE7-5CA7164C5237}" dt="2021-04-28T02:20:40.141" v="96" actId="20577"/>
          <ac:spMkLst>
            <pc:docMk/>
            <pc:sldMk cId="2579674492" sldId="444"/>
            <ac:spMk id="3" creationId="{8D0E50DF-6144-4031-AB0C-F5E542DA4BA7}"/>
          </ac:spMkLst>
        </pc:spChg>
      </pc:sldChg>
      <pc:sldChg chg="modSp mod">
        <pc:chgData name="Joseph Levy" userId="3766db8f-7892-44ce-ae9b-8fce39950acf" providerId="ADAL" clId="{666AA9B4-E742-4FA0-ABE7-5CA7164C5237}" dt="2021-04-28T02:21:35.893" v="103" actId="108"/>
        <pc:sldMkLst>
          <pc:docMk/>
          <pc:sldMk cId="361067823" sldId="445"/>
        </pc:sldMkLst>
        <pc:spChg chg="mod">
          <ac:chgData name="Joseph Levy" userId="3766db8f-7892-44ce-ae9b-8fce39950acf" providerId="ADAL" clId="{666AA9B4-E742-4FA0-ABE7-5CA7164C5237}" dt="2021-04-28T02:21:35.893" v="103" actId="108"/>
          <ac:spMkLst>
            <pc:docMk/>
            <pc:sldMk cId="361067823" sldId="445"/>
            <ac:spMk id="3" creationId="{EA184438-C00B-4FCD-958A-B6E4A1CCC9A5}"/>
          </ac:spMkLst>
        </pc:spChg>
      </pc:sldChg>
      <pc:sldMasterChg chg="modSp mod">
        <pc:chgData name="Joseph Levy" userId="3766db8f-7892-44ce-ae9b-8fce39950acf" providerId="ADAL" clId="{666AA9B4-E742-4FA0-ABE7-5CA7164C5237}" dt="2021-04-28T02:23:44.214" v="107" actId="6549"/>
        <pc:sldMasterMkLst>
          <pc:docMk/>
          <pc:sldMasterMk cId="0" sldId="2147483648"/>
        </pc:sldMasterMkLst>
        <pc:spChg chg="mod">
          <ac:chgData name="Joseph Levy" userId="3766db8f-7892-44ce-ae9b-8fce39950acf" providerId="ADAL" clId="{666AA9B4-E742-4FA0-ABE7-5CA7164C5237}" dt="2021-04-28T02:23:44.214" v="107" actId="6549"/>
          <ac:spMkLst>
            <pc:docMk/>
            <pc:sldMasterMk cId="0" sldId="2147483648"/>
            <ac:spMk id="10" creationId="{00000000-0000-0000-0000-000000000000}"/>
          </ac:spMkLst>
        </pc:spChg>
      </pc:sldMasterChg>
    </pc:docChg>
  </pc:docChgLst>
  <pc:docChgLst>
    <pc:chgData name="Joseph Levy" userId="3766db8f-7892-44ce-ae9b-8fce39950acf" providerId="ADAL" clId="{E9773F1F-1069-4F5E-9834-0918723916F9}"/>
    <pc:docChg chg="custSel addSld modSld sldOrd modMainMaster">
      <pc:chgData name="Joseph Levy" userId="3766db8f-7892-44ce-ae9b-8fce39950acf" providerId="ADAL" clId="{E9773F1F-1069-4F5E-9834-0918723916F9}" dt="2021-04-20T21:57:24.320" v="546" actId="1076"/>
      <pc:docMkLst>
        <pc:docMk/>
      </pc:docMkLst>
      <pc:sldChg chg="modSp mod">
        <pc:chgData name="Joseph Levy" userId="3766db8f-7892-44ce-ae9b-8fce39950acf" providerId="ADAL" clId="{E9773F1F-1069-4F5E-9834-0918723916F9}" dt="2021-04-20T21:30:48.108" v="3" actId="6549"/>
        <pc:sldMkLst>
          <pc:docMk/>
          <pc:sldMk cId="0" sldId="256"/>
        </pc:sldMkLst>
        <pc:spChg chg="mod">
          <ac:chgData name="Joseph Levy" userId="3766db8f-7892-44ce-ae9b-8fce39950acf" providerId="ADAL" clId="{E9773F1F-1069-4F5E-9834-0918723916F9}" dt="2021-04-20T21:30:48.108" v="3" actId="6549"/>
          <ac:spMkLst>
            <pc:docMk/>
            <pc:sldMk cId="0" sldId="256"/>
            <ac:spMk id="3074" creationId="{00000000-0000-0000-0000-000000000000}"/>
          </ac:spMkLst>
        </pc:spChg>
      </pc:sldChg>
      <pc:sldChg chg="modSp mod">
        <pc:chgData name="Joseph Levy" userId="3766db8f-7892-44ce-ae9b-8fce39950acf" providerId="ADAL" clId="{E9773F1F-1069-4F5E-9834-0918723916F9}" dt="2021-04-20T21:31:47.966" v="8" actId="20577"/>
        <pc:sldMkLst>
          <pc:docMk/>
          <pc:sldMk cId="0" sldId="257"/>
        </pc:sldMkLst>
        <pc:spChg chg="mod">
          <ac:chgData name="Joseph Levy" userId="3766db8f-7892-44ce-ae9b-8fce39950acf" providerId="ADAL" clId="{E9773F1F-1069-4F5E-9834-0918723916F9}" dt="2021-04-20T21:31:47.966" v="8" actId="20577"/>
          <ac:spMkLst>
            <pc:docMk/>
            <pc:sldMk cId="0" sldId="257"/>
            <ac:spMk id="4098" creationId="{00000000-0000-0000-0000-000000000000}"/>
          </ac:spMkLst>
        </pc:spChg>
      </pc:sldChg>
      <pc:sldChg chg="ord">
        <pc:chgData name="Joseph Levy" userId="3766db8f-7892-44ce-ae9b-8fce39950acf" providerId="ADAL" clId="{E9773F1F-1069-4F5E-9834-0918723916F9}" dt="2021-04-20T21:39:47.155" v="38"/>
        <pc:sldMkLst>
          <pc:docMk/>
          <pc:sldMk cId="1268977485" sldId="268"/>
        </pc:sldMkLst>
      </pc:sldChg>
      <pc:sldChg chg="modSp mod">
        <pc:chgData name="Joseph Levy" userId="3766db8f-7892-44ce-ae9b-8fce39950acf" providerId="ADAL" clId="{E9773F1F-1069-4F5E-9834-0918723916F9}" dt="2021-04-20T21:57:24.320" v="546" actId="1076"/>
        <pc:sldMkLst>
          <pc:docMk/>
          <pc:sldMk cId="884494122" sldId="274"/>
        </pc:sldMkLst>
        <pc:spChg chg="mod">
          <ac:chgData name="Joseph Levy" userId="3766db8f-7892-44ce-ae9b-8fce39950acf" providerId="ADAL" clId="{E9773F1F-1069-4F5E-9834-0918723916F9}" dt="2021-04-20T21:57:24.320" v="546" actId="1076"/>
          <ac:spMkLst>
            <pc:docMk/>
            <pc:sldMk cId="884494122" sldId="274"/>
            <ac:spMk id="37891" creationId="{00000000-0000-0000-0000-000000000000}"/>
          </ac:spMkLst>
        </pc:spChg>
      </pc:sldChg>
      <pc:sldChg chg="ord">
        <pc:chgData name="Joseph Levy" userId="3766db8f-7892-44ce-ae9b-8fce39950acf" providerId="ADAL" clId="{E9773F1F-1069-4F5E-9834-0918723916F9}" dt="2021-04-20T21:39:36.301" v="36"/>
        <pc:sldMkLst>
          <pc:docMk/>
          <pc:sldMk cId="1943740662" sldId="280"/>
        </pc:sldMkLst>
      </pc:sldChg>
      <pc:sldChg chg="ord">
        <pc:chgData name="Joseph Levy" userId="3766db8f-7892-44ce-ae9b-8fce39950acf" providerId="ADAL" clId="{E9773F1F-1069-4F5E-9834-0918723916F9}" dt="2021-04-20T21:39:18.229" v="30"/>
        <pc:sldMkLst>
          <pc:docMk/>
          <pc:sldMk cId="3464650041" sldId="283"/>
        </pc:sldMkLst>
      </pc:sldChg>
      <pc:sldChg chg="ord">
        <pc:chgData name="Joseph Levy" userId="3766db8f-7892-44ce-ae9b-8fce39950acf" providerId="ADAL" clId="{E9773F1F-1069-4F5E-9834-0918723916F9}" dt="2021-04-20T21:39:28.251" v="32"/>
        <pc:sldMkLst>
          <pc:docMk/>
          <pc:sldMk cId="13117183" sldId="284"/>
        </pc:sldMkLst>
      </pc:sldChg>
      <pc:sldChg chg="modSp add mod">
        <pc:chgData name="Joseph Levy" userId="3766db8f-7892-44ce-ae9b-8fce39950acf" providerId="ADAL" clId="{E9773F1F-1069-4F5E-9834-0918723916F9}" dt="2021-04-20T21:45:08.152" v="44" actId="6549"/>
        <pc:sldMkLst>
          <pc:docMk/>
          <pc:sldMk cId="18803189" sldId="368"/>
        </pc:sldMkLst>
        <pc:spChg chg="mod">
          <ac:chgData name="Joseph Levy" userId="3766db8f-7892-44ce-ae9b-8fce39950acf" providerId="ADAL" clId="{E9773F1F-1069-4F5E-9834-0918723916F9}" dt="2021-04-20T21:45:08.152" v="44" actId="6549"/>
          <ac:spMkLst>
            <pc:docMk/>
            <pc:sldMk cId="18803189" sldId="368"/>
            <ac:spMk id="6" creationId="{036AA29B-7296-4958-AD1C-F6C518615949}"/>
          </ac:spMkLst>
        </pc:spChg>
      </pc:sldChg>
      <pc:sldChg chg="modSp mod">
        <pc:chgData name="Joseph Levy" userId="3766db8f-7892-44ce-ae9b-8fce39950acf" providerId="ADAL" clId="{E9773F1F-1069-4F5E-9834-0918723916F9}" dt="2021-04-20T21:32:32.685" v="22" actId="20577"/>
        <pc:sldMkLst>
          <pc:docMk/>
          <pc:sldMk cId="1942127335" sldId="393"/>
        </pc:sldMkLst>
        <pc:spChg chg="mod">
          <ac:chgData name="Joseph Levy" userId="3766db8f-7892-44ce-ae9b-8fce39950acf" providerId="ADAL" clId="{E9773F1F-1069-4F5E-9834-0918723916F9}" dt="2021-04-20T21:32:32.685" v="22" actId="20577"/>
          <ac:spMkLst>
            <pc:docMk/>
            <pc:sldMk cId="1942127335" sldId="393"/>
            <ac:spMk id="20483" creationId="{00000000-0000-0000-0000-000000000000}"/>
          </ac:spMkLst>
        </pc:spChg>
      </pc:sldChg>
      <pc:sldChg chg="modSp mod ord">
        <pc:chgData name="Joseph Levy" userId="3766db8f-7892-44ce-ae9b-8fce39950acf" providerId="ADAL" clId="{E9773F1F-1069-4F5E-9834-0918723916F9}" dt="2021-04-20T21:55:42.075" v="437" actId="20577"/>
        <pc:sldMkLst>
          <pc:docMk/>
          <pc:sldMk cId="2579674492" sldId="444"/>
        </pc:sldMkLst>
        <pc:spChg chg="mod">
          <ac:chgData name="Joseph Levy" userId="3766db8f-7892-44ce-ae9b-8fce39950acf" providerId="ADAL" clId="{E9773F1F-1069-4F5E-9834-0918723916F9}" dt="2021-04-20T21:55:42.075" v="437" actId="20577"/>
          <ac:spMkLst>
            <pc:docMk/>
            <pc:sldMk cId="2579674492" sldId="444"/>
            <ac:spMk id="3" creationId="{8D0E50DF-6144-4031-AB0C-F5E542DA4BA7}"/>
          </ac:spMkLst>
        </pc:spChg>
      </pc:sldChg>
      <pc:sldChg chg="modSp mod">
        <pc:chgData name="Joseph Levy" userId="3766db8f-7892-44ce-ae9b-8fce39950acf" providerId="ADAL" clId="{E9773F1F-1069-4F5E-9834-0918723916F9}" dt="2021-04-20T21:48:24.899" v="56" actId="20577"/>
        <pc:sldMkLst>
          <pc:docMk/>
          <pc:sldMk cId="361067823" sldId="445"/>
        </pc:sldMkLst>
        <pc:spChg chg="mod">
          <ac:chgData name="Joseph Levy" userId="3766db8f-7892-44ce-ae9b-8fce39950acf" providerId="ADAL" clId="{E9773F1F-1069-4F5E-9834-0918723916F9}" dt="2021-04-20T21:48:24.899" v="56" actId="20577"/>
          <ac:spMkLst>
            <pc:docMk/>
            <pc:sldMk cId="361067823" sldId="445"/>
            <ac:spMk id="2" creationId="{D8E81211-6072-4F47-8D8D-AB4177AC8D53}"/>
          </ac:spMkLst>
        </pc:spChg>
        <pc:spChg chg="mod">
          <ac:chgData name="Joseph Levy" userId="3766db8f-7892-44ce-ae9b-8fce39950acf" providerId="ADAL" clId="{E9773F1F-1069-4F5E-9834-0918723916F9}" dt="2021-04-20T21:46:00.881" v="45" actId="6549"/>
          <ac:spMkLst>
            <pc:docMk/>
            <pc:sldMk cId="361067823" sldId="445"/>
            <ac:spMk id="3" creationId="{EA184438-C00B-4FCD-958A-B6E4A1CCC9A5}"/>
          </ac:spMkLst>
        </pc:spChg>
      </pc:sldChg>
      <pc:sldMasterChg chg="modSp mod">
        <pc:chgData name="Joseph Levy" userId="3766db8f-7892-44ce-ae9b-8fce39950acf" providerId="ADAL" clId="{E9773F1F-1069-4F5E-9834-0918723916F9}" dt="2021-04-20T21:31:31.068" v="6" actId="20577"/>
        <pc:sldMasterMkLst>
          <pc:docMk/>
          <pc:sldMasterMk cId="0" sldId="2147483648"/>
        </pc:sldMasterMkLst>
        <pc:spChg chg="mod">
          <ac:chgData name="Joseph Levy" userId="3766db8f-7892-44ce-ae9b-8fce39950acf" providerId="ADAL" clId="{E9773F1F-1069-4F5E-9834-0918723916F9}" dt="2021-04-20T21:31:31.068" v="6"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4/27/2021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13</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802.11-21/0743r0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80-00-AANI-proposed-resolution-on-the-comments-of-wlan-5g-interworking-report-proposed-way-forward-11-21-0438r0.pptx" TargetMode="External"/><Relationship Id="rId4" Type="http://schemas.openxmlformats.org/officeDocument/2006/relationships/hyperlink" Target="https://mentor.ieee.org/802.11/dcn/20/11-20-0013-11-AANI-draft-technical-report-on-interworking-between-3gpp-5g-network-wlan.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0/11-20-0013-12-AANI-draft-technical-report-on-interworking-between-3gpp-5g-network-wlan.docx" TargetMode="External"/><Relationship Id="rId2" Type="http://schemas.openxmlformats.org/officeDocument/2006/relationships/hyperlink" Target="https://mentor.ieee.org/802.11/dcn/21/11-21-0717-00-AANI-the-updated-figures-in-the-draft-technical-report-on-interworking-between-3gpp-5g-network-and-wlan.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717-00-AANI-the-updated-figures-in-the-draft-technical-report-on-interworking-between-3gpp-5g-network-and-wlan.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0013-12-AANI-draft-technical-report-on-interworking-between-3gpp-5g-network-wlan.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2021-04-28</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April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11592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2020.  (additional input requested)</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TBS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4"/>
              </a:rPr>
              <a:t>11-20/0013r11</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Significant discussion was had during the AANI SC teleconference on Monday 15 March 2021.  </a:t>
            </a:r>
          </a:p>
          <a:p>
            <a:pPr marL="400050" lvl="1">
              <a:spcBef>
                <a:spcPts val="0"/>
              </a:spcBef>
              <a:spcAft>
                <a:spcPts val="0"/>
              </a:spcAft>
              <a:buFont typeface="+mj-lt"/>
              <a:buAutoNum type="arabicPeriod"/>
            </a:pPr>
            <a:r>
              <a:rPr lang="en-US" dirty="0">
                <a:latin typeface="+mj-lt"/>
                <a:ea typeface="Calibri" panose="020F0502020204030204" pitchFamily="34" charset="0"/>
              </a:rPr>
              <a:t>At the Tuesday 06 April AANI SC teleconference contribution </a:t>
            </a:r>
            <a:r>
              <a:rPr lang="en-US" altLang="en-US" dirty="0">
                <a:hlinkClick r:id="rId5"/>
              </a:rPr>
              <a:t>11-21/0580r0</a:t>
            </a:r>
            <a:r>
              <a:rPr lang="en-US" altLang="en-US" dirty="0"/>
              <a:t> </a:t>
            </a:r>
            <a:r>
              <a:rPr lang="en-US" altLang="en-US" sz="2000" dirty="0">
                <a:latin typeface="+mj-lt"/>
              </a:rPr>
              <a:t>“</a:t>
            </a:r>
            <a:r>
              <a:rPr lang="en-US" sz="2000" dirty="0">
                <a:latin typeface="+mj-lt"/>
              </a:rPr>
              <a:t>Proposed resolution on the comments of “WLAN/5G interworking report Proposed Way Forward(11-21/0438r0)” Hyun Seo Oh (ETRI), et. al. was discussed and approved by straw poll </a:t>
            </a:r>
          </a:p>
          <a:p>
            <a:pPr marL="400050" lvl="1">
              <a:spcBef>
                <a:spcPts val="0"/>
              </a:spcBef>
              <a:spcAft>
                <a:spcPts val="0"/>
              </a:spcAft>
              <a:buFont typeface="+mj-lt"/>
              <a:buAutoNum type="arabicPeriod"/>
            </a:pPr>
            <a:r>
              <a:rPr lang="en-US" dirty="0">
                <a:latin typeface="+mj-lt"/>
              </a:rPr>
              <a:t>Pending: 11-20/0013r12 is promised for discussion today</a:t>
            </a:r>
            <a:endParaRPr lang="en-US" sz="2000"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p:txBody>
          <a:bodyPr/>
          <a:lstStyle/>
          <a:p>
            <a:pPr marL="857250" lvl="1" indent="-457200">
              <a:spcBef>
                <a:spcPts val="200"/>
              </a:spcBef>
              <a:buFont typeface="+mj-lt"/>
              <a:buAutoNum type="arabicPeriod"/>
              <a:defRPr/>
            </a:pPr>
            <a:endParaRPr lang="en-US" altLang="en-US" dirty="0">
              <a:latin typeface="+mj-lt"/>
            </a:endParaRPr>
          </a:p>
          <a:p>
            <a:pPr marL="857250" lvl="1" indent="-457200">
              <a:spcBef>
                <a:spcPts val="200"/>
              </a:spcBef>
              <a:buFont typeface="+mj-lt"/>
              <a:buAutoNum type="arabicPeriod"/>
              <a:defRPr/>
            </a:pPr>
            <a:r>
              <a:rPr lang="en-US" altLang="en-US" sz="2400" dirty="0">
                <a:latin typeface="+mj-lt"/>
                <a:hlinkClick r:id="rId2">
                  <a:extLst>
                    <a:ext uri="{A12FA001-AC4F-418D-AE19-62706E023703}">
                      <ahyp:hlinkClr xmlns:ahyp="http://schemas.microsoft.com/office/drawing/2018/hyperlinkcolor" val="tx"/>
                    </a:ext>
                  </a:extLst>
                </a:hlinkClick>
              </a:rPr>
              <a:t>11-21/0717r0</a:t>
            </a:r>
            <a:r>
              <a:rPr lang="en-US" altLang="en-US" sz="2400" dirty="0">
                <a:latin typeface="+mj-lt"/>
              </a:rPr>
              <a:t> “</a:t>
            </a:r>
            <a:r>
              <a:rPr lang="en-US" sz="2400" dirty="0">
                <a:latin typeface="+mj-lt"/>
              </a:rPr>
              <a:t>The updated figures in the draft technical report on interworking between 3GPP 5G network and WLAN”, Hyun Seo Oh (ETRI) et al</a:t>
            </a:r>
            <a:endParaRPr lang="en-US" altLang="en-US" sz="2400" dirty="0">
              <a:latin typeface="+mj-lt"/>
            </a:endParaRPr>
          </a:p>
          <a:p>
            <a:pPr marL="857250" lvl="1" indent="-457200">
              <a:spcBef>
                <a:spcPts val="200"/>
              </a:spcBef>
              <a:buFont typeface="+mj-lt"/>
              <a:buAutoNum type="arabicPeriod"/>
              <a:defRPr/>
            </a:pPr>
            <a:r>
              <a:rPr lang="en-US" altLang="en-US" sz="2400" dirty="0">
                <a:latin typeface="+mj-lt"/>
                <a:hlinkClick r:id="rId3">
                  <a:extLst>
                    <a:ext uri="{A12FA001-AC4F-418D-AE19-62706E023703}">
                      <ahyp:hlinkClr xmlns:ahyp="http://schemas.microsoft.com/office/drawing/2018/hyperlinkcolor" val="tx"/>
                    </a:ext>
                  </a:extLst>
                </a:hlinkClick>
              </a:rPr>
              <a:t>11-20/0013r12</a:t>
            </a:r>
            <a:r>
              <a:rPr lang="en-US" altLang="en-US" sz="2400" dirty="0">
                <a:latin typeface="+mj-lt"/>
              </a:rPr>
              <a:t> “</a:t>
            </a:r>
            <a:r>
              <a:rPr lang="en-US" sz="2400" dirty="0">
                <a:latin typeface="+mj-lt"/>
              </a:rPr>
              <a:t>Draft technical report on interworking between 3GPP 5G network &amp; WLAN”, Hyun Seo Oh (ETRI), et al</a:t>
            </a:r>
          </a:p>
          <a:p>
            <a:pPr marL="857250" lvl="1" indent="-457200">
              <a:spcBef>
                <a:spcPts val="200"/>
              </a:spcBef>
              <a:buFont typeface="+mj-lt"/>
              <a:buAutoNum type="arabicPeriod"/>
              <a:defRPr/>
            </a:pPr>
            <a:r>
              <a:rPr lang="en-US" sz="2400" dirty="0">
                <a:latin typeface="+mj-lt"/>
              </a:rPr>
              <a:t>?? </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sz="2000" dirty="0"/>
              <a:t>802.11 WG May Interim Teleconferences:</a:t>
            </a:r>
            <a:br>
              <a:rPr lang="it-IT" altLang="en-US" sz="2000" dirty="0"/>
            </a:br>
            <a:r>
              <a:rPr lang="it-IT" altLang="en-US" sz="1600" b="0" i="1" dirty="0"/>
              <a:t>AANI SC -  four meeting slot planned</a:t>
            </a: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Tuesday 11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Wednesday 12 May 2021 19:00-21:00 h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Thursday 13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Monday 17 May 2021 19:00-21:00 h ET</a:t>
            </a:r>
            <a:endParaRPr lang="en-US" sz="1400" dirty="0">
              <a:effectLst/>
              <a:latin typeface="Calibri" panose="020F0502020204030204" pitchFamily="34" charset="0"/>
              <a:ea typeface="Calibri" panose="020F0502020204030204" pitchFamily="34" charset="0"/>
            </a:endParaRPr>
          </a:p>
          <a:p>
            <a:r>
              <a:rPr lang="it-IT" altLang="en-US" sz="2000" dirty="0"/>
              <a:t>AANI SC </a:t>
            </a:r>
            <a:r>
              <a:rPr lang="it-IT" altLang="en-US" sz="2000"/>
              <a:t>Teleconference Plan - </a:t>
            </a:r>
            <a:r>
              <a:rPr lang="it-IT" altLang="en-US" sz="2000" b="0" i="1"/>
              <a:t>Contribution driven</a:t>
            </a:r>
            <a:r>
              <a:rPr lang="it-IT" altLang="en-US" sz="2000"/>
              <a:t>:</a:t>
            </a:r>
            <a:br>
              <a:rPr lang="it-IT" altLang="en-US" sz="2000" dirty="0"/>
            </a:br>
            <a:r>
              <a:rPr lang="it-IT" altLang="en-US" sz="1600" b="0" i="1" dirty="0">
                <a:cs typeface="+mn-cs"/>
              </a:rPr>
              <a:t>WBA LS – 802.11ax technical discussion:</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Tuesday 4 May 2021 9:00-10:00 h ET</a:t>
            </a:r>
            <a:endParaRPr lang="it-IT" altLang="en-US" sz="1600" b="0" i="1" dirty="0">
              <a:cs typeface="+mn-cs"/>
            </a:endParaRPr>
          </a:p>
          <a:p>
            <a:pPr marL="400050" lvl="1" indent="0"/>
            <a:r>
              <a:rPr lang="it-IT" altLang="en-US" sz="1600" i="1" dirty="0">
                <a:cs typeface="+mn-cs"/>
              </a:rPr>
              <a:t>Technical Report discussion:</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 Tuesday 4 May 2021 9:00-10:00 h ET</a:t>
            </a:r>
            <a:r>
              <a:rPr lang="it-IT" altLang="en-US" sz="1400" dirty="0">
                <a:latin typeface="Times New Roman" panose="02020603050405020304" pitchFamily="18" charset="0"/>
              </a:rPr>
              <a:t> </a:t>
            </a: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14</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28 April 2021</a:t>
            </a:r>
          </a:p>
          <a:p>
            <a:pPr algn="ctr"/>
            <a:r>
              <a:rPr lang="en-GB" dirty="0"/>
              <a:t>Teleconference</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9855201"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Wednesday 28 April 2021 09:00 – 10:00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General Status  [10 min.]</a:t>
            </a:r>
          </a:p>
          <a:p>
            <a:pPr marL="857250" lvl="1" indent="-457200">
              <a:spcBef>
                <a:spcPts val="200"/>
              </a:spcBef>
              <a:buFont typeface="Times New Roman" panose="02020603050405020304" pitchFamily="18" charset="0"/>
              <a:buAutoNum type="arabicPeriod"/>
              <a:defRPr/>
            </a:pPr>
            <a:r>
              <a:rPr lang="en-US" altLang="en-US" dirty="0"/>
              <a:t>Contributions:</a:t>
            </a:r>
          </a:p>
          <a:p>
            <a:pPr marL="1257300" lvl="2" indent="-457200">
              <a:spcBef>
                <a:spcPts val="200"/>
              </a:spcBef>
              <a:buFont typeface="+mj-lt"/>
              <a:buAutoNum type="alphaLcParenR"/>
              <a:defRPr/>
            </a:pPr>
            <a:r>
              <a:rPr lang="en-US" altLang="en-US" dirty="0">
                <a:latin typeface="+mj-lt"/>
                <a:hlinkClick r:id="rId3"/>
              </a:rPr>
              <a:t>11-21/0717r0</a:t>
            </a:r>
            <a:r>
              <a:rPr lang="en-US" altLang="en-US" dirty="0">
                <a:latin typeface="+mj-lt"/>
              </a:rPr>
              <a:t> “</a:t>
            </a:r>
            <a:r>
              <a:rPr lang="en-US" b="0" i="0" dirty="0">
                <a:solidFill>
                  <a:srgbClr val="000000"/>
                </a:solidFill>
                <a:effectLst/>
                <a:latin typeface="Verdana" panose="020B0604030504040204" pitchFamily="34" charset="0"/>
              </a:rPr>
              <a:t>The updated figures in the draft technical report on interworking between 3GPP 5G network and WLAN”, Hyun Seo Oh (ETRI) et al</a:t>
            </a:r>
            <a:endParaRPr lang="en-US" altLang="en-US" dirty="0">
              <a:latin typeface="+mj-lt"/>
            </a:endParaRPr>
          </a:p>
          <a:p>
            <a:pPr marL="1257300" lvl="2" indent="-457200">
              <a:spcBef>
                <a:spcPts val="200"/>
              </a:spcBef>
              <a:buFont typeface="+mj-lt"/>
              <a:buAutoNum type="alphaLcParenR"/>
              <a:defRPr/>
            </a:pPr>
            <a:r>
              <a:rPr lang="en-US" altLang="en-US" dirty="0">
                <a:latin typeface="+mj-lt"/>
                <a:hlinkClick r:id="rId4"/>
              </a:rPr>
              <a:t>11-20/0013r12</a:t>
            </a:r>
            <a:r>
              <a:rPr lang="en-US" altLang="en-US" dirty="0">
                <a:latin typeface="+mj-lt"/>
              </a:rPr>
              <a:t> “</a:t>
            </a:r>
            <a:r>
              <a:rPr lang="en-US" b="0" i="0" dirty="0">
                <a:solidFill>
                  <a:srgbClr val="000000"/>
                </a:solidFill>
                <a:effectLst/>
                <a:latin typeface="Verdana" panose="020B0604030504040204" pitchFamily="34" charset="0"/>
              </a:rPr>
              <a:t>Draft technical report on interworking between 3GPP 5G network &amp; WLAN”, Hyun Seo Oh (ETRI), et al</a:t>
            </a:r>
            <a:endParaRPr lang="en-US" altLang="en-US" dirty="0">
              <a:latin typeface="+mj-lt"/>
            </a:endParaRPr>
          </a:p>
          <a:p>
            <a:pPr marL="1257300" lvl="2" indent="-457200">
              <a:spcBef>
                <a:spcPts val="200"/>
              </a:spcBef>
              <a:buFont typeface="+mj-lt"/>
              <a:buAutoNum type="alphaLcParenR"/>
              <a:defRPr/>
            </a:pPr>
            <a:r>
              <a:rPr lang="en-US" altLang="en-US" dirty="0">
                <a:latin typeface="+mj-lt"/>
              </a:rPr>
              <a:t>??</a:t>
            </a:r>
            <a:endParaRPr lang="en-US" b="0" i="0" dirty="0">
              <a:solidFill>
                <a:srgbClr val="000000"/>
              </a:solidFill>
              <a:effectLst/>
              <a:latin typeface="+mj-lt"/>
            </a:endParaRPr>
          </a:p>
          <a:p>
            <a:pPr marL="857250" lvl="1" indent="-457200">
              <a:spcBef>
                <a:spcPts val="200"/>
              </a:spcBef>
              <a:buFont typeface="+mj-lt"/>
              <a:buAutoNum type="arabicPeriod"/>
              <a:defRPr/>
            </a:pPr>
            <a:r>
              <a:rPr lang="en-US" altLang="en-US" dirty="0"/>
              <a:t>Future Sessions Planning [3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April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a:buNone/>
              <a:defRPr/>
            </a:pPr>
            <a:r>
              <a:rPr lang="en-US" altLang="en-US" sz="1400" b="1" dirty="0"/>
              <a:t>For more details, see IEEE-SA Standards Board Operations Manual, clause 5.3.10 and </a:t>
            </a:r>
            <a:br>
              <a:rPr lang="en-US" altLang="en-US" sz="1400" b="1" dirty="0"/>
            </a:br>
            <a:r>
              <a:rPr lang="en-US" altLang="en-US" sz="1400" b="1" dirty="0"/>
              <a:t>Antitrust and Competition Policy: What You Need to Know at http://standards.ieee.org/develop/policies/antitrust.pdf</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If you have questions, contact the IEEE-SA Standards Board Patent Committee Administrator at patcom@ieee.org </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This slide set is available 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710046" y="1728742"/>
            <a:ext cx="10766303" cy="4921249"/>
          </a:xfrm>
        </p:spPr>
        <p:txBody>
          <a:bodyPr/>
          <a:lstStyle/>
          <a:p>
            <a:pPr marR="0" algn="l"/>
            <a:r>
              <a:rPr lang="en-US" sz="2000" b="0" i="0" u="none" strike="noStrike" baseline="0" dirty="0">
                <a:solidFill>
                  <a:srgbClr val="000000"/>
                </a:solidFill>
                <a:latin typeface="Arial" panose="020B0604020202020204" pitchFamily="34" charset="0"/>
              </a:rPr>
              <a:t>The </a:t>
            </a:r>
            <a:r>
              <a:rPr lang="en-US" sz="2000" b="0" i="0" u="none" strike="noStrike" baseline="0" dirty="0">
                <a:solidFill>
                  <a:srgbClr val="0064FF"/>
                </a:solidFill>
                <a:latin typeface="Arial" panose="020B0604020202020204" pitchFamily="34" charset="0"/>
                <a:hlinkClick r:id="rId2"/>
              </a:rPr>
              <a:t>IEEE-SA Standards Board Bylaws </a:t>
            </a:r>
            <a:r>
              <a:rPr lang="en-US" sz="2000" b="0" dirty="0">
                <a:latin typeface="Arial" panose="020B0604020202020204" pitchFamily="34" charset="0"/>
              </a:rPr>
              <a:t>require </a:t>
            </a:r>
            <a:r>
              <a:rPr lang="en-US" sz="2000" b="0" i="0" u="none" strike="noStrike" baseline="0" dirty="0">
                <a:solidFill>
                  <a:srgbClr val="000000"/>
                </a:solidFill>
                <a:latin typeface="Arial" panose="020B0604020202020204" pitchFamily="34" charset="0"/>
              </a:rPr>
              <a:t>that “</a:t>
            </a:r>
            <a:r>
              <a:rPr lang="en-US" sz="2000" b="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•This means participants: </a:t>
            </a:r>
            <a:r>
              <a:rPr lang="en-US" sz="2000" b="1" i="0" u="none" strike="noStrike" baseline="0" dirty="0">
                <a:solidFill>
                  <a:srgbClr val="00AF4F"/>
                </a:solidFill>
                <a:latin typeface="Arial" panose="020B0604020202020204" pitchFamily="34" charset="0"/>
              </a:rPr>
              <a:t>Shall act &amp; vote </a:t>
            </a:r>
            <a:r>
              <a:rPr lang="en-US" sz="20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marR="0" algn="l"/>
            <a:r>
              <a:rPr lang="en-US" sz="2000" b="1" i="0" u="none" strike="noStrike" baseline="0" dirty="0">
                <a:solidFill>
                  <a:srgbClr val="FF0000"/>
                </a:solidFill>
                <a:latin typeface="Arial" panose="020B0604020202020204" pitchFamily="34" charset="0"/>
              </a:rPr>
              <a:t>Shall not act or vote </a:t>
            </a:r>
            <a:r>
              <a:rPr lang="en-US" sz="20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marR="0" algn="l"/>
            <a:r>
              <a:rPr lang="en-US" sz="2000" b="1" i="0" u="none" strike="noStrike" baseline="0" dirty="0">
                <a:solidFill>
                  <a:srgbClr val="FF0000"/>
                </a:solidFill>
                <a:latin typeface="Arial" panose="020B0604020202020204" pitchFamily="34" charset="0"/>
              </a:rPr>
              <a:t>Shall not direct </a:t>
            </a:r>
            <a:r>
              <a:rPr lang="en-US" sz="20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•By participating in standards activities using the “</a:t>
            </a:r>
            <a:r>
              <a:rPr lang="en-US" sz="2000" b="0" i="1" u="none" strike="noStrike" baseline="0" dirty="0">
                <a:solidFill>
                  <a:srgbClr val="000000"/>
                </a:solidFill>
                <a:latin typeface="Arial" panose="020B0604020202020204" pitchFamily="34" charset="0"/>
              </a:rPr>
              <a:t>individual process</a:t>
            </a:r>
            <a:r>
              <a:rPr lang="en-US" sz="2000" b="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April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4e36d776-f4f9-4739-bb28-fcc060563e14"/>
    <ds:schemaRef ds:uri="http://www.w3.org/XML/1998/namespace"/>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12020</TotalTime>
  <Words>2407</Words>
  <Application>Microsoft Office PowerPoint</Application>
  <PresentationFormat>Widescreen</PresentationFormat>
  <Paragraphs>233</Paragraphs>
  <Slides>16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Monotype Sorts</vt:lpstr>
      <vt:lpstr>Symbol</vt:lpstr>
      <vt:lpstr>Times New Roman</vt:lpstr>
      <vt:lpstr>Verdana</vt:lpstr>
      <vt:lpstr>Office Theme</vt:lpstr>
      <vt:lpstr>Document</vt:lpstr>
      <vt:lpstr>AANI SC Teleconference Agenda</vt:lpstr>
      <vt:lpstr>Abstract</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AANI SC Status/Activity</vt:lpstr>
      <vt:lpstr>Contributions/Discussion</vt:lpstr>
      <vt:lpstr>Straw Poll</vt:lpstr>
      <vt:lpstr>Future Sessions Planning</vt:lpstr>
      <vt:lpstr>Backup slides</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7</cp:revision>
  <dcterms:created xsi:type="dcterms:W3CDTF">2021-01-13T08:32:13Z</dcterms:created>
  <dcterms:modified xsi:type="dcterms:W3CDTF">2021-04-28T02:27:23Z</dcterms:modified>
</cp:coreProperties>
</file>