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4" r:id="rId3"/>
    <p:sldId id="532" r:id="rId4"/>
    <p:sldId id="533" r:id="rId5"/>
    <p:sldId id="540" r:id="rId6"/>
    <p:sldId id="541" r:id="rId7"/>
    <p:sldId id="542" r:id="rId8"/>
    <p:sldId id="543" r:id="rId9"/>
    <p:sldId id="551" r:id="rId10"/>
    <p:sldId id="545" r:id="rId11"/>
    <p:sldId id="546" r:id="rId12"/>
    <p:sldId id="552" r:id="rId13"/>
    <p:sldId id="553" r:id="rId14"/>
    <p:sldId id="547" r:id="rId15"/>
    <p:sldId id="548" r:id="rId16"/>
    <p:sldId id="549" r:id="rId17"/>
    <p:sldId id="550" r:id="rId18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32"/>
            <p14:sldId id="533"/>
            <p14:sldId id="540"/>
            <p14:sldId id="541"/>
            <p14:sldId id="542"/>
            <p14:sldId id="543"/>
            <p14:sldId id="551"/>
            <p14:sldId id="545"/>
            <p14:sldId id="546"/>
            <p14:sldId id="552"/>
            <p14:sldId id="553"/>
            <p14:sldId id="547"/>
            <p14:sldId id="548"/>
            <p14:sldId id="549"/>
            <p14:sldId id="550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4" clrIdx="0">
    <p:extLst>
      <p:ext uri="{19B8F6BF-5375-455C-9EA6-DF929625EA0E}">
        <p15:presenceInfo xmlns:p15="http://schemas.microsoft.com/office/powerpoint/2012/main" userId="Windows User" providerId="None"/>
      </p:ext>
    </p:extLst>
  </p:cmAuthor>
  <p:cmAuthor id="2" name="넷비젼텔레콤" initials="넷" lastIdx="1" clrIdx="1">
    <p:extLst>
      <p:ext uri="{19B8F6BF-5375-455C-9EA6-DF929625EA0E}">
        <p15:presenceInfo xmlns:p15="http://schemas.microsoft.com/office/powerpoint/2012/main" userId="넷비젼텔레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D6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5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2021-04-23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2021-04-23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76366" y="701675"/>
            <a:ext cx="4715169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1739" y="4408489"/>
            <a:ext cx="518442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8980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137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30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55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95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547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17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991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3082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432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82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59CC-F510-4F65-A9F9-70DEFFDE812C}" type="datetimeFigureOut">
              <a:rPr lang="ko-KR" altLang="en-US" smtClean="0"/>
              <a:t>2021-04-23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7201-8858-4255-BDC6-5C1CD7F157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94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0717r0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9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The updated</a:t>
            </a:r>
            <a:r>
              <a:rPr lang="ko-KR" altLang="en-US" sz="2800" dirty="0"/>
              <a:t> </a:t>
            </a:r>
            <a:r>
              <a:rPr lang="en-GB" sz="2800" dirty="0"/>
              <a:t>figures in the draft technical report on interworking between 3GPP 5</a:t>
            </a:r>
            <a:r>
              <a:rPr lang="en-US" sz="2800" dirty="0"/>
              <a:t>G </a:t>
            </a:r>
            <a:r>
              <a:rPr lang="en-GB" sz="2800" dirty="0"/>
              <a:t>network and WLAN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noProof="0" dirty="0">
                <a:latin typeface="Times New Roman" pitchFamily="16" charset="0"/>
                <a:ea typeface="MS Gothic" charset="-128"/>
              </a:rPr>
              <a:t>April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285211"/>
              </p:ext>
            </p:extLst>
          </p:nvPr>
        </p:nvGraphicFramePr>
        <p:xfrm>
          <a:off x="536575" y="3100388"/>
          <a:ext cx="11034713" cy="3591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4533" imgH="3153544" progId="Word.Document.8">
                  <p:embed/>
                </p:oleObj>
              </mc:Choice>
              <mc:Fallback>
                <p:oleObj name="Document" r:id="rId4" imgW="8254533" imgH="315354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100388"/>
                        <a:ext cx="11034713" cy="3591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2136700"/>
            <a:ext cx="485010" cy="265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>
            <a:off x="3231524" y="2402164"/>
            <a:ext cx="0" cy="1454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386076" y="2427768"/>
            <a:ext cx="5678" cy="1429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7568850" y="2416860"/>
            <a:ext cx="3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87741" y="2632885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IPsec SA is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17121" y="2908441"/>
            <a:ext cx="4362655" cy="387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8162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29" name="직선 연결선 28"/>
          <p:cNvCxnSpPr/>
          <p:nvPr/>
        </p:nvCxnSpPr>
        <p:spPr>
          <a:xfrm flipH="1">
            <a:off x="8474906" y="2416860"/>
            <a:ext cx="14944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0536" y="3146602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NAS signaling   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4647255" y="1989122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3231524" y="3423600"/>
            <a:ext cx="5258326" cy="554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8 N1 interface</a:t>
            </a:r>
          </a:p>
        </p:txBody>
      </p:sp>
      <p:sp>
        <p:nvSpPr>
          <p:cNvPr id="17" name="슬라이드 번호 개체 틀 3">
            <a:extLst>
              <a:ext uri="{FF2B5EF4-FFF2-40B4-BE49-F238E27FC236}">
                <a16:creationId xmlns:a16="http://schemas.microsoft.com/office/drawing/2014/main" id="{DAE26B2E-F090-4431-A8A3-A9562025A9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936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9 Data plane between a TE and N3IWF(3GPP TS 23.501) 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25D25FF-8107-4541-954F-CE8870BB9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204" y="1461813"/>
            <a:ext cx="8897592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0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10 QoS flows and mapping to AN resources in user plane(3GPP TS 23.501) </a:t>
            </a:r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3667D20D-F50C-4C1C-8C7F-2E704EDF5C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600656"/>
              </p:ext>
            </p:extLst>
          </p:nvPr>
        </p:nvGraphicFramePr>
        <p:xfrm>
          <a:off x="1963881" y="1761259"/>
          <a:ext cx="6975944" cy="33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icture" r:id="rId4" imgW="5786883" imgH="2758870" progId="Word.Picture.8">
                  <p:embed/>
                </p:oleObj>
              </mc:Choice>
              <mc:Fallback>
                <p:oleObj name="Picture" r:id="rId4" imgW="5786883" imgH="275887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881" y="1761259"/>
                        <a:ext cx="6975944" cy="33354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9688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11 Architecture reference model for ATSSS support(3GPP TS 23.501) </a:t>
            </a:r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99B27E99-AEB8-44C6-8E28-4AD36170C9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75406"/>
              </p:ext>
            </p:extLst>
          </p:nvPr>
        </p:nvGraphicFramePr>
        <p:xfrm>
          <a:off x="1689025" y="1963483"/>
          <a:ext cx="7345627" cy="310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4" imgW="5722868" imgH="2423066" progId="Visio.Drawing.11">
                  <p:embed/>
                </p:oleObj>
              </mc:Choice>
              <mc:Fallback>
                <p:oleObj r:id="rId4" imgW="5722868" imgH="242306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025" y="1963483"/>
                        <a:ext cx="7345627" cy="3107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596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/>
        </p:nvSpPr>
        <p:spPr>
          <a:xfrm>
            <a:off x="5601149" y="1445455"/>
            <a:ext cx="2245741" cy="3744416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6938049" y="1661480"/>
            <a:ext cx="781796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SMF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59333" y="4091581"/>
            <a:ext cx="1152997" cy="49210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TEI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3933632" y="4087105"/>
            <a:ext cx="1191218" cy="51104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769105" y="2669592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3957629" y="2669592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932171" y="4036994"/>
            <a:ext cx="787675" cy="592337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UPF </a:t>
            </a:r>
          </a:p>
        </p:txBody>
      </p:sp>
      <p:sp>
        <p:nvSpPr>
          <p:cNvPr id="5" name="자유형 4"/>
          <p:cNvSpPr/>
          <p:nvPr/>
        </p:nvSpPr>
        <p:spPr>
          <a:xfrm>
            <a:off x="2331282" y="1873400"/>
            <a:ext cx="4600889" cy="787942"/>
          </a:xfrm>
          <a:custGeom>
            <a:avLst/>
            <a:gdLst>
              <a:gd name="connsiteX0" fmla="*/ 3742661 w 3742661"/>
              <a:gd name="connsiteY0" fmla="*/ 52577 h 764959"/>
              <a:gd name="connsiteX1" fmla="*/ 914400 w 3742661"/>
              <a:gd name="connsiteY1" fmla="*/ 73842 h 764959"/>
              <a:gd name="connsiteX2" fmla="*/ 0 w 3742661"/>
              <a:gd name="connsiteY2" fmla="*/ 764959 h 76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2661" h="764959">
                <a:moveTo>
                  <a:pt x="3742661" y="52577"/>
                </a:moveTo>
                <a:cubicBezTo>
                  <a:pt x="2640419" y="3844"/>
                  <a:pt x="1538177" y="-44888"/>
                  <a:pt x="914400" y="73842"/>
                </a:cubicBezTo>
                <a:cubicBezTo>
                  <a:pt x="290623" y="192572"/>
                  <a:pt x="145311" y="478765"/>
                  <a:pt x="0" y="764959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590188" y="2292151"/>
            <a:ext cx="8362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DRB</a:t>
            </a:r>
            <a:endParaRPr lang="ko-KR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4664419" y="2292151"/>
            <a:ext cx="965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Profile</a:t>
            </a:r>
            <a:endParaRPr lang="ko-KR" altLang="en-US" sz="1100" dirty="0"/>
          </a:p>
        </p:txBody>
      </p:sp>
      <p:cxnSp>
        <p:nvCxnSpPr>
          <p:cNvPr id="12" name="직선 화살표 연결선 11"/>
          <p:cNvCxnSpPr>
            <a:stCxn id="7" idx="2"/>
            <a:endCxn id="27" idx="0"/>
          </p:cNvCxnSpPr>
          <p:nvPr/>
        </p:nvCxnSpPr>
        <p:spPr>
          <a:xfrm flipH="1">
            <a:off x="2335831" y="3261928"/>
            <a:ext cx="4886" cy="82965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>
            <a:off x="4529241" y="3261929"/>
            <a:ext cx="0" cy="825176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29" idx="3"/>
          </p:cNvCxnSpPr>
          <p:nvPr/>
        </p:nvCxnSpPr>
        <p:spPr>
          <a:xfrm flipV="1">
            <a:off x="5124851" y="4333163"/>
            <a:ext cx="725341" cy="9467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22" idx="2"/>
            <a:endCxn id="19" idx="0"/>
          </p:cNvCxnSpPr>
          <p:nvPr/>
        </p:nvCxnSpPr>
        <p:spPr>
          <a:xfrm flipH="1">
            <a:off x="7326009" y="2253817"/>
            <a:ext cx="2939" cy="178317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27" idx="2"/>
            <a:endCxn id="29" idx="2"/>
          </p:cNvCxnSpPr>
          <p:nvPr/>
        </p:nvCxnSpPr>
        <p:spPr>
          <a:xfrm rot="16200000" flipH="1">
            <a:off x="3425304" y="3494216"/>
            <a:ext cx="14464" cy="2193410"/>
          </a:xfrm>
          <a:prstGeom prst="bentConnector3">
            <a:avLst>
              <a:gd name="adj1" fmla="val 1680476"/>
            </a:avLst>
          </a:prstGeom>
          <a:ln w="127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94209" y="4912331"/>
            <a:ext cx="1379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Wireless Access</a:t>
            </a:r>
            <a:endParaRPr lang="ko-KR" alt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2395060" y="3317664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689025" y="3702011"/>
            <a:ext cx="518861" cy="27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TE</a:t>
            </a:r>
            <a:endParaRPr lang="ko-KR" altLang="en-US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3885894" y="3791878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AP</a:t>
            </a:r>
            <a:endParaRPr lang="ko-KR" altLang="en-US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968397" y="4830160"/>
            <a:ext cx="1776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3GPP 5G Core Network</a:t>
            </a:r>
            <a:endParaRPr lang="ko-KR" alt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4555907" y="3322140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70" name="자유형 69"/>
          <p:cNvSpPr/>
          <p:nvPr/>
        </p:nvSpPr>
        <p:spPr>
          <a:xfrm>
            <a:off x="4505995" y="1885485"/>
            <a:ext cx="2426176" cy="780286"/>
          </a:xfrm>
          <a:custGeom>
            <a:avLst/>
            <a:gdLst>
              <a:gd name="connsiteX0" fmla="*/ 1577340 w 1577340"/>
              <a:gd name="connsiteY0" fmla="*/ 33526 h 780286"/>
              <a:gd name="connsiteX1" fmla="*/ 426720 w 1577340"/>
              <a:gd name="connsiteY1" fmla="*/ 86866 h 780286"/>
              <a:gd name="connsiteX2" fmla="*/ 0 w 1577340"/>
              <a:gd name="connsiteY2" fmla="*/ 780286 h 78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340" h="780286">
                <a:moveTo>
                  <a:pt x="1577340" y="33526"/>
                </a:moveTo>
                <a:cubicBezTo>
                  <a:pt x="1133475" y="-2034"/>
                  <a:pt x="689610" y="-37594"/>
                  <a:pt x="426720" y="86866"/>
                </a:cubicBezTo>
                <a:cubicBezTo>
                  <a:pt x="163830" y="211326"/>
                  <a:pt x="81915" y="495806"/>
                  <a:pt x="0" y="78028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5866143" y="1661480"/>
            <a:ext cx="690037" cy="296785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2" name="직선 화살표 연결선 31"/>
          <p:cNvCxnSpPr>
            <a:endCxn id="19" idx="1"/>
          </p:cNvCxnSpPr>
          <p:nvPr/>
        </p:nvCxnSpPr>
        <p:spPr>
          <a:xfrm flipV="1">
            <a:off x="6572130" y="4333162"/>
            <a:ext cx="360040" cy="2234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12 QoS mapping and scheduling example of WLAN </a:t>
            </a:r>
          </a:p>
        </p:txBody>
      </p:sp>
      <p:sp>
        <p:nvSpPr>
          <p:cNvPr id="34" name="슬라이드 번호 개체 틀 3">
            <a:extLst>
              <a:ext uri="{FF2B5EF4-FFF2-40B4-BE49-F238E27FC236}">
                <a16:creationId xmlns:a16="http://schemas.microsoft.com/office/drawing/2014/main" id="{C511D847-4BC2-4D51-A5D6-AFA4FCE4434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549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>
          <a:xfrm>
            <a:off x="3668163" y="3288072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229499" y="3288072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AN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773536" y="3119255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038350" y="3288073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7250321" y="3288070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8467546" y="3101248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4419377" y="3438449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45" idx="3"/>
            <a:endCxn id="46" idx="1"/>
          </p:cNvCxnSpPr>
          <p:nvPr/>
        </p:nvCxnSpPr>
        <p:spPr>
          <a:xfrm>
            <a:off x="2452742" y="3454865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7881938" y="3436858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3673381" y="3932839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668163" y="3599253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7244935" y="360489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054501" y="3964810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1557521" y="2758859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323531" y="2741207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6234185" y="3288070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62135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13 TSN bridge using 5G AN and CN </a:t>
            </a:r>
          </a:p>
        </p:txBody>
      </p:sp>
      <p:sp>
        <p:nvSpPr>
          <p:cNvPr id="19" name="슬라이드 번호 개체 틀 3">
            <a:extLst>
              <a:ext uri="{FF2B5EF4-FFF2-40B4-BE49-F238E27FC236}">
                <a16:creationId xmlns:a16="http://schemas.microsoft.com/office/drawing/2014/main" id="{AD161168-BF07-496D-B638-2E3B79C662A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325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3690092" y="3417373"/>
            <a:ext cx="679206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251428" y="3417373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1795465" y="3248556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60279" y="3417374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63458" y="3417371"/>
            <a:ext cx="635030" cy="333589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480683" y="3230549"/>
            <a:ext cx="679206" cy="671221"/>
          </a:xfrm>
          <a:prstGeom prst="rect">
            <a:avLst/>
          </a:prstGeom>
          <a:solidFill>
            <a:srgbClr val="CC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4441306" y="3567750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32" idx="3"/>
            <a:endCxn id="33" idx="1"/>
          </p:cNvCxnSpPr>
          <p:nvPr/>
        </p:nvCxnSpPr>
        <p:spPr>
          <a:xfrm>
            <a:off x="2474671" y="3584166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895075" y="3566159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3695310" y="4062140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90092" y="3728554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7258072" y="3734191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76430" y="4094111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579450" y="2888160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336668" y="2870508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18" name="직사각형 17"/>
          <p:cNvSpPr/>
          <p:nvPr/>
        </p:nvSpPr>
        <p:spPr>
          <a:xfrm>
            <a:off x="6256114" y="3417371"/>
            <a:ext cx="1010750" cy="33358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601688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14 TSN bridge using WLAN and 5G CN interworking</a:t>
            </a:r>
          </a:p>
        </p:txBody>
      </p:sp>
      <p:sp>
        <p:nvSpPr>
          <p:cNvPr id="19" name="슬라이드 번호 개체 틀 3">
            <a:extLst>
              <a:ext uri="{FF2B5EF4-FFF2-40B4-BE49-F238E27FC236}">
                <a16:creationId xmlns:a16="http://schemas.microsoft.com/office/drawing/2014/main" id="{F36C8FF2-B69E-46F1-9ECB-FD957D5C4CC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968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5233A552-54ED-40DD-A560-7A30649310ED}"/>
              </a:ext>
            </a:extLst>
          </p:cNvPr>
          <p:cNvGrpSpPr/>
          <p:nvPr/>
        </p:nvGrpSpPr>
        <p:grpSpPr>
          <a:xfrm>
            <a:off x="1707269" y="2585501"/>
            <a:ext cx="7034153" cy="1500601"/>
            <a:chOff x="1707269" y="2585501"/>
            <a:chExt cx="7034153" cy="1500601"/>
          </a:xfrm>
        </p:grpSpPr>
        <p:sp>
          <p:nvSpPr>
            <p:cNvPr id="19" name="직사각형 18"/>
            <p:cNvSpPr/>
            <p:nvPr/>
          </p:nvSpPr>
          <p:spPr>
            <a:xfrm>
              <a:off x="3817911" y="3132365"/>
              <a:ext cx="679206" cy="33358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TE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358575" y="3132365"/>
              <a:ext cx="1010750" cy="33358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WLAN AN</a:t>
              </a: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923284" y="2963548"/>
              <a:ext cx="679206" cy="671221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End Station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188098" y="3132366"/>
              <a:ext cx="635030" cy="333589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TT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369325" y="3132364"/>
              <a:ext cx="635030" cy="333589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TT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7586550" y="2945542"/>
              <a:ext cx="679206" cy="671221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Master Station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직선 연결선 24"/>
            <p:cNvCxnSpPr/>
            <p:nvPr/>
          </p:nvCxnSpPr>
          <p:spPr>
            <a:xfrm>
              <a:off x="4569125" y="3282742"/>
              <a:ext cx="64807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>
              <a:stCxn id="21" idx="3"/>
              <a:endCxn id="22" idx="1"/>
            </p:cNvCxnSpPr>
            <p:nvPr/>
          </p:nvCxnSpPr>
          <p:spPr>
            <a:xfrm>
              <a:off x="2602490" y="3299158"/>
              <a:ext cx="585608" cy="2"/>
            </a:xfrm>
            <a:prstGeom prst="line">
              <a:avLst/>
            </a:prstGeom>
            <a:ln w="12700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7000942" y="3281152"/>
              <a:ext cx="585608" cy="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28"/>
            <p:cNvCxnSpPr/>
            <p:nvPr/>
          </p:nvCxnSpPr>
          <p:spPr>
            <a:xfrm flipV="1">
              <a:off x="3815703" y="3798070"/>
              <a:ext cx="2553622" cy="1103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>
              <a:off x="3817911" y="3443546"/>
              <a:ext cx="0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6369325" y="3463272"/>
              <a:ext cx="0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638873" y="3809103"/>
              <a:ext cx="9678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TSN Bridge </a:t>
              </a:r>
              <a:endParaRPr lang="ko-KR" altLang="en-US" sz="12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07269" y="2603152"/>
              <a:ext cx="12085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TSN Domain </a:t>
              </a:r>
              <a:endParaRPr lang="ko-KR" altLang="en-US" sz="12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42535" y="2585501"/>
              <a:ext cx="12988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TSN Domain </a:t>
              </a:r>
              <a:endParaRPr lang="ko-KR" altLang="en-US" sz="1200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707269" y="550336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15 TSN bridge using WLAN only </a:t>
            </a:r>
          </a:p>
        </p:txBody>
      </p:sp>
      <p:sp>
        <p:nvSpPr>
          <p:cNvPr id="28" name="슬라이드 번호 개체 틀 3">
            <a:extLst>
              <a:ext uri="{FF2B5EF4-FFF2-40B4-BE49-F238E27FC236}">
                <a16:creationId xmlns:a16="http://schemas.microsoft.com/office/drawing/2014/main" id="{9F9ED220-CF24-4AA0-AE07-2A0A0F29F0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87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document</a:t>
            </a:r>
            <a:r>
              <a:rPr lang="ko-KR" altLang="en-US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</a:t>
            </a:r>
            <a:r>
              <a:rPr lang="ko-KR" altLang="en-US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l-PL"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updated 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figures shown in IEEE 802.11 AANI contribution </a:t>
            </a:r>
            <a:r>
              <a:rPr lang="en-US" altLang="pl-PL" sz="20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“Draft technical report on interworking between 3GPP 5G network and WLAN</a:t>
            </a:r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(IEEE 802.11-20/013r12)”.</a:t>
            </a:r>
          </a:p>
          <a:p>
            <a:pPr marL="0" indent="0" algn="just"/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1 Overview of interworking reference model</a:t>
            </a:r>
            <a:endParaRPr lang="ko-KR" altLang="en-US" dirty="0"/>
          </a:p>
        </p:txBody>
      </p:sp>
      <p:sp>
        <p:nvSpPr>
          <p:cNvPr id="88" name="직사각형 87"/>
          <p:cNvSpPr/>
          <p:nvPr/>
        </p:nvSpPr>
        <p:spPr>
          <a:xfrm>
            <a:off x="3684085" y="2695459"/>
            <a:ext cx="1584176" cy="70905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구름 88"/>
          <p:cNvSpPr/>
          <p:nvPr/>
        </p:nvSpPr>
        <p:spPr>
          <a:xfrm>
            <a:off x="5916333" y="2206092"/>
            <a:ext cx="2129846" cy="1575891"/>
          </a:xfrm>
          <a:prstGeom prst="cloud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1" name="직선 연결선 90"/>
          <p:cNvCxnSpPr/>
          <p:nvPr/>
        </p:nvCxnSpPr>
        <p:spPr>
          <a:xfrm>
            <a:off x="7968693" y="2773852"/>
            <a:ext cx="36213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333471" y="2607145"/>
            <a:ext cx="823222" cy="42650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93" name="직선 연결선 92"/>
          <p:cNvCxnSpPr>
            <a:endCxn id="89" idx="2"/>
          </p:cNvCxnSpPr>
          <p:nvPr/>
        </p:nvCxnSpPr>
        <p:spPr>
          <a:xfrm>
            <a:off x="5340269" y="2992663"/>
            <a:ext cx="582670" cy="1375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자유형 97"/>
          <p:cNvSpPr/>
          <p:nvPr/>
        </p:nvSpPr>
        <p:spPr>
          <a:xfrm>
            <a:off x="2867996" y="3070066"/>
            <a:ext cx="723412" cy="78825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2845770" y="2416980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Wireless</a:t>
            </a:r>
          </a:p>
          <a:p>
            <a:r>
              <a:rPr lang="en-US" altLang="ko-KR" sz="1200" dirty="0"/>
              <a:t>Interface</a:t>
            </a:r>
            <a:endParaRPr lang="ko-KR" alt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340269" y="2334115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898848" y="2929550"/>
            <a:ext cx="1352817" cy="2810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 Network</a:t>
            </a:r>
            <a:endParaRPr lang="ko-KR" altLang="en-US" sz="1200" dirty="0"/>
          </a:p>
        </p:txBody>
      </p:sp>
      <p:sp>
        <p:nvSpPr>
          <p:cNvPr id="104" name="직사각형 103"/>
          <p:cNvSpPr/>
          <p:nvPr/>
        </p:nvSpPr>
        <p:spPr>
          <a:xfrm>
            <a:off x="1691873" y="2695459"/>
            <a:ext cx="1037614" cy="699378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839905" y="2931566"/>
            <a:ext cx="8844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  <p:sp>
        <p:nvSpPr>
          <p:cNvPr id="14" name="슬라이드 번호 개체 틀 3">
            <a:extLst>
              <a:ext uri="{FF2B5EF4-FFF2-40B4-BE49-F238E27FC236}">
                <a16:creationId xmlns:a16="http://schemas.microsoft.com/office/drawing/2014/main" id="{2B57D14A-5D26-4709-80D6-CCA755CF98E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2 Interworking reference model between 5G core network and WLAN </a:t>
            </a:r>
            <a:endParaRPr lang="ko-KR" altLang="en-US" dirty="0"/>
          </a:p>
        </p:txBody>
      </p:sp>
      <p:sp>
        <p:nvSpPr>
          <p:cNvPr id="29" name="구름 28"/>
          <p:cNvSpPr/>
          <p:nvPr/>
        </p:nvSpPr>
        <p:spPr>
          <a:xfrm>
            <a:off x="6096000" y="1899724"/>
            <a:ext cx="2156134" cy="1817616"/>
          </a:xfrm>
          <a:prstGeom prst="clou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5G Core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Network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6294764" y="2485646"/>
            <a:ext cx="504056" cy="179548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6296784" y="2843947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연결선 36"/>
          <p:cNvCxnSpPr/>
          <p:nvPr/>
        </p:nvCxnSpPr>
        <p:spPr>
          <a:xfrm flipV="1">
            <a:off x="8168992" y="2547611"/>
            <a:ext cx="326267" cy="8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8497898" y="2380903"/>
            <a:ext cx="937736" cy="4630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5353298" y="2267883"/>
            <a:ext cx="799470" cy="307537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4725557" y="2375043"/>
            <a:ext cx="59177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89207" y="1806218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</a:t>
            </a:r>
            <a:endParaRPr lang="ko-KR" altLang="en-US" sz="1200" dirty="0"/>
          </a:p>
        </p:txBody>
      </p:sp>
      <p:sp>
        <p:nvSpPr>
          <p:cNvPr id="48" name="직사각형 47"/>
          <p:cNvSpPr/>
          <p:nvPr/>
        </p:nvSpPr>
        <p:spPr>
          <a:xfrm>
            <a:off x="4074132" y="1957729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50" name="자유형 49"/>
          <p:cNvSpPr/>
          <p:nvPr/>
        </p:nvSpPr>
        <p:spPr>
          <a:xfrm>
            <a:off x="3086656" y="2358504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자유형 55"/>
          <p:cNvSpPr/>
          <p:nvPr/>
        </p:nvSpPr>
        <p:spPr>
          <a:xfrm rot="1304329">
            <a:off x="3054904" y="3254318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158623" y="2714787"/>
            <a:ext cx="731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WLAN Access</a:t>
            </a:r>
            <a:endParaRPr lang="ko-KR" altLang="en-US" sz="1200" dirty="0"/>
          </a:p>
        </p:txBody>
      </p:sp>
      <p:sp>
        <p:nvSpPr>
          <p:cNvPr id="58" name="직사각형 57"/>
          <p:cNvSpPr/>
          <p:nvPr/>
        </p:nvSpPr>
        <p:spPr>
          <a:xfrm>
            <a:off x="4054092" y="3126434"/>
            <a:ext cx="1289186" cy="5981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59" name="직선 연결선 58"/>
          <p:cNvCxnSpPr/>
          <p:nvPr/>
        </p:nvCxnSpPr>
        <p:spPr>
          <a:xfrm flipV="1">
            <a:off x="5343278" y="3126434"/>
            <a:ext cx="809490" cy="291470"/>
          </a:xfrm>
          <a:prstGeom prst="line">
            <a:avLst/>
          </a:prstGeom>
          <a:ln w="127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46948" y="1846237"/>
            <a:ext cx="9220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1795448" y="3942956"/>
            <a:ext cx="1037614" cy="1180982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1939464" y="3982843"/>
            <a:ext cx="75121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</a:t>
            </a:r>
            <a:endParaRPr lang="ko-KR" altLang="en-US" sz="1200" dirty="0"/>
          </a:p>
        </p:txBody>
      </p:sp>
      <p:sp>
        <p:nvSpPr>
          <p:cNvPr id="63" name="직사각형 62"/>
          <p:cNvSpPr/>
          <p:nvPr/>
        </p:nvSpPr>
        <p:spPr>
          <a:xfrm>
            <a:off x="1980337" y="4259842"/>
            <a:ext cx="682701" cy="55924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4" name="자유형 63"/>
          <p:cNvSpPr/>
          <p:nvPr/>
        </p:nvSpPr>
        <p:spPr>
          <a:xfrm rot="20749173">
            <a:off x="3014017" y="3759297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6296784" y="3131979"/>
            <a:ext cx="574785" cy="21602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TNGF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1794018" y="1627222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/>
          <p:cNvSpPr/>
          <p:nvPr/>
        </p:nvSpPr>
        <p:spPr>
          <a:xfrm>
            <a:off x="1979640" y="2056577"/>
            <a:ext cx="679206" cy="59147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7632" y="1703954"/>
            <a:ext cx="432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44" name="직사각형 43"/>
          <p:cNvSpPr/>
          <p:nvPr/>
        </p:nvSpPr>
        <p:spPr>
          <a:xfrm>
            <a:off x="2002198" y="2964633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슬라이드 번호 개체 틀 3">
            <a:extLst>
              <a:ext uri="{FF2B5EF4-FFF2-40B4-BE49-F238E27FC236}">
                <a16:creationId xmlns:a16="http://schemas.microsoft.com/office/drawing/2014/main" id="{25594952-7878-489A-855B-2BCB3A93A5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95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1491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5849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07526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77788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58449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58973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59094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5849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3967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NWu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622155" y="2277727"/>
            <a:ext cx="1019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UE  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9690" y="3999517"/>
            <a:ext cx="614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R3(Y2)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0792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3686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78095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78751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2443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0786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89129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2304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4543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8369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6541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9435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6948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4197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48319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2209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6902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2209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77114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1547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6478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6697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89129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UPF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0653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3686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17848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49820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48059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39576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7049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6749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29860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521072" y="3374838"/>
            <a:ext cx="1187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TE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2742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025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5708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3 Untrusted WLAN interworking reference model with 5G core network</a:t>
            </a:r>
            <a:endParaRPr lang="ko-KR" altLang="en-US" dirty="0"/>
          </a:p>
        </p:txBody>
      </p:sp>
      <p:sp>
        <p:nvSpPr>
          <p:cNvPr id="56" name="슬라이드 번호 개체 틀 3">
            <a:extLst>
              <a:ext uri="{FF2B5EF4-FFF2-40B4-BE49-F238E27FC236}">
                <a16:creationId xmlns:a16="http://schemas.microsoft.com/office/drawing/2014/main" id="{700A2EE3-ADD4-41D3-A9B0-5D06D16508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5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4409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87674" y="4034931"/>
            <a:ext cx="679206" cy="4656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10444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807061" y="2601448"/>
            <a:ext cx="679206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613677" y="2601447"/>
            <a:ext cx="1196455" cy="53952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618914" y="3970579"/>
            <a:ext cx="1191218" cy="5299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62012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8767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885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NWt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8265" y="3999517"/>
            <a:ext cx="644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R3(Ta)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37104" y="2771307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6604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81013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81669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53616" y="2577486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37047" y="2561573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920479" y="2541590"/>
            <a:ext cx="683489" cy="41946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52224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TNGF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7461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1287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9459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2353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98664" y="2910170"/>
            <a:ext cx="1088864" cy="1337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7115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51237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5127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9820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5127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800320" y="2835889"/>
            <a:ext cx="915390" cy="14096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4465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93968" y="2996953"/>
            <a:ext cx="1392" cy="66706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9615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920479" y="3664018"/>
            <a:ext cx="683489" cy="8452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UPF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35712" y="4086623"/>
            <a:ext cx="1484766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6604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207662" y="2995686"/>
            <a:ext cx="702051" cy="712725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2738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509770" y="2773663"/>
            <a:ext cx="399942" cy="15913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42494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9967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9667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32778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5660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1943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8626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4 Trusted WLAN interworking reference model with 5G core network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93D1FC-A3AE-4402-B381-FB98E34E8C3A}"/>
              </a:ext>
            </a:extLst>
          </p:cNvPr>
          <p:cNvSpPr txBox="1"/>
          <p:nvPr/>
        </p:nvSpPr>
        <p:spPr>
          <a:xfrm>
            <a:off x="1522432" y="2304280"/>
            <a:ext cx="1235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UE </a:t>
            </a:r>
            <a:endParaRPr lang="ko-KR" altLang="en-US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3227D3F-DFAA-4526-A34E-B5CD301D69DD}"/>
              </a:ext>
            </a:extLst>
          </p:cNvPr>
          <p:cNvSpPr txBox="1"/>
          <p:nvPr/>
        </p:nvSpPr>
        <p:spPr>
          <a:xfrm>
            <a:off x="1576605" y="3394555"/>
            <a:ext cx="1187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TE</a:t>
            </a:r>
            <a:endParaRPr lang="ko-KR" altLang="en-US" sz="1200" dirty="0"/>
          </a:p>
        </p:txBody>
      </p:sp>
      <p:sp>
        <p:nvSpPr>
          <p:cNvPr id="52" name="슬라이드 번호 개체 틀 3">
            <a:extLst>
              <a:ext uri="{FF2B5EF4-FFF2-40B4-BE49-F238E27FC236}">
                <a16:creationId xmlns:a16="http://schemas.microsoft.com/office/drawing/2014/main" id="{F0F691BE-8B81-4947-B268-CE5D41DB65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86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698753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5 Control plane between a TE</a:t>
            </a:r>
            <a:r>
              <a:rPr lang="ko-KR" altLang="en-US" dirty="0"/>
              <a:t> </a:t>
            </a:r>
            <a:r>
              <a:rPr lang="en-US" altLang="ko-KR" dirty="0"/>
              <a:t>and N3IWF(3GPP TS 23.501)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93B0573-2B03-4357-8BA7-CBD33510B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753" y="1932458"/>
            <a:ext cx="6201640" cy="2829320"/>
          </a:xfrm>
          <a:prstGeom prst="rect">
            <a:avLst/>
          </a:prstGeom>
        </p:spPr>
      </p:pic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DB9247FE-3D0F-419E-9151-C370BBFAADC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02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6580433" y="2512827"/>
            <a:ext cx="654701" cy="40704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004928" y="2512827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41" name="직선 연결선 40"/>
          <p:cNvCxnSpPr/>
          <p:nvPr/>
        </p:nvCxnSpPr>
        <p:spPr>
          <a:xfrm>
            <a:off x="4725009" y="2931732"/>
            <a:ext cx="6711" cy="1141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6907782" y="2920824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4731719" y="3457154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16326" y="3152001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Ethernet protocol 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6 R3 interface</a:t>
            </a:r>
          </a:p>
        </p:txBody>
      </p: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030B4F65-9E0E-49C3-8711-BD3A3D2D5C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262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50085" y="1086817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97604" y="952491"/>
            <a:ext cx="485010" cy="400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 flipH="1">
            <a:off x="3233255" y="1353246"/>
            <a:ext cx="6854" cy="4407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5394658" y="1378850"/>
            <a:ext cx="2" cy="4309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577435" y="1367942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3249676" y="1893371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84716" y="1619103"/>
            <a:ext cx="1503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 address allocation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594568" y="2080110"/>
            <a:ext cx="138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IKE-SA-INIT</a:t>
            </a:r>
            <a:endParaRPr lang="ko-KR" alt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590210" y="2569539"/>
            <a:ext cx="1578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</a:t>
            </a:r>
            <a:endParaRPr lang="ko-KR" alt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3571553" y="3099793"/>
            <a:ext cx="1820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AUTH-Response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3252753" y="4086407"/>
            <a:ext cx="2148723" cy="1767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84305" y="3806884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3239523" y="4679014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604127" y="4392280"/>
            <a:ext cx="318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3496326" y="4968343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  IPsec SA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32812" y="5255241"/>
            <a:ext cx="4344622" cy="35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4655840" y="940204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35" name="직선 화살표 연결선 34"/>
          <p:cNvCxnSpPr/>
          <p:nvPr/>
        </p:nvCxnSpPr>
        <p:spPr>
          <a:xfrm>
            <a:off x="5401433" y="4098192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5414821" y="4684054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>
            <a:off x="3252565" y="2403816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98857" y="596739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Fig. 7 </a:t>
            </a:r>
            <a:r>
              <a:rPr lang="en-US" altLang="ko-KR" dirty="0" err="1"/>
              <a:t>NWu</a:t>
            </a:r>
            <a:r>
              <a:rPr lang="en-US" altLang="ko-KR" dirty="0"/>
              <a:t> interface</a:t>
            </a: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64B20BD0-DD64-46AE-969F-255C392458A7}"/>
              </a:ext>
            </a:extLst>
          </p:cNvPr>
          <p:cNvCxnSpPr/>
          <p:nvPr/>
        </p:nvCxnSpPr>
        <p:spPr>
          <a:xfrm>
            <a:off x="3239523" y="2853919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50965EC-BF01-42C6-A5D7-942EB3B849C2}"/>
              </a:ext>
            </a:extLst>
          </p:cNvPr>
          <p:cNvCxnSpPr>
            <a:cxnSpLocks/>
          </p:cNvCxnSpPr>
          <p:nvPr/>
        </p:nvCxnSpPr>
        <p:spPr>
          <a:xfrm flipH="1">
            <a:off x="3258235" y="3425115"/>
            <a:ext cx="431317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40F53D6-D76E-4580-A226-2EF98AB51F70}"/>
              </a:ext>
            </a:extLst>
          </p:cNvPr>
          <p:cNvSpPr/>
          <p:nvPr/>
        </p:nvSpPr>
        <p:spPr>
          <a:xfrm>
            <a:off x="8811408" y="1060714"/>
            <a:ext cx="873022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AMF/AUSF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1A58A86-B210-4130-9EB5-8BA28C791D8C}"/>
              </a:ext>
            </a:extLst>
          </p:cNvPr>
          <p:cNvCxnSpPr/>
          <p:nvPr/>
        </p:nvCxnSpPr>
        <p:spPr>
          <a:xfrm>
            <a:off x="9270059" y="1337392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84A1B72-3BAC-4F29-B50D-233ED0FFC45C}"/>
              </a:ext>
            </a:extLst>
          </p:cNvPr>
          <p:cNvCxnSpPr>
            <a:cxnSpLocks/>
          </p:cNvCxnSpPr>
          <p:nvPr/>
        </p:nvCxnSpPr>
        <p:spPr>
          <a:xfrm>
            <a:off x="7583756" y="4104083"/>
            <a:ext cx="1685771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01A44A83-BAB2-4EFE-849F-ACA41F6C6068}"/>
              </a:ext>
            </a:extLst>
          </p:cNvPr>
          <p:cNvCxnSpPr>
            <a:cxnSpLocks/>
          </p:cNvCxnSpPr>
          <p:nvPr/>
        </p:nvCxnSpPr>
        <p:spPr>
          <a:xfrm>
            <a:off x="7583756" y="4689258"/>
            <a:ext cx="1698946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D45CA3E-FCB7-4C55-B3CC-E81F074C4668}"/>
              </a:ext>
            </a:extLst>
          </p:cNvPr>
          <p:cNvSpPr txBox="1"/>
          <p:nvPr/>
        </p:nvSpPr>
        <p:spPr>
          <a:xfrm>
            <a:off x="7941127" y="3820290"/>
            <a:ext cx="102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3F5420A-089B-4417-B17C-E818EC470731}"/>
              </a:ext>
            </a:extLst>
          </p:cNvPr>
          <p:cNvSpPr txBox="1"/>
          <p:nvPr/>
        </p:nvSpPr>
        <p:spPr>
          <a:xfrm>
            <a:off x="7967105" y="4416841"/>
            <a:ext cx="99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18F2024E-9F5E-47D4-83DC-FBDEE206A50C}"/>
              </a:ext>
            </a:extLst>
          </p:cNvPr>
          <p:cNvSpPr/>
          <p:nvPr/>
        </p:nvSpPr>
        <p:spPr>
          <a:xfrm>
            <a:off x="7250085" y="1081141"/>
            <a:ext cx="654701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28A0F9C3-2858-4D23-B63D-F1668B8D8F5B}"/>
              </a:ext>
            </a:extLst>
          </p:cNvPr>
          <p:cNvSpPr/>
          <p:nvPr/>
        </p:nvSpPr>
        <p:spPr>
          <a:xfrm>
            <a:off x="2997604" y="946815"/>
            <a:ext cx="485010" cy="400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</a:t>
            </a:r>
          </a:p>
        </p:txBody>
      </p: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652D8828-BAB4-4DB3-B390-0E9227879E71}"/>
              </a:ext>
            </a:extLst>
          </p:cNvPr>
          <p:cNvCxnSpPr>
            <a:stCxn id="36" idx="2"/>
          </p:cNvCxnSpPr>
          <p:nvPr/>
        </p:nvCxnSpPr>
        <p:spPr>
          <a:xfrm flipH="1">
            <a:off x="3233255" y="1347570"/>
            <a:ext cx="6854" cy="4407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1A7BE494-8457-463A-9798-08A6E7518443}"/>
              </a:ext>
            </a:extLst>
          </p:cNvPr>
          <p:cNvCxnSpPr/>
          <p:nvPr/>
        </p:nvCxnSpPr>
        <p:spPr>
          <a:xfrm flipH="1">
            <a:off x="5394658" y="1373174"/>
            <a:ext cx="2" cy="4309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775ED1F3-3D72-4E96-8271-51A7BBCE5FB6}"/>
              </a:ext>
            </a:extLst>
          </p:cNvPr>
          <p:cNvCxnSpPr/>
          <p:nvPr/>
        </p:nvCxnSpPr>
        <p:spPr>
          <a:xfrm>
            <a:off x="7577435" y="136226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FD815E4D-CA06-4D17-B140-72642149D717}"/>
              </a:ext>
            </a:extLst>
          </p:cNvPr>
          <p:cNvCxnSpPr/>
          <p:nvPr/>
        </p:nvCxnSpPr>
        <p:spPr>
          <a:xfrm>
            <a:off x="3249676" y="1887695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59B653C-6984-4F2B-B294-B6C3A2EAC028}"/>
              </a:ext>
            </a:extLst>
          </p:cNvPr>
          <p:cNvSpPr txBox="1"/>
          <p:nvPr/>
        </p:nvSpPr>
        <p:spPr>
          <a:xfrm>
            <a:off x="3584716" y="1613427"/>
            <a:ext cx="1503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 address allocation </a:t>
            </a:r>
            <a:endParaRPr lang="ko-KR" altLang="en-US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6665C51-A87E-451A-AE6E-62A76CDF010B}"/>
              </a:ext>
            </a:extLst>
          </p:cNvPr>
          <p:cNvSpPr txBox="1"/>
          <p:nvPr/>
        </p:nvSpPr>
        <p:spPr>
          <a:xfrm>
            <a:off x="3594568" y="2074434"/>
            <a:ext cx="138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IKE-SA-INIT</a:t>
            </a:r>
            <a:endParaRPr lang="ko-KR" altLang="en-US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1B8372B-7A6A-4BD8-8F58-8EB342B9B948}"/>
              </a:ext>
            </a:extLst>
          </p:cNvPr>
          <p:cNvSpPr txBox="1"/>
          <p:nvPr/>
        </p:nvSpPr>
        <p:spPr>
          <a:xfrm>
            <a:off x="3590210" y="2563863"/>
            <a:ext cx="1578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</a:t>
            </a:r>
            <a:endParaRPr lang="ko-KR" altLang="en-US" sz="12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074623-D175-4830-815F-06001530D815}"/>
              </a:ext>
            </a:extLst>
          </p:cNvPr>
          <p:cNvSpPr txBox="1"/>
          <p:nvPr/>
        </p:nvSpPr>
        <p:spPr>
          <a:xfrm>
            <a:off x="3571553" y="3094117"/>
            <a:ext cx="1820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AUTH-Response</a:t>
            </a:r>
            <a:endParaRPr lang="ko-KR" altLang="en-US" sz="12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92C74AB8-B839-41C0-9874-AB7383908F9C}"/>
              </a:ext>
            </a:extLst>
          </p:cNvPr>
          <p:cNvCxnSpPr/>
          <p:nvPr/>
        </p:nvCxnSpPr>
        <p:spPr>
          <a:xfrm>
            <a:off x="3252753" y="4080731"/>
            <a:ext cx="2148723" cy="1767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0547E0E-8A27-457A-B849-1283BE3497C3}"/>
              </a:ext>
            </a:extLst>
          </p:cNvPr>
          <p:cNvSpPr txBox="1"/>
          <p:nvPr/>
        </p:nvSpPr>
        <p:spPr>
          <a:xfrm>
            <a:off x="3584305" y="3801208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109EDB7A-BD7C-4993-88F0-E58D93122975}"/>
              </a:ext>
            </a:extLst>
          </p:cNvPr>
          <p:cNvCxnSpPr/>
          <p:nvPr/>
        </p:nvCxnSpPr>
        <p:spPr>
          <a:xfrm>
            <a:off x="3239523" y="467333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5DDF783-9D7A-4D3B-B95C-DCDB0FD12F84}"/>
              </a:ext>
            </a:extLst>
          </p:cNvPr>
          <p:cNvSpPr txBox="1"/>
          <p:nvPr/>
        </p:nvSpPr>
        <p:spPr>
          <a:xfrm>
            <a:off x="3604127" y="4386604"/>
            <a:ext cx="318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AUTH-Request/Response(EAP-5G) </a:t>
            </a:r>
            <a:endParaRPr lang="ko-KR" altLang="en-US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8523EBA-8701-4F92-8A4F-3EDCF6DF3C2D}"/>
              </a:ext>
            </a:extLst>
          </p:cNvPr>
          <p:cNvSpPr txBox="1"/>
          <p:nvPr/>
        </p:nvSpPr>
        <p:spPr>
          <a:xfrm>
            <a:off x="3496326" y="4962667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  IPsec SA completed  </a:t>
            </a:r>
            <a:endParaRPr lang="ko-KR" altLang="en-US" sz="1200" dirty="0"/>
          </a:p>
        </p:txBody>
      </p: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660EE8DC-6664-4D25-BF8E-F7EEF7C58794}"/>
              </a:ext>
            </a:extLst>
          </p:cNvPr>
          <p:cNvCxnSpPr/>
          <p:nvPr/>
        </p:nvCxnSpPr>
        <p:spPr>
          <a:xfrm flipV="1">
            <a:off x="3232812" y="5249565"/>
            <a:ext cx="4344622" cy="35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775E3346-15B8-4FF8-928E-2E7B91FB3596}"/>
              </a:ext>
            </a:extLst>
          </p:cNvPr>
          <p:cNvSpPr/>
          <p:nvPr/>
        </p:nvSpPr>
        <p:spPr>
          <a:xfrm>
            <a:off x="4655840" y="934528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66" name="직선 화살표 연결선 65">
            <a:extLst>
              <a:ext uri="{FF2B5EF4-FFF2-40B4-BE49-F238E27FC236}">
                <a16:creationId xmlns:a16="http://schemas.microsoft.com/office/drawing/2014/main" id="{1FE5F286-2B60-494A-856F-D7C733493009}"/>
              </a:ext>
            </a:extLst>
          </p:cNvPr>
          <p:cNvCxnSpPr/>
          <p:nvPr/>
        </p:nvCxnSpPr>
        <p:spPr>
          <a:xfrm>
            <a:off x="5401433" y="4092516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8CA2B42E-C4E8-4F46-A570-E67FD94D2714}"/>
              </a:ext>
            </a:extLst>
          </p:cNvPr>
          <p:cNvCxnSpPr/>
          <p:nvPr/>
        </p:nvCxnSpPr>
        <p:spPr>
          <a:xfrm>
            <a:off x="5414821" y="467837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0E8B2F22-2FA7-4295-9068-921E649B04D9}"/>
              </a:ext>
            </a:extLst>
          </p:cNvPr>
          <p:cNvCxnSpPr/>
          <p:nvPr/>
        </p:nvCxnSpPr>
        <p:spPr>
          <a:xfrm>
            <a:off x="3252565" y="2398140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>
            <a:extLst>
              <a:ext uri="{FF2B5EF4-FFF2-40B4-BE49-F238E27FC236}">
                <a16:creationId xmlns:a16="http://schemas.microsoft.com/office/drawing/2014/main" id="{DE89A7B0-F82C-49E6-951D-8F75CA5A17D0}"/>
              </a:ext>
            </a:extLst>
          </p:cNvPr>
          <p:cNvCxnSpPr/>
          <p:nvPr/>
        </p:nvCxnSpPr>
        <p:spPr>
          <a:xfrm>
            <a:off x="3239523" y="2848243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EF84C7E1-1A71-4FDE-A292-DCC0F5A7C8E0}"/>
              </a:ext>
            </a:extLst>
          </p:cNvPr>
          <p:cNvCxnSpPr>
            <a:cxnSpLocks/>
          </p:cNvCxnSpPr>
          <p:nvPr/>
        </p:nvCxnSpPr>
        <p:spPr>
          <a:xfrm flipH="1">
            <a:off x="3258235" y="3419439"/>
            <a:ext cx="431317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ABD878E6-1688-40A5-908A-65A109DD239E}"/>
              </a:ext>
            </a:extLst>
          </p:cNvPr>
          <p:cNvSpPr/>
          <p:nvPr/>
        </p:nvSpPr>
        <p:spPr>
          <a:xfrm>
            <a:off x="8811408" y="1055038"/>
            <a:ext cx="873022" cy="28017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AMF/AUSF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773D7D86-E5B2-4B22-A8FA-1AA0F0A9F6D3}"/>
              </a:ext>
            </a:extLst>
          </p:cNvPr>
          <p:cNvCxnSpPr/>
          <p:nvPr/>
        </p:nvCxnSpPr>
        <p:spPr>
          <a:xfrm>
            <a:off x="9270059" y="133171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>
            <a:extLst>
              <a:ext uri="{FF2B5EF4-FFF2-40B4-BE49-F238E27FC236}">
                <a16:creationId xmlns:a16="http://schemas.microsoft.com/office/drawing/2014/main" id="{8C255413-3979-49FD-AB7A-F8754CD935E7}"/>
              </a:ext>
            </a:extLst>
          </p:cNvPr>
          <p:cNvCxnSpPr>
            <a:cxnSpLocks/>
          </p:cNvCxnSpPr>
          <p:nvPr/>
        </p:nvCxnSpPr>
        <p:spPr>
          <a:xfrm>
            <a:off x="7583756" y="4098407"/>
            <a:ext cx="1685771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4DABDDBC-E78E-4CA6-989D-A0BC76DEB420}"/>
              </a:ext>
            </a:extLst>
          </p:cNvPr>
          <p:cNvCxnSpPr>
            <a:cxnSpLocks/>
          </p:cNvCxnSpPr>
          <p:nvPr/>
        </p:nvCxnSpPr>
        <p:spPr>
          <a:xfrm>
            <a:off x="7583756" y="4683582"/>
            <a:ext cx="1698946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73C2141A-97F8-4B41-BA66-B3559C44E3C6}"/>
              </a:ext>
            </a:extLst>
          </p:cNvPr>
          <p:cNvSpPr txBox="1"/>
          <p:nvPr/>
        </p:nvSpPr>
        <p:spPr>
          <a:xfrm>
            <a:off x="7941127" y="3814614"/>
            <a:ext cx="102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F1BE7F1-696A-44C8-B7F9-AF91A75CD92D}"/>
              </a:ext>
            </a:extLst>
          </p:cNvPr>
          <p:cNvSpPr txBox="1"/>
          <p:nvPr/>
        </p:nvSpPr>
        <p:spPr>
          <a:xfrm>
            <a:off x="7967105" y="4411165"/>
            <a:ext cx="99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 message</a:t>
            </a:r>
            <a:endParaRPr lang="ko-KR" altLang="en-US" sz="1200" dirty="0"/>
          </a:p>
        </p:txBody>
      </p:sp>
      <p:sp>
        <p:nvSpPr>
          <p:cNvPr id="78" name="슬라이드 번호 개체 틀 3">
            <a:extLst>
              <a:ext uri="{FF2B5EF4-FFF2-40B4-BE49-F238E27FC236}">
                <a16:creationId xmlns:a16="http://schemas.microsoft.com/office/drawing/2014/main" id="{DC940F93-59F3-4AD3-A26D-0AAF6F1CEE4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77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</TotalTime>
  <Words>605</Words>
  <Application>Microsoft Office PowerPoint</Application>
  <PresentationFormat>와이드스크린</PresentationFormat>
  <Paragraphs>237</Paragraphs>
  <Slides>17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돋움</vt:lpstr>
      <vt:lpstr>맑은 고딕</vt:lpstr>
      <vt:lpstr>Arial</vt:lpstr>
      <vt:lpstr>Times New Roman</vt:lpstr>
      <vt:lpstr>Office Theme</vt:lpstr>
      <vt:lpstr>Document</vt:lpstr>
      <vt:lpstr>Picture</vt:lpstr>
      <vt:lpstr>Visio.Drawing.11</vt:lpstr>
      <vt:lpstr>The updated figures in the draft technical report on interworking between 3GPP 5G network and WLAN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USER</cp:lastModifiedBy>
  <cp:revision>799</cp:revision>
  <cp:lastPrinted>2020-10-14T05:05:48Z</cp:lastPrinted>
  <dcterms:created xsi:type="dcterms:W3CDTF">2016-03-01T04:36:01Z</dcterms:created>
  <dcterms:modified xsi:type="dcterms:W3CDTF">2021-04-22T23:36:57Z</dcterms:modified>
</cp:coreProperties>
</file>