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68" r:id="rId8"/>
    <p:sldId id="268" r:id="rId9"/>
    <p:sldId id="280" r:id="rId10"/>
    <p:sldId id="266" r:id="rId11"/>
    <p:sldId id="370" r:id="rId12"/>
    <p:sldId id="261" r:id="rId13"/>
    <p:sldId id="371" r:id="rId14"/>
    <p:sldId id="372" r:id="rId15"/>
    <p:sldId id="373" r:id="rId16"/>
    <p:sldId id="374" r:id="rId17"/>
    <p:sldId id="369" r:id="rId18"/>
    <p:sldId id="36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2226A-5BA3-4322-9BAB-17CFE440EC20}" v="5" dt="2021-05-13T19:17:36.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3FB2226A-5BA3-4322-9BAB-17CFE440EC20}"/>
    <pc:docChg chg="undo redo custSel modSld modMainMaster">
      <pc:chgData name="Yaghoobi, Hassan" userId="3e33afe7-62c8-4ade-8476-f73fe399f31e" providerId="ADAL" clId="{3FB2226A-5BA3-4322-9BAB-17CFE440EC20}" dt="2021-05-13T19:20:00.142" v="31" actId="108"/>
      <pc:docMkLst>
        <pc:docMk/>
      </pc:docMkLst>
      <pc:sldChg chg="addSp delSp modSp mod">
        <pc:chgData name="Yaghoobi, Hassan" userId="3e33afe7-62c8-4ade-8476-f73fe399f31e" providerId="ADAL" clId="{3FB2226A-5BA3-4322-9BAB-17CFE440EC20}" dt="2021-05-13T19:20:00.142" v="31" actId="108"/>
        <pc:sldMkLst>
          <pc:docMk/>
          <pc:sldMk cId="2814735889" sldId="371"/>
        </pc:sldMkLst>
        <pc:spChg chg="mod">
          <ac:chgData name="Yaghoobi, Hassan" userId="3e33afe7-62c8-4ade-8476-f73fe399f31e" providerId="ADAL" clId="{3FB2226A-5BA3-4322-9BAB-17CFE440EC20}" dt="2021-05-13T19:20:00.142" v="31" actId="108"/>
          <ac:spMkLst>
            <pc:docMk/>
            <pc:sldMk cId="2814735889" sldId="371"/>
            <ac:spMk id="6147" creationId="{00000000-0000-0000-0000-000000000000}"/>
          </ac:spMkLst>
        </pc:spChg>
        <pc:graphicFrameChg chg="add del mod modGraphic">
          <ac:chgData name="Yaghoobi, Hassan" userId="3e33afe7-62c8-4ade-8476-f73fe399f31e" providerId="ADAL" clId="{3FB2226A-5BA3-4322-9BAB-17CFE440EC20}" dt="2021-05-13T19:18:07.095" v="28" actId="21"/>
          <ac:graphicFrameMkLst>
            <pc:docMk/>
            <pc:sldMk cId="2814735889" sldId="371"/>
            <ac:graphicFrameMk id="2" creationId="{089B46E8-448E-4E99-90B3-84AA35325F4E}"/>
          </ac:graphicFrameMkLst>
        </pc:graphicFrameChg>
      </pc:sldChg>
      <pc:sldMasterChg chg="modSp mod">
        <pc:chgData name="Yaghoobi, Hassan" userId="3e33afe7-62c8-4ade-8476-f73fe399f31e" providerId="ADAL" clId="{3FB2226A-5BA3-4322-9BAB-17CFE440EC20}" dt="2021-05-13T19:15:25.767" v="0" actId="20577"/>
        <pc:sldMasterMkLst>
          <pc:docMk/>
          <pc:sldMasterMk cId="0" sldId="2147483648"/>
        </pc:sldMasterMkLst>
        <pc:spChg chg="mod">
          <ac:chgData name="Yaghoobi, Hassan" userId="3e33afe7-62c8-4ade-8476-f73fe399f31e" providerId="ADAL" clId="{3FB2226A-5BA3-4322-9BAB-17CFE440EC20}" dt="2021-05-13T19:15:25.767"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0713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204-00-0itu-itu-ahg-minutes-for-march-2021-plenary.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281473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99111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05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M.1802-2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2410599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review and discuss the Proposed Working Documents and Work Plans </a:t>
            </a:r>
          </a:p>
          <a:p>
            <a:pPr marL="342900" lvl="2" indent="-342900">
              <a:spcBef>
                <a:spcPts val="300"/>
              </a:spcBef>
              <a:spcAft>
                <a:spcPts val="0"/>
              </a:spcAft>
              <a:buFont typeface="Arial" panose="020B0604020202020204" pitchFamily="34" charset="0"/>
              <a:buChar char="•"/>
              <a:defRPr/>
            </a:pPr>
            <a:r>
              <a:rPr lang="en-US" sz="2200" b="1" dirty="0"/>
              <a:t>To discuss and decide on possible next set of contributions</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May 13,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March 09, 2021 </a:t>
            </a:r>
          </a:p>
          <a:p>
            <a:pPr marL="400050" lvl="1" indent="0">
              <a:spcBef>
                <a:spcPts val="200"/>
              </a:spcBef>
              <a:defRPr/>
            </a:pPr>
            <a:r>
              <a:rPr lang="en-US" altLang="en-US" dirty="0">
                <a:hlinkClick r:id="rId2"/>
              </a:rPr>
              <a:t>https://mentor.ieee.org/802.11/dcn/21/11-21-0204-00-0itu-itu-ahg-minutes-for-march-2021-plenary.docx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N/A</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48334</TotalTime>
  <Words>2086</Words>
  <Application>Microsoft Office PowerPoint</Application>
  <PresentationFormat>Widescreen</PresentationFormat>
  <Paragraphs>200</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Updates from ITU-R WP 5A</vt:lpstr>
      <vt:lpstr>Updates from ITU-R WP 5A</vt:lpstr>
      <vt:lpstr>Updates from ITU-R WP 5A</vt:lpstr>
      <vt:lpstr>Plan for Going Forward, New Business, Next Meeting</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497</cp:revision>
  <cp:lastPrinted>1601-01-01T00:00:00Z</cp:lastPrinted>
  <dcterms:created xsi:type="dcterms:W3CDTF">2017-06-02T20:57:23Z</dcterms:created>
  <dcterms:modified xsi:type="dcterms:W3CDTF">2021-05-13T19:20:02Z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