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lsb" ContentType="application/vnd.ms-excel.sheet.binary.macroEnabled.12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0" r:id="rId3"/>
    <p:sldId id="290" r:id="rId4"/>
    <p:sldId id="304" r:id="rId5"/>
    <p:sldId id="301" r:id="rId6"/>
    <p:sldId id="284" r:id="rId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269"/>
            <p14:sldId id="270"/>
            <p14:sldId id="290"/>
            <p14:sldId id="304"/>
            <p14:sldId id="301"/>
            <p14:sldId id="284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8EDFD6-A001-4EC9-BBCD-BD7685B3D574}" v="8" dt="2024-01-13T01:34:46.4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99" autoAdjust="0"/>
    <p:restoredTop sz="95267" autoAdjust="0"/>
  </p:normalViewPr>
  <p:slideViewPr>
    <p:cSldViewPr>
      <p:cViewPr varScale="1">
        <p:scale>
          <a:sx n="86" d="100"/>
          <a:sy n="86" d="100"/>
        </p:scale>
        <p:origin x="92" y="45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i, Emily H" userId="b0d254cd-8291-4c78-a277-dadec609489b" providerId="ADAL" clId="{A28EDFD6-A001-4EC9-BBCD-BD7685B3D574}"/>
    <pc:docChg chg="custSel modSld">
      <pc:chgData name="Qi, Emily H" userId="b0d254cd-8291-4c78-a277-dadec609489b" providerId="ADAL" clId="{A28EDFD6-A001-4EC9-BBCD-BD7685B3D574}" dt="2024-01-13T01:42:29.476" v="135" actId="20577"/>
      <pc:docMkLst>
        <pc:docMk/>
      </pc:docMkLst>
      <pc:sldChg chg="modSp mod">
        <pc:chgData name="Qi, Emily H" userId="b0d254cd-8291-4c78-a277-dadec609489b" providerId="ADAL" clId="{A28EDFD6-A001-4EC9-BBCD-BD7685B3D574}" dt="2024-01-13T01:28:13.921" v="3" actId="1076"/>
        <pc:sldMkLst>
          <pc:docMk/>
          <pc:sldMk cId="0" sldId="270"/>
        </pc:sldMkLst>
        <pc:graphicFrameChg chg="mod">
          <ac:chgData name="Qi, Emily H" userId="b0d254cd-8291-4c78-a277-dadec609489b" providerId="ADAL" clId="{A28EDFD6-A001-4EC9-BBCD-BD7685B3D574}" dt="2024-01-13T01:28:13.921" v="3" actId="1076"/>
          <ac:graphicFrameMkLst>
            <pc:docMk/>
            <pc:sldMk cId="0" sldId="270"/>
            <ac:graphicFrameMk id="10245" creationId="{AB354AD7-229B-4036-9D97-684873DCE130}"/>
          </ac:graphicFrameMkLst>
        </pc:graphicFrameChg>
      </pc:sldChg>
      <pc:sldChg chg="modSp mod">
        <pc:chgData name="Qi, Emily H" userId="b0d254cd-8291-4c78-a277-dadec609489b" providerId="ADAL" clId="{A28EDFD6-A001-4EC9-BBCD-BD7685B3D574}" dt="2024-01-13T01:30:13.472" v="16" actId="403"/>
        <pc:sldMkLst>
          <pc:docMk/>
          <pc:sldMk cId="0" sldId="290"/>
        </pc:sldMkLst>
        <pc:spChg chg="mod">
          <ac:chgData name="Qi, Emily H" userId="b0d254cd-8291-4c78-a277-dadec609489b" providerId="ADAL" clId="{A28EDFD6-A001-4EC9-BBCD-BD7685B3D574}" dt="2024-01-13T01:30:13.472" v="16" actId="403"/>
          <ac:spMkLst>
            <pc:docMk/>
            <pc:sldMk cId="0" sldId="290"/>
            <ac:spMk id="12291" creationId="{B671DB0C-FA31-4BBB-82F3-1DD53F52063D}"/>
          </ac:spMkLst>
        </pc:spChg>
      </pc:sldChg>
      <pc:sldChg chg="addSp delSp modSp mod">
        <pc:chgData name="Qi, Emily H" userId="b0d254cd-8291-4c78-a277-dadec609489b" providerId="ADAL" clId="{A28EDFD6-A001-4EC9-BBCD-BD7685B3D574}" dt="2024-01-13T01:35:54.231" v="130" actId="403"/>
        <pc:sldMkLst>
          <pc:docMk/>
          <pc:sldMk cId="0" sldId="301"/>
        </pc:sldMkLst>
        <pc:graphicFrameChg chg="add del mod">
          <ac:chgData name="Qi, Emily H" userId="b0d254cd-8291-4c78-a277-dadec609489b" providerId="ADAL" clId="{A28EDFD6-A001-4EC9-BBCD-BD7685B3D574}" dt="2024-01-13T01:34:03.732" v="106"/>
          <ac:graphicFrameMkLst>
            <pc:docMk/>
            <pc:sldMk cId="0" sldId="301"/>
            <ac:graphicFrameMk id="2" creationId="{233E2C6A-06E0-5734-AA25-93235DE6D46E}"/>
          </ac:graphicFrameMkLst>
        </pc:graphicFrameChg>
        <pc:graphicFrameChg chg="del">
          <ac:chgData name="Qi, Emily H" userId="b0d254cd-8291-4c78-a277-dadec609489b" providerId="ADAL" clId="{A28EDFD6-A001-4EC9-BBCD-BD7685B3D574}" dt="2024-01-13T01:33:59.886" v="104" actId="478"/>
          <ac:graphicFrameMkLst>
            <pc:docMk/>
            <pc:sldMk cId="0" sldId="301"/>
            <ac:graphicFrameMk id="3" creationId="{F03F5EB8-CE72-436C-974C-22D10C08A2EA}"/>
          </ac:graphicFrameMkLst>
        </pc:graphicFrameChg>
        <pc:graphicFrameChg chg="add mod modGraphic">
          <ac:chgData name="Qi, Emily H" userId="b0d254cd-8291-4c78-a277-dadec609489b" providerId="ADAL" clId="{A28EDFD6-A001-4EC9-BBCD-BD7685B3D574}" dt="2024-01-13T01:35:54.231" v="130" actId="403"/>
          <ac:graphicFrameMkLst>
            <pc:docMk/>
            <pc:sldMk cId="0" sldId="301"/>
            <ac:graphicFrameMk id="5" creationId="{7B483C05-336E-DD46-DEB4-F4EC3FEAC2D5}"/>
          </ac:graphicFrameMkLst>
        </pc:graphicFrameChg>
        <pc:picChg chg="add del mod">
          <ac:chgData name="Qi, Emily H" userId="b0d254cd-8291-4c78-a277-dadec609489b" providerId="ADAL" clId="{A28EDFD6-A001-4EC9-BBCD-BD7685B3D574}" dt="2024-01-13T01:34:40.217" v="110" actId="478"/>
          <ac:picMkLst>
            <pc:docMk/>
            <pc:sldMk cId="0" sldId="301"/>
            <ac:picMk id="4" creationId="{151B2E0D-0BEA-8142-3AA1-1870CF6E912D}"/>
          </ac:picMkLst>
        </pc:picChg>
      </pc:sldChg>
      <pc:sldChg chg="modSp mod">
        <pc:chgData name="Qi, Emily H" userId="b0d254cd-8291-4c78-a277-dadec609489b" providerId="ADAL" clId="{A28EDFD6-A001-4EC9-BBCD-BD7685B3D574}" dt="2024-01-13T01:42:29.476" v="135" actId="20577"/>
        <pc:sldMkLst>
          <pc:docMk/>
          <pc:sldMk cId="3064667062" sldId="304"/>
        </pc:sldMkLst>
        <pc:spChg chg="mod">
          <ac:chgData name="Qi, Emily H" userId="b0d254cd-8291-4c78-a277-dadec609489b" providerId="ADAL" clId="{A28EDFD6-A001-4EC9-BBCD-BD7685B3D574}" dt="2024-01-13T01:42:29.476" v="135" actId="20577"/>
          <ac:spMkLst>
            <pc:docMk/>
            <pc:sldMk cId="3064667062" sldId="304"/>
            <ac:spMk id="12291" creationId="{B671DB0C-FA31-4BBB-82F3-1DD53F52063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7AB0ACE-4102-4836-B14B-56AA12C5F5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2C9E601-1330-471E-B06F-5AA08F3336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3149D863-03D3-4CB7-AA18-1DA715C629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9221" name="Rectangle 7">
            <a:extLst>
              <a:ext uri="{FF2B5EF4-FFF2-40B4-BE49-F238E27FC236}">
                <a16:creationId xmlns:a16="http://schemas.microsoft.com/office/drawing/2014/main" id="{4AB5AAEC-8E7C-425C-ACC9-20F6EE8035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F77B22E1-B88C-4E5B-8F09-91EB3C40CF87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9222" name="Rectangle 2">
            <a:extLst>
              <a:ext uri="{FF2B5EF4-FFF2-40B4-BE49-F238E27FC236}">
                <a16:creationId xmlns:a16="http://schemas.microsoft.com/office/drawing/2014/main" id="{F5F1A495-EB58-4673-AEB6-C3E2EDAAB4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9E3CF44A-AC73-4B8C-B298-1D5C15A15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DBE657E2-553B-421E-84B3-E005CBA660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5A491283-195B-40F6-A8CB-69E8D7203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8" name="Header Placeholder 3">
            <a:extLst>
              <a:ext uri="{FF2B5EF4-FFF2-40B4-BE49-F238E27FC236}">
                <a16:creationId xmlns:a16="http://schemas.microsoft.com/office/drawing/2014/main" id="{0EAC239C-7C41-4980-B68F-6BE4B3AC3C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1269" name="Date Placeholder 4">
            <a:extLst>
              <a:ext uri="{FF2B5EF4-FFF2-40B4-BE49-F238E27FC236}">
                <a16:creationId xmlns:a16="http://schemas.microsoft.com/office/drawing/2014/main" id="{CCFA69EC-0EE4-4E0A-8ED8-7FD4FA1396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1270" name="Footer Placeholder 5">
            <a:extLst>
              <a:ext uri="{FF2B5EF4-FFF2-40B4-BE49-F238E27FC236}">
                <a16:creationId xmlns:a16="http://schemas.microsoft.com/office/drawing/2014/main" id="{5D525A4F-34A5-42EA-B8CA-BB4AD24062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1271" name="Slide Number Placeholder 6">
            <a:extLst>
              <a:ext uri="{FF2B5EF4-FFF2-40B4-BE49-F238E27FC236}">
                <a16:creationId xmlns:a16="http://schemas.microsoft.com/office/drawing/2014/main" id="{5CD2B64F-F6A7-4DE8-ADDC-76DB166EB4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BF410EE4-C8B9-4E85-B167-DAEC5CA8E899}" type="slidenum">
              <a:rPr lang="en-US" altLang="en-US" sz="1200" b="0" smtClean="0"/>
              <a:pPr/>
              <a:t>2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3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714850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5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677DBA40-B881-44CE-9BE1-85FA741A99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89BF61F6-7891-4BA0-8A62-B47304CE9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7412" name="Header Placeholder 3">
            <a:extLst>
              <a:ext uri="{FF2B5EF4-FFF2-40B4-BE49-F238E27FC236}">
                <a16:creationId xmlns:a16="http://schemas.microsoft.com/office/drawing/2014/main" id="{A1C680DA-7BEE-4316-8148-956E0E22A6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7413" name="Date Placeholder 4">
            <a:extLst>
              <a:ext uri="{FF2B5EF4-FFF2-40B4-BE49-F238E27FC236}">
                <a16:creationId xmlns:a16="http://schemas.microsoft.com/office/drawing/2014/main" id="{0850F27E-0E64-4B83-820A-C4B0B569FC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7414" name="Footer Placeholder 5">
            <a:extLst>
              <a:ext uri="{FF2B5EF4-FFF2-40B4-BE49-F238E27FC236}">
                <a16:creationId xmlns:a16="http://schemas.microsoft.com/office/drawing/2014/main" id="{B8686CD3-20AA-4D1F-B77C-C2F279205C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7415" name="Slide Number Placeholder 6">
            <a:extLst>
              <a:ext uri="{FF2B5EF4-FFF2-40B4-BE49-F238E27FC236}">
                <a16:creationId xmlns:a16="http://schemas.microsoft.com/office/drawing/2014/main" id="{4856B0FB-9B66-4608-BC8E-AABBF3E4F9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276443B-ED3D-446D-BD18-CA05486543F4}" type="slidenum">
              <a:rPr lang="en-US" altLang="en-US" sz="1200" b="0" smtClean="0"/>
              <a:pPr/>
              <a:t>6</a:t>
            </a:fld>
            <a:endParaRPr lang="en-US" alt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2599" y="6475412"/>
            <a:ext cx="2019301" cy="18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Emily Qi,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786036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0687</a:t>
            </a:r>
            <a:r>
              <a:rPr lang="en-US" altLang="en-US" sz="1800" b="1" dirty="0"/>
              <a:t>r19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8447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Editor Report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January </a:t>
            </a:r>
            <a:r>
              <a:rPr lang="en-US" altLang="en-US" sz="1800" b="1" dirty="0"/>
              <a:t>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Binary_Worksheet.xlsb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742-02-000m-revme-sa-ballot-comments.xls" TargetMode="External"/><Relationship Id="rId3" Type="http://schemas.openxmlformats.org/officeDocument/2006/relationships/hyperlink" Target="https://www.ieee802.org/11/private/Draft_Standards/11me/Draft%20P802.11REVme_D4.2.pdf" TargetMode="External"/><Relationship Id="rId7" Type="http://schemas.openxmlformats.org/officeDocument/2006/relationships/hyperlink" Target="https://www.ieee802.org/11/private/Draft_Standards/11me/Figure%20Source-D4.2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eee802.org/11/private/Draft_Standards/11me/REVme_D4.2_rtf.zip" TargetMode="External"/><Relationship Id="rId5" Type="http://schemas.openxmlformats.org/officeDocument/2006/relationships/hyperlink" Target="https://www.ieee802.org/11/private/Draft_Standards/11me/Draft%20P802.11REVme_D4.1%20Redline%20Compared%20to%20D4.0.pdf" TargetMode="External"/><Relationship Id="rId4" Type="http://schemas.openxmlformats.org/officeDocument/2006/relationships/hyperlink" Target="https://www.ieee802.org/11/private/Draft_Standards/11me/Draft%20P802.11REVme_D4.2%20Redline%20Compared%20to%20D4.1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>
            <a:extLst>
              <a:ext uri="{FF2B5EF4-FFF2-40B4-BE49-F238E27FC236}">
                <a16:creationId xmlns:a16="http://schemas.microsoft.com/office/drawing/2014/main" id="{A383D943-C0DB-41E3-83A7-4C341FDE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8A26ECCF-99D8-455A-9940-39D5DD71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1</a:t>
            </a:fld>
            <a:endParaRPr lang="en-US" altLang="en-US" sz="1200" b="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14700EC1-F9F3-448D-B4E7-076293C35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153400" cy="1066800"/>
          </a:xfrm>
          <a:noFill/>
        </p:spPr>
        <p:txBody>
          <a:bodyPr/>
          <a:lstStyle/>
          <a:p>
            <a:r>
              <a:rPr lang="en-US" altLang="en-US" sz="2800" dirty="0"/>
              <a:t>802.11REVme Editor’s Report</a:t>
            </a:r>
            <a:endParaRPr lang="en-US" altLang="en-US" dirty="0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47CEF5D5-C990-4A1B-B0F4-8207C0728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2024-January-12</a:t>
            </a:r>
          </a:p>
        </p:txBody>
      </p:sp>
      <p:graphicFrame>
        <p:nvGraphicFramePr>
          <p:cNvPr id="8199" name="Object 11">
            <a:extLst>
              <a:ext uri="{FF2B5EF4-FFF2-40B4-BE49-F238E27FC236}">
                <a16:creationId xmlns:a16="http://schemas.microsoft.com/office/drawing/2014/main" id="{02C2C1E4-78BB-4D10-8A88-6028E76410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640849"/>
              </p:ext>
            </p:extLst>
          </p:nvPr>
        </p:nvGraphicFramePr>
        <p:xfrm>
          <a:off x="2209800" y="2704306"/>
          <a:ext cx="7229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5012" imgH="2794721" progId="Word.Document.8">
                  <p:embed/>
                </p:oleObj>
              </mc:Choice>
              <mc:Fallback>
                <p:oleObj name="Document" r:id="rId3" imgW="8265012" imgH="2794721" progId="Word.Document.8">
                  <p:embed/>
                  <p:pic>
                    <p:nvPicPr>
                      <p:cNvPr id="8199" name="Object 11">
                        <a:extLst>
                          <a:ext uri="{FF2B5EF4-FFF2-40B4-BE49-F238E27FC236}">
                            <a16:creationId xmlns:a16="http://schemas.microsoft.com/office/drawing/2014/main" id="{02C2C1E4-78BB-4D10-8A88-6028E76410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704306"/>
                        <a:ext cx="7229475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2">
            <a:extLst>
              <a:ext uri="{FF2B5EF4-FFF2-40B4-BE49-F238E27FC236}">
                <a16:creationId xmlns:a16="http://schemas.microsoft.com/office/drawing/2014/main" id="{C4B405A7-2B3E-4C17-8FFF-FAF940005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9996145-77DD-4D0A-AC04-38D848991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47900" y="793750"/>
            <a:ext cx="7772400" cy="457200"/>
          </a:xfrm>
        </p:spPr>
        <p:txBody>
          <a:bodyPr/>
          <a:lstStyle/>
          <a:p>
            <a:r>
              <a:rPr lang="en-GB" altLang="en-US"/>
              <a:t>Status of REVme Draft</a:t>
            </a:r>
          </a:p>
        </p:txBody>
      </p:sp>
      <p:sp>
        <p:nvSpPr>
          <p:cNvPr id="10243" name="Footer Placeholder 4">
            <a:extLst>
              <a:ext uri="{FF2B5EF4-FFF2-40B4-BE49-F238E27FC236}">
                <a16:creationId xmlns:a16="http://schemas.microsoft.com/office/drawing/2014/main" id="{7D0B9AF6-1A18-4850-A63E-105696C73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BAE22DB-8262-435F-B002-01B9577A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2</a:t>
            </a:fld>
            <a:endParaRPr lang="en-US" altLang="en-US" sz="1200" b="0"/>
          </a:p>
        </p:txBody>
      </p:sp>
      <p:graphicFrame>
        <p:nvGraphicFramePr>
          <p:cNvPr id="10245" name="Object 6">
            <a:extLst>
              <a:ext uri="{FF2B5EF4-FFF2-40B4-BE49-F238E27FC236}">
                <a16:creationId xmlns:a16="http://schemas.microsoft.com/office/drawing/2014/main" id="{AB354AD7-229B-4036-9D97-684873DCE1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223612"/>
              </p:ext>
            </p:extLst>
          </p:nvPr>
        </p:nvGraphicFramePr>
        <p:xfrm>
          <a:off x="1206500" y="1981200"/>
          <a:ext cx="10056813" cy="370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nary Worksheet" r:id="rId3" imgW="10401207" imgH="5492743" progId="Excel.SheetBinaryMacroEnabled.12">
                  <p:embed/>
                </p:oleObj>
              </mc:Choice>
              <mc:Fallback>
                <p:oleObj name="Binary Worksheet" r:id="rId3" imgW="10401207" imgH="5492743" progId="Excel.SheetBinaryMacroEnabled.12">
                  <p:embed/>
                  <p:pic>
                    <p:nvPicPr>
                      <p:cNvPr id="10245" name="Object 6">
                        <a:extLst>
                          <a:ext uri="{FF2B5EF4-FFF2-40B4-BE49-F238E27FC236}">
                            <a16:creationId xmlns:a16="http://schemas.microsoft.com/office/drawing/2014/main" id="{AB354AD7-229B-4036-9D97-684873DCE1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1981200"/>
                        <a:ext cx="10056813" cy="370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Reference Documents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19201"/>
            <a:ext cx="10515599" cy="5105400"/>
          </a:xfrm>
        </p:spPr>
        <p:txBody>
          <a:bodyPr/>
          <a:lstStyle/>
          <a:p>
            <a:r>
              <a:rPr lang="en-GB" altLang="en-US" sz="2000" dirty="0"/>
              <a:t>Draft P802.11REVme D 4.1 is available in members’ area </a:t>
            </a:r>
          </a:p>
          <a:p>
            <a:pPr lvl="1"/>
            <a:r>
              <a:rPr lang="en-US" sz="1600" b="0" i="0" dirty="0">
                <a:effectLst/>
                <a:latin typeface="Times New Roman" panose="02020603050405020304" pitchFamily="18" charset="0"/>
                <a:hlinkClick r:id="rId3"/>
              </a:rPr>
              <a:t>Draft P802.11REVme_D4.2.pdf</a:t>
            </a:r>
            <a:endParaRPr lang="en-US" sz="1800" b="0" i="0" dirty="0">
              <a:effectLst/>
              <a:latin typeface="Times New Roman" panose="02020603050405020304" pitchFamily="18" charset="0"/>
            </a:endParaRPr>
          </a:p>
          <a:p>
            <a:pPr lvl="1"/>
            <a:r>
              <a:rPr lang="en-US" sz="1600" b="0" i="0" dirty="0">
                <a:effectLst/>
                <a:latin typeface="Times New Roman" panose="02020603050405020304" pitchFamily="18" charset="0"/>
                <a:hlinkClick r:id="rId4"/>
              </a:rPr>
              <a:t>Draft P802.11REVme_D4.2 Redline Compared to D4.1.pdf</a:t>
            </a:r>
            <a:endParaRPr lang="en-US" sz="1800" b="0" i="0" dirty="0">
              <a:effectLst/>
              <a:latin typeface="Times New Roman" panose="02020603050405020304" pitchFamily="18" charset="0"/>
              <a:hlinkClick r:id="rId5"/>
            </a:endParaRPr>
          </a:p>
          <a:p>
            <a:r>
              <a:rPr lang="en-GB" altLang="en-US" dirty="0"/>
              <a:t>Word documents of the draft and Visio source files:</a:t>
            </a:r>
          </a:p>
          <a:p>
            <a:pPr lvl="1"/>
            <a:r>
              <a:rPr lang="fr-FR" sz="1600" b="0" i="0" dirty="0">
                <a:effectLst/>
                <a:latin typeface="Times New Roman" panose="02020603050405020304" pitchFamily="18" charset="0"/>
                <a:hlinkClick r:id="rId6"/>
              </a:rPr>
              <a:t>REVme_D4.2_rtf.zip</a:t>
            </a:r>
            <a:br>
              <a:rPr lang="fr-FR" sz="1600" dirty="0"/>
            </a:br>
            <a:r>
              <a:rPr lang="fr-FR" sz="1600" b="0" i="0" dirty="0">
                <a:effectLst/>
                <a:latin typeface="Times New Roman" panose="02020603050405020304" pitchFamily="18" charset="0"/>
                <a:hlinkClick r:id="rId7"/>
              </a:rPr>
              <a:t>Figure Source-D4.2.zip</a:t>
            </a:r>
            <a:endParaRPr lang="fr-FR" sz="1600" b="0" i="0" dirty="0">
              <a:effectLst/>
              <a:latin typeface="Times New Roman" panose="02020603050405020304" pitchFamily="18" charset="0"/>
            </a:endParaRPr>
          </a:p>
          <a:p>
            <a:r>
              <a:rPr lang="en-GB" altLang="en-US" dirty="0"/>
              <a:t>SA Ballot Comments:</a:t>
            </a:r>
          </a:p>
          <a:p>
            <a:pPr lvl="1"/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hlinkClick r:id="rId8"/>
              </a:rPr>
              <a:t>https://mentor.ieee.org/802.11/dcn/23/11-23-1742-02-000m-revme-sa-ballot-comments.xls</a:t>
            </a:r>
            <a:endParaRPr lang="en-US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lvl="1"/>
            <a:r>
              <a:rPr lang="en-GB" altLang="en-US" sz="1600" b="1" dirty="0"/>
              <a:t>Initial SA Ballot comments - 606</a:t>
            </a:r>
          </a:p>
          <a:p>
            <a:pPr lvl="1"/>
            <a:r>
              <a:rPr lang="en-GB" altLang="en-US" sz="1600" dirty="0"/>
              <a:t>WG LB Comments </a:t>
            </a:r>
          </a:p>
          <a:p>
            <a:pPr lvl="2"/>
            <a:r>
              <a:rPr lang="en-US" altLang="en-US" sz="1200" dirty="0"/>
              <a:t>All LB277 comments – 144 ; </a:t>
            </a:r>
          </a:p>
          <a:p>
            <a:pPr lvl="2"/>
            <a:r>
              <a:rPr lang="en-US" altLang="en-US" sz="1200" dirty="0"/>
              <a:t>All LB273 comments – 417</a:t>
            </a:r>
          </a:p>
          <a:p>
            <a:pPr lvl="2"/>
            <a:r>
              <a:rPr lang="en-US" altLang="en-US" sz="1200" dirty="0"/>
              <a:t>All LB270 comments – 822</a:t>
            </a:r>
          </a:p>
          <a:p>
            <a:pPr lvl="2"/>
            <a:r>
              <a:rPr lang="en-US" altLang="en-US" sz="1200" dirty="0"/>
              <a:t>All LB258 Comments – 1392</a:t>
            </a:r>
          </a:p>
          <a:p>
            <a:pPr lvl="2"/>
            <a:r>
              <a:rPr lang="en-US" altLang="en-US" sz="1200" dirty="0"/>
              <a:t>All CC35 Comments – 604</a:t>
            </a:r>
            <a:r>
              <a:rPr lang="en-US" altLang="en-US" sz="1400" dirty="0"/>
              <a:t>; </a:t>
            </a:r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3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Amendment Roll-in Plan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465812"/>
            <a:ext cx="10428287" cy="4782588"/>
          </a:xfrm>
        </p:spPr>
        <p:txBody>
          <a:bodyPr/>
          <a:lstStyle/>
          <a:p>
            <a:r>
              <a:rPr lang="en-GB" altLang="en-US" sz="2000" dirty="0"/>
              <a:t>802.11-2020 – Done, D0.0</a:t>
            </a:r>
          </a:p>
          <a:p>
            <a:r>
              <a:rPr lang="en-GB" altLang="en-US" sz="2000" dirty="0"/>
              <a:t>802.11ax-2021 – Done, D0.1 </a:t>
            </a:r>
          </a:p>
          <a:p>
            <a:r>
              <a:rPr lang="en-GB" altLang="en-US" sz="2000" dirty="0"/>
              <a:t>802.11ay-2021 – Done, D0.3 </a:t>
            </a:r>
          </a:p>
          <a:p>
            <a:r>
              <a:rPr lang="en-GB" altLang="en-US" sz="2000" dirty="0"/>
              <a:t>802.11ba-2021 – Done, D0.4</a:t>
            </a:r>
          </a:p>
          <a:p>
            <a:r>
              <a:rPr lang="en-US" sz="2000" dirty="0"/>
              <a:t>802.11-2020/Cor 1-2022  - Done. </a:t>
            </a:r>
            <a:endParaRPr lang="en-GB" altLang="en-US" sz="2000" dirty="0"/>
          </a:p>
          <a:p>
            <a:r>
              <a:rPr lang="en-GB" altLang="en-US" sz="2000" dirty="0"/>
              <a:t>802.11az-2023 – Done, D4.1</a:t>
            </a:r>
          </a:p>
          <a:p>
            <a:r>
              <a:rPr lang="en-GB" altLang="en-US" sz="2000" dirty="0"/>
              <a:t>802.11bd-2023 – Done, D4.2</a:t>
            </a:r>
          </a:p>
          <a:p>
            <a:r>
              <a:rPr lang="en-GB" altLang="en-US" sz="2000" dirty="0"/>
              <a:t>802.11bb-2023 – Done, D4.2</a:t>
            </a:r>
          </a:p>
          <a:p>
            <a:r>
              <a:rPr lang="en-US" sz="2000" b="0" dirty="0"/>
              <a:t>802.11-2020/Cor 2-2024  - D4.2, to be published soon.  </a:t>
            </a:r>
            <a:endParaRPr lang="en-GB" altLang="en-US" sz="2000" b="0" dirty="0"/>
          </a:p>
          <a:p>
            <a:r>
              <a:rPr lang="en-GB" altLang="en-US" sz="2000" dirty="0"/>
              <a:t>====</a:t>
            </a:r>
          </a:p>
          <a:p>
            <a:r>
              <a:rPr lang="en-GB" altLang="en-US" sz="2000" b="0" dirty="0"/>
              <a:t>802.11bc-2024 – TBD</a:t>
            </a:r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06466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10363200" cy="1066800"/>
          </a:xfrm>
        </p:spPr>
        <p:txBody>
          <a:bodyPr/>
          <a:lstStyle/>
          <a:p>
            <a:r>
              <a:rPr lang="en-GB" altLang="en-US" dirty="0"/>
              <a:t>SA Ballot (SB1) Comments - Resolution Status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en-US" altLang="en-US" sz="1200" b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7F6525D-F635-4CC2-BF70-2003E0E7FE51}"/>
              </a:ext>
            </a:extLst>
          </p:cNvPr>
          <p:cNvSpPr txBox="1">
            <a:spLocks/>
          </p:cNvSpPr>
          <p:nvPr/>
        </p:nvSpPr>
        <p:spPr bwMode="auto">
          <a:xfrm>
            <a:off x="1143000" y="4562417"/>
            <a:ext cx="10591798" cy="1674813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GB" altLang="en-US" sz="1600" b="0" kern="0" dirty="0"/>
              <a:t>ED1 (Emily Q): Editorial comments from clause 1 to clause 10</a:t>
            </a:r>
            <a:endParaRPr lang="en-US" sz="1600" b="0" dirty="0"/>
          </a:p>
          <a:p>
            <a:pPr algn="l">
              <a:defRPr/>
            </a:pPr>
            <a:r>
              <a:rPr lang="en-US" altLang="en-US" sz="1600" b="0" kern="0" dirty="0"/>
              <a:t>ED2 (Edward A): </a:t>
            </a:r>
            <a:r>
              <a:rPr lang="en-GB" altLang="en-US" sz="1600" b="0" kern="0" dirty="0"/>
              <a:t>Editorial comments from clause 11 to the end, plus </a:t>
            </a:r>
            <a:r>
              <a:rPr lang="en-US" sz="1600" b="0" dirty="0"/>
              <a:t>non-clause specified editorial comments </a:t>
            </a:r>
            <a:endParaRPr lang="en-GB" altLang="en-US" sz="1600" b="0" kern="0" dirty="0"/>
          </a:p>
          <a:p>
            <a:pPr algn="l">
              <a:defRPr/>
            </a:pPr>
            <a:r>
              <a:rPr lang="en-GB" altLang="en-US" sz="1600" b="0" kern="0" dirty="0"/>
              <a:t>GEN (Jon R): General Comments (G) and Technical comments from clause 1 to clause 8</a:t>
            </a:r>
          </a:p>
          <a:p>
            <a:pPr algn="l">
              <a:defRPr/>
            </a:pPr>
            <a:r>
              <a:rPr lang="en-GB" altLang="en-US" sz="1600" b="0" kern="0" dirty="0"/>
              <a:t>MAC (Mark H): Technical comments from clause 9 to 11, clause 14, 26, 29</a:t>
            </a:r>
          </a:p>
          <a:p>
            <a:pPr algn="l">
              <a:defRPr/>
            </a:pPr>
            <a:r>
              <a:rPr lang="en-GB" altLang="en-US" sz="1600" b="0" kern="0" dirty="0"/>
              <a:t>PHY (Mark R): Technical comments from clause 15 to 25, clause 27, 28, 30, and Annexes</a:t>
            </a:r>
          </a:p>
          <a:p>
            <a:pPr algn="l">
              <a:defRPr/>
            </a:pPr>
            <a:r>
              <a:rPr lang="en-GB" altLang="en-US" sz="1600" b="0" kern="0" dirty="0"/>
              <a:t>SEC (Mike M): Technical comments from clause 12 and 13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B483C05-336E-DD46-DEB4-F4EC3FEAC2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149296"/>
              </p:ext>
            </p:extLst>
          </p:nvPr>
        </p:nvGraphicFramePr>
        <p:xfrm>
          <a:off x="1828800" y="1844617"/>
          <a:ext cx="8915401" cy="2739390"/>
        </p:xfrm>
        <a:graphic>
          <a:graphicData uri="http://schemas.openxmlformats.org/drawingml/2006/table">
            <a:tbl>
              <a:tblPr/>
              <a:tblGrid>
                <a:gridCol w="2017780">
                  <a:extLst>
                    <a:ext uri="{9D8B030D-6E8A-4147-A177-3AD203B41FA5}">
                      <a16:colId xmlns:a16="http://schemas.microsoft.com/office/drawing/2014/main" val="3170094072"/>
                    </a:ext>
                  </a:extLst>
                </a:gridCol>
                <a:gridCol w="789566">
                  <a:extLst>
                    <a:ext uri="{9D8B030D-6E8A-4147-A177-3AD203B41FA5}">
                      <a16:colId xmlns:a16="http://schemas.microsoft.com/office/drawing/2014/main" val="818215404"/>
                    </a:ext>
                  </a:extLst>
                </a:gridCol>
                <a:gridCol w="789566">
                  <a:extLst>
                    <a:ext uri="{9D8B030D-6E8A-4147-A177-3AD203B41FA5}">
                      <a16:colId xmlns:a16="http://schemas.microsoft.com/office/drawing/2014/main" val="4042167605"/>
                    </a:ext>
                  </a:extLst>
                </a:gridCol>
                <a:gridCol w="1315944">
                  <a:extLst>
                    <a:ext uri="{9D8B030D-6E8A-4147-A177-3AD203B41FA5}">
                      <a16:colId xmlns:a16="http://schemas.microsoft.com/office/drawing/2014/main" val="2185761076"/>
                    </a:ext>
                  </a:extLst>
                </a:gridCol>
                <a:gridCol w="701837">
                  <a:extLst>
                    <a:ext uri="{9D8B030D-6E8A-4147-A177-3AD203B41FA5}">
                      <a16:colId xmlns:a16="http://schemas.microsoft.com/office/drawing/2014/main" val="2309259397"/>
                    </a:ext>
                  </a:extLst>
                </a:gridCol>
                <a:gridCol w="1052755">
                  <a:extLst>
                    <a:ext uri="{9D8B030D-6E8A-4147-A177-3AD203B41FA5}">
                      <a16:colId xmlns:a16="http://schemas.microsoft.com/office/drawing/2014/main" val="3016909711"/>
                    </a:ext>
                  </a:extLst>
                </a:gridCol>
                <a:gridCol w="877296">
                  <a:extLst>
                    <a:ext uri="{9D8B030D-6E8A-4147-A177-3AD203B41FA5}">
                      <a16:colId xmlns:a16="http://schemas.microsoft.com/office/drawing/2014/main" val="4181877123"/>
                    </a:ext>
                  </a:extLst>
                </a:gridCol>
                <a:gridCol w="789566">
                  <a:extLst>
                    <a:ext uri="{9D8B030D-6E8A-4147-A177-3AD203B41FA5}">
                      <a16:colId xmlns:a16="http://schemas.microsoft.com/office/drawing/2014/main" val="2650595767"/>
                    </a:ext>
                  </a:extLst>
                </a:gridCol>
                <a:gridCol w="581091">
                  <a:extLst>
                    <a:ext uri="{9D8B030D-6E8A-4147-A177-3AD203B41FA5}">
                      <a16:colId xmlns:a16="http://schemas.microsoft.com/office/drawing/2014/main" val="2135355068"/>
                    </a:ext>
                  </a:extLst>
                </a:gridCol>
              </a:tblGrid>
              <a:tr h="6699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(blank)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Discuss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Submission Required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Review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Ready for Motion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Resolved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More work required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00483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85919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73898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74875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30536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66371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05166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42460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788635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00E0720C-A6E4-41FB-93E8-06B0C949F9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3505200"/>
            <a:ext cx="8763000" cy="533400"/>
          </a:xfrm>
        </p:spPr>
        <p:txBody>
          <a:bodyPr/>
          <a:lstStyle/>
          <a:p>
            <a:r>
              <a:rPr lang="en-GB" altLang="en-US" dirty="0"/>
              <a:t>Thank You for Your Contributions!</a:t>
            </a:r>
          </a:p>
        </p:txBody>
      </p:sp>
      <p:sp>
        <p:nvSpPr>
          <p:cNvPr id="16387" name="Footer Placeholder 4">
            <a:extLst>
              <a:ext uri="{FF2B5EF4-FFF2-40B4-BE49-F238E27FC236}">
                <a16:creationId xmlns:a16="http://schemas.microsoft.com/office/drawing/2014/main" id="{7ACDAF3F-5A7A-4A54-B0A7-6DEC0C7C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6388" name="Slide Number Placeholder 5">
            <a:extLst>
              <a:ext uri="{FF2B5EF4-FFF2-40B4-BE49-F238E27FC236}">
                <a16:creationId xmlns:a16="http://schemas.microsoft.com/office/drawing/2014/main" id="{90B004DD-AAAF-47B0-8B8E-B3188A0C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119396</TotalTime>
  <Words>508</Words>
  <Application>Microsoft Office PowerPoint</Application>
  <PresentationFormat>Widescreen</PresentationFormat>
  <Paragraphs>156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802-11-Submission</vt:lpstr>
      <vt:lpstr>Document</vt:lpstr>
      <vt:lpstr>Microsoft Excel Binary Worksheet</vt:lpstr>
      <vt:lpstr>802.11REVme Editor’s Report</vt:lpstr>
      <vt:lpstr>Status of REVme Draft</vt:lpstr>
      <vt:lpstr>Reference Documents</vt:lpstr>
      <vt:lpstr>Amendment Roll-in Plan</vt:lpstr>
      <vt:lpstr>SA Ballot (SB1) Comments - Resolution Status</vt:lpstr>
      <vt:lpstr>Thank You for Your Contributions!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11-21/687</dc:title>
  <dc:subject>Task Group AY November 2015 Meeting Agenda</dc:subject>
  <dc:creator>emily.h.qi@intel.com</dc:creator>
  <cp:keywords>May 2021</cp:keywords>
  <dc:description/>
  <cp:lastModifiedBy>Qi, Emily H</cp:lastModifiedBy>
  <cp:revision>4594</cp:revision>
  <cp:lastPrinted>2014-11-04T15:04:57Z</cp:lastPrinted>
  <dcterms:created xsi:type="dcterms:W3CDTF">2007-04-17T18:10:23Z</dcterms:created>
  <dcterms:modified xsi:type="dcterms:W3CDTF">2024-01-13T01:42:38Z</dcterms:modified>
  <cp:category>Contributions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