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90" r:id="rId4"/>
    <p:sldId id="304" r:id="rId5"/>
    <p:sldId id="301" r:id="rId6"/>
    <p:sldId id="284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EDFD6-A001-4EC9-BBCD-BD7685B3D574}" v="8" dt="2024-01-13T01:34:46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267" autoAdjust="0"/>
  </p:normalViewPr>
  <p:slideViewPr>
    <p:cSldViewPr>
      <p:cViewPr varScale="1">
        <p:scale>
          <a:sx n="86" d="100"/>
          <a:sy n="86" d="100"/>
        </p:scale>
        <p:origin x="92" y="4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A28EDFD6-A001-4EC9-BBCD-BD7685B3D574}"/>
    <pc:docChg chg="custSel modSld">
      <pc:chgData name="Qi, Emily H" userId="b0d254cd-8291-4c78-a277-dadec609489b" providerId="ADAL" clId="{A28EDFD6-A001-4EC9-BBCD-BD7685B3D574}" dt="2024-01-13T01:42:29.476" v="135" actId="20577"/>
      <pc:docMkLst>
        <pc:docMk/>
      </pc:docMkLst>
      <pc:sldChg chg="modSp mod">
        <pc:chgData name="Qi, Emily H" userId="b0d254cd-8291-4c78-a277-dadec609489b" providerId="ADAL" clId="{A28EDFD6-A001-4EC9-BBCD-BD7685B3D574}" dt="2024-01-13T01:28:13.921" v="3" actId="1076"/>
        <pc:sldMkLst>
          <pc:docMk/>
          <pc:sldMk cId="0" sldId="270"/>
        </pc:sldMkLst>
        <pc:graphicFrameChg chg="mod">
          <ac:chgData name="Qi, Emily H" userId="b0d254cd-8291-4c78-a277-dadec609489b" providerId="ADAL" clId="{A28EDFD6-A001-4EC9-BBCD-BD7685B3D574}" dt="2024-01-13T01:28:13.921" v="3" actId="107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A28EDFD6-A001-4EC9-BBCD-BD7685B3D574}" dt="2024-01-13T01:30:13.472" v="16" actId="403"/>
        <pc:sldMkLst>
          <pc:docMk/>
          <pc:sldMk cId="0" sldId="290"/>
        </pc:sldMkLst>
        <pc:spChg chg="mod">
          <ac:chgData name="Qi, Emily H" userId="b0d254cd-8291-4c78-a277-dadec609489b" providerId="ADAL" clId="{A28EDFD6-A001-4EC9-BBCD-BD7685B3D574}" dt="2024-01-13T01:30:13.472" v="16" actId="403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A28EDFD6-A001-4EC9-BBCD-BD7685B3D574}" dt="2024-01-13T01:35:54.231" v="130" actId="403"/>
        <pc:sldMkLst>
          <pc:docMk/>
          <pc:sldMk cId="0" sldId="301"/>
        </pc:sldMkLst>
        <pc:graphicFrameChg chg="add del mod">
          <ac:chgData name="Qi, Emily H" userId="b0d254cd-8291-4c78-a277-dadec609489b" providerId="ADAL" clId="{A28EDFD6-A001-4EC9-BBCD-BD7685B3D574}" dt="2024-01-13T01:34:03.732" v="106"/>
          <ac:graphicFrameMkLst>
            <pc:docMk/>
            <pc:sldMk cId="0" sldId="301"/>
            <ac:graphicFrameMk id="2" creationId="{233E2C6A-06E0-5734-AA25-93235DE6D46E}"/>
          </ac:graphicFrameMkLst>
        </pc:graphicFrameChg>
        <pc:graphicFrameChg chg="del">
          <ac:chgData name="Qi, Emily H" userId="b0d254cd-8291-4c78-a277-dadec609489b" providerId="ADAL" clId="{A28EDFD6-A001-4EC9-BBCD-BD7685B3D574}" dt="2024-01-13T01:33:59.886" v="104" actId="478"/>
          <ac:graphicFrameMkLst>
            <pc:docMk/>
            <pc:sldMk cId="0" sldId="301"/>
            <ac:graphicFrameMk id="3" creationId="{F03F5EB8-CE72-436C-974C-22D10C08A2EA}"/>
          </ac:graphicFrameMkLst>
        </pc:graphicFrameChg>
        <pc:graphicFrameChg chg="add mod modGraphic">
          <ac:chgData name="Qi, Emily H" userId="b0d254cd-8291-4c78-a277-dadec609489b" providerId="ADAL" clId="{A28EDFD6-A001-4EC9-BBCD-BD7685B3D574}" dt="2024-01-13T01:35:54.231" v="130" actId="403"/>
          <ac:graphicFrameMkLst>
            <pc:docMk/>
            <pc:sldMk cId="0" sldId="301"/>
            <ac:graphicFrameMk id="5" creationId="{7B483C05-336E-DD46-DEB4-F4EC3FEAC2D5}"/>
          </ac:graphicFrameMkLst>
        </pc:graphicFrameChg>
        <pc:picChg chg="add del mod">
          <ac:chgData name="Qi, Emily H" userId="b0d254cd-8291-4c78-a277-dadec609489b" providerId="ADAL" clId="{A28EDFD6-A001-4EC9-BBCD-BD7685B3D574}" dt="2024-01-13T01:34:40.217" v="110" actId="478"/>
          <ac:picMkLst>
            <pc:docMk/>
            <pc:sldMk cId="0" sldId="301"/>
            <ac:picMk id="4" creationId="{151B2E0D-0BEA-8142-3AA1-1870CF6E912D}"/>
          </ac:picMkLst>
        </pc:picChg>
      </pc:sldChg>
      <pc:sldChg chg="modSp mod">
        <pc:chgData name="Qi, Emily H" userId="b0d254cd-8291-4c78-a277-dadec609489b" providerId="ADAL" clId="{A28EDFD6-A001-4EC9-BBCD-BD7685B3D574}" dt="2024-01-13T01:42:29.476" v="135" actId="20577"/>
        <pc:sldMkLst>
          <pc:docMk/>
          <pc:sldMk cId="3064667062" sldId="304"/>
        </pc:sldMkLst>
        <pc:spChg chg="mod">
          <ac:chgData name="Qi, Emily H" userId="b0d254cd-8291-4c78-a277-dadec609489b" providerId="ADAL" clId="{A28EDFD6-A001-4EC9-BBCD-BD7685B3D574}" dt="2024-01-13T01:42:29.476" v="135" actId="20577"/>
          <ac:spMkLst>
            <pc:docMk/>
            <pc:sldMk cId="3064667062" sldId="304"/>
            <ac:spMk id="12291" creationId="{B671DB0C-FA31-4BBB-82F3-1DD53F52063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Emily Qi,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r19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8447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Editor Report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</a:t>
            </a:r>
            <a:r>
              <a:rPr lang="en-US" altLang="en-US" sz="1800" b="1" dirty="0"/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742-02-000m-revme-sa-ballot-comments.xls" TargetMode="External"/><Relationship Id="rId3" Type="http://schemas.openxmlformats.org/officeDocument/2006/relationships/hyperlink" Target="https://www.ieee802.org/11/private/Draft_Standards/11me/Draft%20P802.11REVme_D4.2.pdf" TargetMode="External"/><Relationship Id="rId7" Type="http://schemas.openxmlformats.org/officeDocument/2006/relationships/hyperlink" Target="https://www.ieee802.org/11/private/Draft_Standards/11me/Figure%20Source-D4.2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REVme_D4.2_rtf.zip" TargetMode="External"/><Relationship Id="rId5" Type="http://schemas.openxmlformats.org/officeDocument/2006/relationships/hyperlink" Target="https://www.ieee802.org/11/private/Draft_Standards/11me/Draft%20P802.11REVme_D4.1%20Redline%20Compared%20to%20D4.0.pdf" TargetMode="External"/><Relationship Id="rId4" Type="http://schemas.openxmlformats.org/officeDocument/2006/relationships/hyperlink" Target="https://www.ieee802.org/11/private/Draft_Standards/11me/Draft%20P802.11REVme_D4.2%20Redline%20Compared%20to%20D4.1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/>
              <a:t>802.11REVme Editor’s Report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2024-January-12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640849"/>
              </p:ext>
            </p:extLst>
          </p:nvPr>
        </p:nvGraphicFramePr>
        <p:xfrm>
          <a:off x="2209800" y="2704306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04306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23612"/>
              </p:ext>
            </p:extLst>
          </p:nvPr>
        </p:nvGraphicFramePr>
        <p:xfrm>
          <a:off x="1206500" y="1981200"/>
          <a:ext cx="10056813" cy="370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401207" imgH="5492743" progId="Excel.SheetBinaryMacroEnabled.12">
                  <p:embed/>
                </p:oleObj>
              </mc:Choice>
              <mc:Fallback>
                <p:oleObj name="Binary Worksheet" r:id="rId3" imgW="10401207" imgH="5492743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1981200"/>
                        <a:ext cx="10056813" cy="370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1"/>
            <a:ext cx="10515599" cy="5105400"/>
          </a:xfrm>
        </p:spPr>
        <p:txBody>
          <a:bodyPr/>
          <a:lstStyle/>
          <a:p>
            <a:r>
              <a:rPr lang="en-GB" altLang="en-US" sz="2000" dirty="0"/>
              <a:t>Draft P802.11REVme D 4.1 is available in members’ area </a:t>
            </a: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3"/>
              </a:rPr>
              <a:t>Draft P802.11REVme_D4.2.pdf</a:t>
            </a:r>
            <a:endParaRPr lang="en-US" sz="1800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sz="1600" b="0" i="0" dirty="0">
                <a:effectLst/>
                <a:latin typeface="Times New Roman" panose="02020603050405020304" pitchFamily="18" charset="0"/>
                <a:hlinkClick r:id="rId4"/>
              </a:rPr>
              <a:t>Draft P802.11REVme_D4.2 Redline Compared to D4.1.pdf</a:t>
            </a:r>
            <a:endParaRPr lang="en-US" sz="1800" b="0" i="0" dirty="0">
              <a:effectLst/>
              <a:latin typeface="Times New Roman" panose="02020603050405020304" pitchFamily="18" charset="0"/>
              <a:hlinkClick r:id="rId5"/>
            </a:endParaRPr>
          </a:p>
          <a:p>
            <a:r>
              <a:rPr lang="en-GB" altLang="en-US" dirty="0"/>
              <a:t>Word documents of the draft and Visio source files:</a:t>
            </a:r>
          </a:p>
          <a:p>
            <a:pPr lvl="1"/>
            <a:r>
              <a:rPr lang="fr-FR" sz="1600" b="0" i="0" dirty="0">
                <a:effectLst/>
                <a:latin typeface="Times New Roman" panose="02020603050405020304" pitchFamily="18" charset="0"/>
                <a:hlinkClick r:id="rId6"/>
              </a:rPr>
              <a:t>REVme_D4.2_rtf.zip</a:t>
            </a:r>
            <a:br>
              <a:rPr lang="fr-FR" sz="1600" dirty="0"/>
            </a:br>
            <a:r>
              <a:rPr lang="fr-FR" sz="1600" b="0" i="0" dirty="0">
                <a:effectLst/>
                <a:latin typeface="Times New Roman" panose="02020603050405020304" pitchFamily="18" charset="0"/>
                <a:hlinkClick r:id="rId7"/>
              </a:rPr>
              <a:t>Figure Source-D4.2.zip</a:t>
            </a:r>
            <a:endParaRPr lang="fr-FR" sz="1600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SA Ballot Comments:</a:t>
            </a:r>
          </a:p>
          <a:p>
            <a:pPr lvl="1"/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8"/>
              </a:rPr>
              <a:t>https://mentor.ieee.org/802.11/dcn/23/11-23-1742-02-000m-revme-sa-ballot-comments.xls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lvl="1"/>
            <a:r>
              <a:rPr lang="en-GB" altLang="en-US" sz="1600" b="1" dirty="0"/>
              <a:t>Initial SA Ballot comments - 606</a:t>
            </a:r>
          </a:p>
          <a:p>
            <a:pPr lvl="1"/>
            <a:r>
              <a:rPr lang="en-GB" altLang="en-US" sz="1600" dirty="0"/>
              <a:t>WG LB Comments </a:t>
            </a:r>
          </a:p>
          <a:p>
            <a:pPr lvl="2"/>
            <a:r>
              <a:rPr lang="en-US" altLang="en-US" sz="1200" dirty="0"/>
              <a:t>All LB277 comments – 144 ; </a:t>
            </a:r>
          </a:p>
          <a:p>
            <a:pPr lvl="2"/>
            <a:r>
              <a:rPr lang="en-US" altLang="en-US" sz="1200" dirty="0"/>
              <a:t>All LB273 comments – 417</a:t>
            </a:r>
          </a:p>
          <a:p>
            <a:pPr lvl="2"/>
            <a:r>
              <a:rPr lang="en-US" altLang="en-US" sz="1200" dirty="0"/>
              <a:t>All LB270 comments – 822</a:t>
            </a:r>
          </a:p>
          <a:p>
            <a:pPr lvl="2"/>
            <a:r>
              <a:rPr lang="en-US" altLang="en-US" sz="1200" dirty="0"/>
              <a:t>All LB258 Comments – 1392</a:t>
            </a:r>
          </a:p>
          <a:p>
            <a:pPr lvl="2"/>
            <a:r>
              <a:rPr lang="en-US" altLang="en-US" sz="1200" dirty="0"/>
              <a:t>All CC35 Comments – 604</a:t>
            </a:r>
            <a:r>
              <a:rPr lang="en-US" altLang="en-US" sz="1400" dirty="0"/>
              <a:t>;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465812"/>
            <a:ext cx="10428287" cy="4782588"/>
          </a:xfrm>
        </p:spPr>
        <p:txBody>
          <a:bodyPr/>
          <a:lstStyle/>
          <a:p>
            <a:r>
              <a:rPr lang="en-GB" altLang="en-US" sz="2000" dirty="0"/>
              <a:t>802.11-2020 – Done, D0.0</a:t>
            </a:r>
          </a:p>
          <a:p>
            <a:r>
              <a:rPr lang="en-GB" altLang="en-US" sz="2000" dirty="0"/>
              <a:t>802.11ax-2021 – Done, D0.1 </a:t>
            </a:r>
          </a:p>
          <a:p>
            <a:r>
              <a:rPr lang="en-GB" altLang="en-US" sz="2000" dirty="0"/>
              <a:t>802.11ay-2021 – Done, D0.3 </a:t>
            </a:r>
          </a:p>
          <a:p>
            <a:r>
              <a:rPr lang="en-GB" altLang="en-US" sz="2000" dirty="0"/>
              <a:t>802.11ba-2021 – Done, D0.4</a:t>
            </a:r>
          </a:p>
          <a:p>
            <a:r>
              <a:rPr lang="en-US" sz="2000" dirty="0"/>
              <a:t>802.11-2020/Cor 1-2022  - Done. </a:t>
            </a:r>
            <a:endParaRPr lang="en-GB" altLang="en-US" sz="2000" dirty="0"/>
          </a:p>
          <a:p>
            <a:r>
              <a:rPr lang="en-GB" altLang="en-US" sz="2000" dirty="0"/>
              <a:t>802.11az-2023 – Done, D4.1</a:t>
            </a:r>
          </a:p>
          <a:p>
            <a:r>
              <a:rPr lang="en-GB" altLang="en-US" sz="2000" dirty="0"/>
              <a:t>802.11bd-2023 – Done, D4.2</a:t>
            </a:r>
          </a:p>
          <a:p>
            <a:r>
              <a:rPr lang="en-GB" altLang="en-US" sz="2000" dirty="0"/>
              <a:t>802.11bb-2023 – Done, D4.2</a:t>
            </a:r>
          </a:p>
          <a:p>
            <a:r>
              <a:rPr lang="en-US" sz="2000" b="0" dirty="0"/>
              <a:t>802.11-2020/Cor 2-2024  - D4.2, to be published soon.  </a:t>
            </a:r>
            <a:endParaRPr lang="en-GB" altLang="en-US" sz="2000" b="0" dirty="0"/>
          </a:p>
          <a:p>
            <a:r>
              <a:rPr lang="en-GB" altLang="en-US" sz="2000" dirty="0"/>
              <a:t>====</a:t>
            </a:r>
          </a:p>
          <a:p>
            <a:r>
              <a:rPr lang="en-GB" altLang="en-US" sz="2000" b="0" dirty="0"/>
              <a:t>802.11bc-2024 – TBD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SA Ballot (SB1)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0" y="4562417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and Annexes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483C05-336E-DD46-DEB4-F4EC3FEAC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49296"/>
              </p:ext>
            </p:extLst>
          </p:nvPr>
        </p:nvGraphicFramePr>
        <p:xfrm>
          <a:off x="1828800" y="1844617"/>
          <a:ext cx="8915401" cy="2739390"/>
        </p:xfrm>
        <a:graphic>
          <a:graphicData uri="http://schemas.openxmlformats.org/drawingml/2006/table">
            <a:tbl>
              <a:tblPr/>
              <a:tblGrid>
                <a:gridCol w="2017780">
                  <a:extLst>
                    <a:ext uri="{9D8B030D-6E8A-4147-A177-3AD203B41FA5}">
                      <a16:colId xmlns:a16="http://schemas.microsoft.com/office/drawing/2014/main" val="3170094072"/>
                    </a:ext>
                  </a:extLst>
                </a:gridCol>
                <a:gridCol w="789566">
                  <a:extLst>
                    <a:ext uri="{9D8B030D-6E8A-4147-A177-3AD203B41FA5}">
                      <a16:colId xmlns:a16="http://schemas.microsoft.com/office/drawing/2014/main" val="818215404"/>
                    </a:ext>
                  </a:extLst>
                </a:gridCol>
                <a:gridCol w="789566">
                  <a:extLst>
                    <a:ext uri="{9D8B030D-6E8A-4147-A177-3AD203B41FA5}">
                      <a16:colId xmlns:a16="http://schemas.microsoft.com/office/drawing/2014/main" val="4042167605"/>
                    </a:ext>
                  </a:extLst>
                </a:gridCol>
                <a:gridCol w="1315944">
                  <a:extLst>
                    <a:ext uri="{9D8B030D-6E8A-4147-A177-3AD203B41FA5}">
                      <a16:colId xmlns:a16="http://schemas.microsoft.com/office/drawing/2014/main" val="2185761076"/>
                    </a:ext>
                  </a:extLst>
                </a:gridCol>
                <a:gridCol w="701837">
                  <a:extLst>
                    <a:ext uri="{9D8B030D-6E8A-4147-A177-3AD203B41FA5}">
                      <a16:colId xmlns:a16="http://schemas.microsoft.com/office/drawing/2014/main" val="2309259397"/>
                    </a:ext>
                  </a:extLst>
                </a:gridCol>
                <a:gridCol w="1052755">
                  <a:extLst>
                    <a:ext uri="{9D8B030D-6E8A-4147-A177-3AD203B41FA5}">
                      <a16:colId xmlns:a16="http://schemas.microsoft.com/office/drawing/2014/main" val="3016909711"/>
                    </a:ext>
                  </a:extLst>
                </a:gridCol>
                <a:gridCol w="877296">
                  <a:extLst>
                    <a:ext uri="{9D8B030D-6E8A-4147-A177-3AD203B41FA5}">
                      <a16:colId xmlns:a16="http://schemas.microsoft.com/office/drawing/2014/main" val="4181877123"/>
                    </a:ext>
                  </a:extLst>
                </a:gridCol>
                <a:gridCol w="789566">
                  <a:extLst>
                    <a:ext uri="{9D8B030D-6E8A-4147-A177-3AD203B41FA5}">
                      <a16:colId xmlns:a16="http://schemas.microsoft.com/office/drawing/2014/main" val="2650595767"/>
                    </a:ext>
                  </a:extLst>
                </a:gridCol>
                <a:gridCol w="581091">
                  <a:extLst>
                    <a:ext uri="{9D8B030D-6E8A-4147-A177-3AD203B41FA5}">
                      <a16:colId xmlns:a16="http://schemas.microsoft.com/office/drawing/2014/main" val="2135355068"/>
                    </a:ext>
                  </a:extLst>
                </a:gridCol>
              </a:tblGrid>
              <a:tr h="6699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More work required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048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591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389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487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053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6637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0516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46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886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119396</TotalTime>
  <Words>508</Words>
  <Application>Microsoft Office PowerPoint</Application>
  <PresentationFormat>Widescreen</PresentationFormat>
  <Paragraphs>156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SA Ballot (SB1) Comments - Resolution Status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4594</cp:revision>
  <cp:lastPrinted>2014-11-04T15:04:57Z</cp:lastPrinted>
  <dcterms:created xsi:type="dcterms:W3CDTF">2007-04-17T18:10:23Z</dcterms:created>
  <dcterms:modified xsi:type="dcterms:W3CDTF">2024-01-13T01:42:38Z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