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lsb" ContentType="application/vnd.ms-excel.sheet.binary.macroEnabled.12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0" r:id="rId3"/>
    <p:sldId id="290" r:id="rId4"/>
    <p:sldId id="304" r:id="rId5"/>
    <p:sldId id="301" r:id="rId6"/>
    <p:sldId id="305" r:id="rId7"/>
    <p:sldId id="284" r:id="rId8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269"/>
            <p14:sldId id="270"/>
            <p14:sldId id="290"/>
            <p14:sldId id="304"/>
            <p14:sldId id="301"/>
            <p14:sldId id="305"/>
            <p14:sldId id="284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A299FA-4EDA-41A2-A9E8-D8738885807B}" v="7" dt="2023-07-09T23:18:37.9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5847" autoAdjust="0"/>
  </p:normalViewPr>
  <p:slideViewPr>
    <p:cSldViewPr>
      <p:cViewPr varScale="1">
        <p:scale>
          <a:sx n="93" d="100"/>
          <a:sy n="93" d="100"/>
        </p:scale>
        <p:origin x="461" y="8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i, Emily H" userId="b0d254cd-8291-4c78-a277-dadec609489b" providerId="ADAL" clId="{B7A299FA-4EDA-41A2-A9E8-D8738885807B}"/>
    <pc:docChg chg="undo custSel addSld modSld modMainMaster">
      <pc:chgData name="Qi, Emily H" userId="b0d254cd-8291-4c78-a277-dadec609489b" providerId="ADAL" clId="{B7A299FA-4EDA-41A2-A9E8-D8738885807B}" dt="2023-07-09T23:22:22.189" v="1199" actId="20577"/>
      <pc:docMkLst>
        <pc:docMk/>
      </pc:docMkLst>
      <pc:sldChg chg="modSp mod">
        <pc:chgData name="Qi, Emily H" userId="b0d254cd-8291-4c78-a277-dadec609489b" providerId="ADAL" clId="{B7A299FA-4EDA-41A2-A9E8-D8738885807B}" dt="2023-07-09T22:56:52.411" v="9" actId="20577"/>
        <pc:sldMkLst>
          <pc:docMk/>
          <pc:sldMk cId="0" sldId="269"/>
        </pc:sldMkLst>
        <pc:spChg chg="mod">
          <ac:chgData name="Qi, Emily H" userId="b0d254cd-8291-4c78-a277-dadec609489b" providerId="ADAL" clId="{B7A299FA-4EDA-41A2-A9E8-D8738885807B}" dt="2023-07-09T22:56:52.411" v="9" actId="20577"/>
          <ac:spMkLst>
            <pc:docMk/>
            <pc:sldMk cId="0" sldId="269"/>
            <ac:spMk id="8198" creationId="{47CEF5D5-C990-4A1B-B0F4-8207C0728615}"/>
          </ac:spMkLst>
        </pc:spChg>
      </pc:sldChg>
      <pc:sldChg chg="modSp">
        <pc:chgData name="Qi, Emily H" userId="b0d254cd-8291-4c78-a277-dadec609489b" providerId="ADAL" clId="{B7A299FA-4EDA-41A2-A9E8-D8738885807B}" dt="2023-07-09T22:57:24.283" v="16"/>
        <pc:sldMkLst>
          <pc:docMk/>
          <pc:sldMk cId="0" sldId="270"/>
        </pc:sldMkLst>
        <pc:graphicFrameChg chg="mod">
          <ac:chgData name="Qi, Emily H" userId="b0d254cd-8291-4c78-a277-dadec609489b" providerId="ADAL" clId="{B7A299FA-4EDA-41A2-A9E8-D8738885807B}" dt="2023-07-09T22:57:24.283" v="16"/>
          <ac:graphicFrameMkLst>
            <pc:docMk/>
            <pc:sldMk cId="0" sldId="270"/>
            <ac:graphicFrameMk id="10245" creationId="{AB354AD7-229B-4036-9D97-684873DCE130}"/>
          </ac:graphicFrameMkLst>
        </pc:graphicFrameChg>
      </pc:sldChg>
      <pc:sldChg chg="modSp mod">
        <pc:chgData name="Qi, Emily H" userId="b0d254cd-8291-4c78-a277-dadec609489b" providerId="ADAL" clId="{B7A299FA-4EDA-41A2-A9E8-D8738885807B}" dt="2023-07-09T22:59:06.715" v="25" actId="20577"/>
        <pc:sldMkLst>
          <pc:docMk/>
          <pc:sldMk cId="0" sldId="290"/>
        </pc:sldMkLst>
        <pc:spChg chg="mod">
          <ac:chgData name="Qi, Emily H" userId="b0d254cd-8291-4c78-a277-dadec609489b" providerId="ADAL" clId="{B7A299FA-4EDA-41A2-A9E8-D8738885807B}" dt="2023-07-09T22:59:06.715" v="25" actId="20577"/>
          <ac:spMkLst>
            <pc:docMk/>
            <pc:sldMk cId="0" sldId="290"/>
            <ac:spMk id="12291" creationId="{B671DB0C-FA31-4BBB-82F3-1DD53F52063D}"/>
          </ac:spMkLst>
        </pc:spChg>
      </pc:sldChg>
      <pc:sldChg chg="addSp delSp modSp mod">
        <pc:chgData name="Qi, Emily H" userId="b0d254cd-8291-4c78-a277-dadec609489b" providerId="ADAL" clId="{B7A299FA-4EDA-41A2-A9E8-D8738885807B}" dt="2023-07-09T23:01:09.715" v="49" actId="14734"/>
        <pc:sldMkLst>
          <pc:docMk/>
          <pc:sldMk cId="0" sldId="301"/>
        </pc:sldMkLst>
        <pc:graphicFrameChg chg="add mod modGraphic">
          <ac:chgData name="Qi, Emily H" userId="b0d254cd-8291-4c78-a277-dadec609489b" providerId="ADAL" clId="{B7A299FA-4EDA-41A2-A9E8-D8738885807B}" dt="2023-07-09T23:01:09.715" v="49" actId="14734"/>
          <ac:graphicFrameMkLst>
            <pc:docMk/>
            <pc:sldMk cId="0" sldId="301"/>
            <ac:graphicFrameMk id="2" creationId="{23EBBF64-550C-ABB9-66FC-844E75012605}"/>
          </ac:graphicFrameMkLst>
        </pc:graphicFrameChg>
        <pc:graphicFrameChg chg="del">
          <ac:chgData name="Qi, Emily H" userId="b0d254cd-8291-4c78-a277-dadec609489b" providerId="ADAL" clId="{B7A299FA-4EDA-41A2-A9E8-D8738885807B}" dt="2023-07-09T22:59:34.182" v="26" actId="478"/>
          <ac:graphicFrameMkLst>
            <pc:docMk/>
            <pc:sldMk cId="0" sldId="301"/>
            <ac:graphicFrameMk id="4" creationId="{2473B231-6D1B-405D-771B-B3AC83DD54BD}"/>
          </ac:graphicFrameMkLst>
        </pc:graphicFrameChg>
      </pc:sldChg>
      <pc:sldChg chg="modSp add mod">
        <pc:chgData name="Qi, Emily H" userId="b0d254cd-8291-4c78-a277-dadec609489b" providerId="ADAL" clId="{B7A299FA-4EDA-41A2-A9E8-D8738885807B}" dt="2023-07-09T23:22:22.189" v="1199" actId="20577"/>
        <pc:sldMkLst>
          <pc:docMk/>
          <pc:sldMk cId="901028215" sldId="305"/>
        </pc:sldMkLst>
        <pc:spChg chg="mod">
          <ac:chgData name="Qi, Emily H" userId="b0d254cd-8291-4c78-a277-dadec609489b" providerId="ADAL" clId="{B7A299FA-4EDA-41A2-A9E8-D8738885807B}" dt="2023-07-09T23:16:57.056" v="1010"/>
          <ac:spMkLst>
            <pc:docMk/>
            <pc:sldMk cId="901028215" sldId="305"/>
            <ac:spMk id="12290" creationId="{9CA642D3-F1B8-4FFE-B788-5C4F2ADDBFAC}"/>
          </ac:spMkLst>
        </pc:spChg>
        <pc:spChg chg="mod">
          <ac:chgData name="Qi, Emily H" userId="b0d254cd-8291-4c78-a277-dadec609489b" providerId="ADAL" clId="{B7A299FA-4EDA-41A2-A9E8-D8738885807B}" dt="2023-07-09T23:22:22.189" v="1199" actId="20577"/>
          <ac:spMkLst>
            <pc:docMk/>
            <pc:sldMk cId="901028215" sldId="305"/>
            <ac:spMk id="12291" creationId="{B671DB0C-FA31-4BBB-82F3-1DD53F52063D}"/>
          </ac:spMkLst>
        </pc:spChg>
      </pc:sldChg>
      <pc:sldMasterChg chg="modSp mod">
        <pc:chgData name="Qi, Emily H" userId="b0d254cd-8291-4c78-a277-dadec609489b" providerId="ADAL" clId="{B7A299FA-4EDA-41A2-A9E8-D8738885807B}" dt="2023-07-09T22:57:14.022" v="15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B7A299FA-4EDA-41A2-A9E8-D8738885807B}" dt="2023-07-09T22:57:07.573" v="13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Qi, Emily H" userId="b0d254cd-8291-4c78-a277-dadec609489b" providerId="ADAL" clId="{B7A299FA-4EDA-41A2-A9E8-D8738885807B}" dt="2023-07-09T22:57:14.022" v="1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Qi, Emily H" userId="b0d254cd-8291-4c78-a277-dadec609489b" providerId="ADAL" clId="{6F62C8CF-9A01-49A4-AF8B-A3C789CEDB84}"/>
    <pc:docChg chg="custSel modSld modMainMaster">
      <pc:chgData name="Qi, Emily H" userId="b0d254cd-8291-4c78-a277-dadec609489b" providerId="ADAL" clId="{6F62C8CF-9A01-49A4-AF8B-A3C789CEDB84}" dt="2023-05-15T20:06:28.415" v="143" actId="20577"/>
      <pc:docMkLst>
        <pc:docMk/>
      </pc:docMkLst>
      <pc:sldChg chg="modSp mod">
        <pc:chgData name="Qi, Emily H" userId="b0d254cd-8291-4c78-a277-dadec609489b" providerId="ADAL" clId="{6F62C8CF-9A01-49A4-AF8B-A3C789CEDB84}" dt="2023-05-08T20:23:13.684" v="7" actId="20577"/>
        <pc:sldMkLst>
          <pc:docMk/>
          <pc:sldMk cId="0" sldId="269"/>
        </pc:sldMkLst>
        <pc:spChg chg="mod">
          <ac:chgData name="Qi, Emily H" userId="b0d254cd-8291-4c78-a277-dadec609489b" providerId="ADAL" clId="{6F62C8CF-9A01-49A4-AF8B-A3C789CEDB84}" dt="2023-05-08T20:23:13.684" v="7" actId="20577"/>
          <ac:spMkLst>
            <pc:docMk/>
            <pc:sldMk cId="0" sldId="269"/>
            <ac:spMk id="8198" creationId="{47CEF5D5-C990-4A1B-B0F4-8207C0728615}"/>
          </ac:spMkLst>
        </pc:spChg>
      </pc:sldChg>
      <pc:sldChg chg="modSp">
        <pc:chgData name="Qi, Emily H" userId="b0d254cd-8291-4c78-a277-dadec609489b" providerId="ADAL" clId="{6F62C8CF-9A01-49A4-AF8B-A3C789CEDB84}" dt="2023-05-08T20:23:55.146" v="13"/>
        <pc:sldMkLst>
          <pc:docMk/>
          <pc:sldMk cId="0" sldId="270"/>
        </pc:sldMkLst>
        <pc:graphicFrameChg chg="mod">
          <ac:chgData name="Qi, Emily H" userId="b0d254cd-8291-4c78-a277-dadec609489b" providerId="ADAL" clId="{6F62C8CF-9A01-49A4-AF8B-A3C789CEDB84}" dt="2023-05-08T20:23:55.146" v="13"/>
          <ac:graphicFrameMkLst>
            <pc:docMk/>
            <pc:sldMk cId="0" sldId="270"/>
            <ac:graphicFrameMk id="10245" creationId="{AB354AD7-229B-4036-9D97-684873DCE130}"/>
          </ac:graphicFrameMkLst>
        </pc:graphicFrameChg>
      </pc:sldChg>
      <pc:sldChg chg="addSp delSp modSp mod">
        <pc:chgData name="Qi, Emily H" userId="b0d254cd-8291-4c78-a277-dadec609489b" providerId="ADAL" clId="{6F62C8CF-9A01-49A4-AF8B-A3C789CEDB84}" dt="2023-05-15T14:07:13.625" v="134" actId="20577"/>
        <pc:sldMkLst>
          <pc:docMk/>
          <pc:sldMk cId="0" sldId="290"/>
        </pc:sldMkLst>
        <pc:spChg chg="mod">
          <ac:chgData name="Qi, Emily H" userId="b0d254cd-8291-4c78-a277-dadec609489b" providerId="ADAL" clId="{6F62C8CF-9A01-49A4-AF8B-A3C789CEDB84}" dt="2023-05-15T14:07:13.625" v="134" actId="20577"/>
          <ac:spMkLst>
            <pc:docMk/>
            <pc:sldMk cId="0" sldId="290"/>
            <ac:spMk id="12291" creationId="{B671DB0C-FA31-4BBB-82F3-1DD53F52063D}"/>
          </ac:spMkLst>
        </pc:spChg>
        <pc:graphicFrameChg chg="add del mod">
          <ac:chgData name="Qi, Emily H" userId="b0d254cd-8291-4c78-a277-dadec609489b" providerId="ADAL" clId="{6F62C8CF-9A01-49A4-AF8B-A3C789CEDB84}" dt="2023-05-08T20:28:21.012" v="74" actId="478"/>
          <ac:graphicFrameMkLst>
            <pc:docMk/>
            <pc:sldMk cId="0" sldId="290"/>
            <ac:graphicFrameMk id="2" creationId="{C0E8CFEA-8D36-EE5B-EB30-346F76F95CF8}"/>
          </ac:graphicFrameMkLst>
        </pc:graphicFrameChg>
        <pc:graphicFrameChg chg="add del mod">
          <ac:chgData name="Qi, Emily H" userId="b0d254cd-8291-4c78-a277-dadec609489b" providerId="ADAL" clId="{6F62C8CF-9A01-49A4-AF8B-A3C789CEDB84}" dt="2023-05-08T20:28:15.285" v="72" actId="478"/>
          <ac:graphicFrameMkLst>
            <pc:docMk/>
            <pc:sldMk cId="0" sldId="290"/>
            <ac:graphicFrameMk id="3" creationId="{3700CCDA-3149-5137-B7C4-58792DC078A6}"/>
          </ac:graphicFrameMkLst>
        </pc:graphicFrameChg>
      </pc:sldChg>
      <pc:sldChg chg="addSp delSp modSp mod">
        <pc:chgData name="Qi, Emily H" userId="b0d254cd-8291-4c78-a277-dadec609489b" providerId="ADAL" clId="{6F62C8CF-9A01-49A4-AF8B-A3C789CEDB84}" dt="2023-05-14T23:12:29.385" v="130" actId="1076"/>
        <pc:sldMkLst>
          <pc:docMk/>
          <pc:sldMk cId="0" sldId="301"/>
        </pc:sldMkLst>
        <pc:spChg chg="mod">
          <ac:chgData name="Qi, Emily H" userId="b0d254cd-8291-4c78-a277-dadec609489b" providerId="ADAL" clId="{6F62C8CF-9A01-49A4-AF8B-A3C789CEDB84}" dt="2023-05-08T20:22:54.174" v="3" actId="20577"/>
          <ac:spMkLst>
            <pc:docMk/>
            <pc:sldMk cId="0" sldId="301"/>
            <ac:spMk id="10" creationId="{17F6525D-F635-4CC2-BF70-2003E0E7FE51}"/>
          </ac:spMkLst>
        </pc:spChg>
        <pc:spChg chg="mod">
          <ac:chgData name="Qi, Emily H" userId="b0d254cd-8291-4c78-a277-dadec609489b" providerId="ADAL" clId="{6F62C8CF-9A01-49A4-AF8B-A3C789CEDB84}" dt="2023-05-08T20:29:42.239" v="101" actId="20577"/>
          <ac:spMkLst>
            <pc:docMk/>
            <pc:sldMk cId="0" sldId="301"/>
            <ac:spMk id="14338" creationId="{D451071C-8080-4891-9A0A-9828646F4B14}"/>
          </ac:spMkLst>
        </pc:spChg>
        <pc:graphicFrameChg chg="add del mod">
          <ac:chgData name="Qi, Emily H" userId="b0d254cd-8291-4c78-a277-dadec609489b" providerId="ADAL" clId="{6F62C8CF-9A01-49A4-AF8B-A3C789CEDB84}" dt="2023-05-14T23:11:50.670" v="116"/>
          <ac:graphicFrameMkLst>
            <pc:docMk/>
            <pc:sldMk cId="0" sldId="301"/>
            <ac:graphicFrameMk id="2" creationId="{B3344CF3-2E69-1C9D-1442-52992F3C095B}"/>
          </ac:graphicFrameMkLst>
        </pc:graphicFrameChg>
        <pc:graphicFrameChg chg="del">
          <ac:chgData name="Qi, Emily H" userId="b0d254cd-8291-4c78-a277-dadec609489b" providerId="ADAL" clId="{6F62C8CF-9A01-49A4-AF8B-A3C789CEDB84}" dt="2023-05-08T20:29:58.241" v="102" actId="478"/>
          <ac:graphicFrameMkLst>
            <pc:docMk/>
            <pc:sldMk cId="0" sldId="301"/>
            <ac:graphicFrameMk id="2" creationId="{E6BEC8E1-A87E-48B5-C3EF-BF7DE9AF8042}"/>
          </ac:graphicFrameMkLst>
        </pc:graphicFrameChg>
        <pc:graphicFrameChg chg="add del mod modGraphic">
          <ac:chgData name="Qi, Emily H" userId="b0d254cd-8291-4c78-a277-dadec609489b" providerId="ADAL" clId="{6F62C8CF-9A01-49A4-AF8B-A3C789CEDB84}" dt="2023-05-14T23:11:46.458" v="114" actId="478"/>
          <ac:graphicFrameMkLst>
            <pc:docMk/>
            <pc:sldMk cId="0" sldId="301"/>
            <ac:graphicFrameMk id="3" creationId="{54EF0A24-DB3E-8A4C-12C8-246464B5D379}"/>
          </ac:graphicFrameMkLst>
        </pc:graphicFrameChg>
        <pc:graphicFrameChg chg="add mod modGraphic">
          <ac:chgData name="Qi, Emily H" userId="b0d254cd-8291-4c78-a277-dadec609489b" providerId="ADAL" clId="{6F62C8CF-9A01-49A4-AF8B-A3C789CEDB84}" dt="2023-05-14T23:12:29.385" v="130" actId="1076"/>
          <ac:graphicFrameMkLst>
            <pc:docMk/>
            <pc:sldMk cId="0" sldId="301"/>
            <ac:graphicFrameMk id="4" creationId="{2473B231-6D1B-405D-771B-B3AC83DD54BD}"/>
          </ac:graphicFrameMkLst>
        </pc:graphicFrameChg>
      </pc:sldChg>
      <pc:sldChg chg="modSp mod">
        <pc:chgData name="Qi, Emily H" userId="b0d254cd-8291-4c78-a277-dadec609489b" providerId="ADAL" clId="{6F62C8CF-9A01-49A4-AF8B-A3C789CEDB84}" dt="2023-05-15T20:06:28.415" v="143" actId="20577"/>
        <pc:sldMkLst>
          <pc:docMk/>
          <pc:sldMk cId="3064667062" sldId="304"/>
        </pc:sldMkLst>
        <pc:spChg chg="mod">
          <ac:chgData name="Qi, Emily H" userId="b0d254cd-8291-4c78-a277-dadec609489b" providerId="ADAL" clId="{6F62C8CF-9A01-49A4-AF8B-A3C789CEDB84}" dt="2023-05-15T20:06:28.415" v="143" actId="20577"/>
          <ac:spMkLst>
            <pc:docMk/>
            <pc:sldMk cId="3064667062" sldId="304"/>
            <ac:spMk id="12291" creationId="{B671DB0C-FA31-4BBB-82F3-1DD53F52063D}"/>
          </ac:spMkLst>
        </pc:spChg>
      </pc:sldChg>
      <pc:sldMasterChg chg="modSp mod">
        <pc:chgData name="Qi, Emily H" userId="b0d254cd-8291-4c78-a277-dadec609489b" providerId="ADAL" clId="{6F62C8CF-9A01-49A4-AF8B-A3C789CEDB84}" dt="2023-05-08T20:23:34.401" v="12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6F62C8CF-9A01-49A4-AF8B-A3C789CEDB84}" dt="2023-05-08T20:23:27.799" v="10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Qi, Emily H" userId="b0d254cd-8291-4c78-a277-dadec609489b" providerId="ADAL" clId="{6F62C8CF-9A01-49A4-AF8B-A3C789CEDB84}" dt="2023-05-08T20:23:34.401" v="12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7AB0ACE-4102-4836-B14B-56AA12C5F5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2C9E601-1330-471E-B06F-5AA08F3336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3149D863-03D3-4CB7-AA18-1DA715C629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9221" name="Rectangle 7">
            <a:extLst>
              <a:ext uri="{FF2B5EF4-FFF2-40B4-BE49-F238E27FC236}">
                <a16:creationId xmlns:a16="http://schemas.microsoft.com/office/drawing/2014/main" id="{4AB5AAEC-8E7C-425C-ACC9-20F6EE8035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F77B22E1-B88C-4E5B-8F09-91EB3C40CF87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9222" name="Rectangle 2">
            <a:extLst>
              <a:ext uri="{FF2B5EF4-FFF2-40B4-BE49-F238E27FC236}">
                <a16:creationId xmlns:a16="http://schemas.microsoft.com/office/drawing/2014/main" id="{F5F1A495-EB58-4673-AEB6-C3E2EDAAB4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9E3CF44A-AC73-4B8C-B298-1D5C15A15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DBE657E2-553B-421E-84B3-E005CBA660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5A491283-195B-40F6-A8CB-69E8D7203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268" name="Header Placeholder 3">
            <a:extLst>
              <a:ext uri="{FF2B5EF4-FFF2-40B4-BE49-F238E27FC236}">
                <a16:creationId xmlns:a16="http://schemas.microsoft.com/office/drawing/2014/main" id="{0EAC239C-7C41-4980-B68F-6BE4B3AC3C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1269" name="Date Placeholder 4">
            <a:extLst>
              <a:ext uri="{FF2B5EF4-FFF2-40B4-BE49-F238E27FC236}">
                <a16:creationId xmlns:a16="http://schemas.microsoft.com/office/drawing/2014/main" id="{CCFA69EC-0EE4-4E0A-8ED8-7FD4FA1396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1270" name="Footer Placeholder 5">
            <a:extLst>
              <a:ext uri="{FF2B5EF4-FFF2-40B4-BE49-F238E27FC236}">
                <a16:creationId xmlns:a16="http://schemas.microsoft.com/office/drawing/2014/main" id="{5D525A4F-34A5-42EA-B8CA-BB4AD24062A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1271" name="Slide Number Placeholder 6">
            <a:extLst>
              <a:ext uri="{FF2B5EF4-FFF2-40B4-BE49-F238E27FC236}">
                <a16:creationId xmlns:a16="http://schemas.microsoft.com/office/drawing/2014/main" id="{5CD2B64F-F6A7-4DE8-ADDC-76DB166EB4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BF410EE4-C8B9-4E85-B167-DAEC5CA8E899}" type="slidenum">
              <a:rPr lang="en-US" altLang="en-US" sz="1200" b="0" smtClean="0"/>
              <a:pPr/>
              <a:t>2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3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714850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5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2036070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677DBA40-B881-44CE-9BE1-85FA741A99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89BF61F6-7891-4BA0-8A62-B47304CE9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7412" name="Header Placeholder 3">
            <a:extLst>
              <a:ext uri="{FF2B5EF4-FFF2-40B4-BE49-F238E27FC236}">
                <a16:creationId xmlns:a16="http://schemas.microsoft.com/office/drawing/2014/main" id="{A1C680DA-7BEE-4316-8148-956E0E22A6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7413" name="Date Placeholder 4">
            <a:extLst>
              <a:ext uri="{FF2B5EF4-FFF2-40B4-BE49-F238E27FC236}">
                <a16:creationId xmlns:a16="http://schemas.microsoft.com/office/drawing/2014/main" id="{0850F27E-0E64-4B83-820A-C4B0B569FC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7414" name="Footer Placeholder 5">
            <a:extLst>
              <a:ext uri="{FF2B5EF4-FFF2-40B4-BE49-F238E27FC236}">
                <a16:creationId xmlns:a16="http://schemas.microsoft.com/office/drawing/2014/main" id="{B8686CD3-20AA-4D1F-B77C-C2F279205C3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7415" name="Slide Number Placeholder 6">
            <a:extLst>
              <a:ext uri="{FF2B5EF4-FFF2-40B4-BE49-F238E27FC236}">
                <a16:creationId xmlns:a16="http://schemas.microsoft.com/office/drawing/2014/main" id="{4856B0FB-9B66-4608-BC8E-AABBF3E4F9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276443B-ED3D-446D-BD18-CA05486543F4}" type="slidenum">
              <a:rPr lang="en-US" altLang="en-US" sz="1200" b="0" smtClean="0"/>
              <a:pPr/>
              <a:t>7</a:t>
            </a:fld>
            <a:endParaRPr lang="en-US" altLang="en-US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2599" y="6475412"/>
            <a:ext cx="2019301" cy="18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Emily Qi, Intel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786036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0687</a:t>
            </a:r>
            <a:r>
              <a:rPr lang="en-US" altLang="en-US" sz="1800" b="1" dirty="0"/>
              <a:t>r16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8447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Editor Report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9425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July </a:t>
            </a:r>
            <a:r>
              <a:rPr lang="en-US" altLang="en-US" sz="1800" b="1" dirty="0"/>
              <a:t>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Binary_Worksheet.xlsb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5-20-000m-revme-wg-ballot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17-10-0000-revme-mdr-report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4">
            <a:extLst>
              <a:ext uri="{FF2B5EF4-FFF2-40B4-BE49-F238E27FC236}">
                <a16:creationId xmlns:a16="http://schemas.microsoft.com/office/drawing/2014/main" id="{A383D943-C0DB-41E3-83A7-4C341FDE6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8A26ECCF-99D8-455A-9940-39D5DD71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1</a:t>
            </a:fld>
            <a:endParaRPr lang="en-US" altLang="en-US" sz="1200" b="0"/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14700EC1-F9F3-448D-B4E7-076293C35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153400" cy="1066800"/>
          </a:xfrm>
          <a:noFill/>
        </p:spPr>
        <p:txBody>
          <a:bodyPr/>
          <a:lstStyle/>
          <a:p>
            <a:r>
              <a:rPr lang="en-US" altLang="en-US" sz="2800"/>
              <a:t>802.11REVme Editor’s Report</a:t>
            </a:r>
            <a:endParaRPr lang="en-US" altLang="en-US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47CEF5D5-C990-4A1B-B0F4-8207C07286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2023-July-9</a:t>
            </a:r>
          </a:p>
        </p:txBody>
      </p:sp>
      <p:graphicFrame>
        <p:nvGraphicFramePr>
          <p:cNvPr id="8199" name="Object 11">
            <a:extLst>
              <a:ext uri="{FF2B5EF4-FFF2-40B4-BE49-F238E27FC236}">
                <a16:creationId xmlns:a16="http://schemas.microsoft.com/office/drawing/2014/main" id="{02C2C1E4-78BB-4D10-8A88-6028E76410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640849"/>
              </p:ext>
            </p:extLst>
          </p:nvPr>
        </p:nvGraphicFramePr>
        <p:xfrm>
          <a:off x="2209800" y="2704306"/>
          <a:ext cx="7229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5012" imgH="2794721" progId="Word.Document.8">
                  <p:embed/>
                </p:oleObj>
              </mc:Choice>
              <mc:Fallback>
                <p:oleObj name="Document" r:id="rId3" imgW="8265012" imgH="2794721" progId="Word.Document.8">
                  <p:embed/>
                  <p:pic>
                    <p:nvPicPr>
                      <p:cNvPr id="8199" name="Object 11">
                        <a:extLst>
                          <a:ext uri="{FF2B5EF4-FFF2-40B4-BE49-F238E27FC236}">
                            <a16:creationId xmlns:a16="http://schemas.microsoft.com/office/drawing/2014/main" id="{02C2C1E4-78BB-4D10-8A88-6028E76410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704306"/>
                        <a:ext cx="7229475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12">
            <a:extLst>
              <a:ext uri="{FF2B5EF4-FFF2-40B4-BE49-F238E27FC236}">
                <a16:creationId xmlns:a16="http://schemas.microsoft.com/office/drawing/2014/main" id="{C4B405A7-2B3E-4C17-8FFF-FAF940005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49996145-77DD-4D0A-AC04-38D848991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47900" y="793750"/>
            <a:ext cx="7772400" cy="457200"/>
          </a:xfrm>
        </p:spPr>
        <p:txBody>
          <a:bodyPr/>
          <a:lstStyle/>
          <a:p>
            <a:r>
              <a:rPr lang="en-GB" altLang="en-US"/>
              <a:t>Status of REVme Draft</a:t>
            </a:r>
          </a:p>
        </p:txBody>
      </p:sp>
      <p:sp>
        <p:nvSpPr>
          <p:cNvPr id="10243" name="Footer Placeholder 4">
            <a:extLst>
              <a:ext uri="{FF2B5EF4-FFF2-40B4-BE49-F238E27FC236}">
                <a16:creationId xmlns:a16="http://schemas.microsoft.com/office/drawing/2014/main" id="{7D0B9AF6-1A18-4850-A63E-105696C73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DBAE22DB-8262-435F-B002-01B9577A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2</a:t>
            </a:fld>
            <a:endParaRPr lang="en-US" altLang="en-US" sz="1200" b="0"/>
          </a:p>
        </p:txBody>
      </p:sp>
      <p:graphicFrame>
        <p:nvGraphicFramePr>
          <p:cNvPr id="10245" name="Object 6">
            <a:extLst>
              <a:ext uri="{FF2B5EF4-FFF2-40B4-BE49-F238E27FC236}">
                <a16:creationId xmlns:a16="http://schemas.microsoft.com/office/drawing/2014/main" id="{AB354AD7-229B-4036-9D97-684873DCE1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1349845"/>
              </p:ext>
            </p:extLst>
          </p:nvPr>
        </p:nvGraphicFramePr>
        <p:xfrm>
          <a:off x="763588" y="1447800"/>
          <a:ext cx="9880600" cy="447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nary Worksheet" r:id="rId3" imgW="10218527" imgH="5456029" progId="Excel.SheetBinaryMacroEnabled.12">
                  <p:embed/>
                </p:oleObj>
              </mc:Choice>
              <mc:Fallback>
                <p:oleObj name="Binary Worksheet" r:id="rId3" imgW="10218527" imgH="5456029" progId="Excel.SheetBinaryMacroEnabled.12">
                  <p:embed/>
                  <p:pic>
                    <p:nvPicPr>
                      <p:cNvPr id="10245" name="Object 6">
                        <a:extLst>
                          <a:ext uri="{FF2B5EF4-FFF2-40B4-BE49-F238E27FC236}">
                            <a16:creationId xmlns:a16="http://schemas.microsoft.com/office/drawing/2014/main" id="{AB354AD7-229B-4036-9D97-684873DCE1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588" y="1447800"/>
                        <a:ext cx="9880600" cy="447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Reference Documents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95399"/>
            <a:ext cx="10515599" cy="5180013"/>
          </a:xfrm>
        </p:spPr>
        <p:txBody>
          <a:bodyPr/>
          <a:lstStyle/>
          <a:p>
            <a:r>
              <a:rPr lang="en-GB" altLang="en-US" dirty="0"/>
              <a:t>Draft P802.11REVme D 3.1 is available in members’ area soon. </a:t>
            </a:r>
          </a:p>
          <a:p>
            <a:r>
              <a:rPr lang="en-GB" altLang="en-US" dirty="0"/>
              <a:t>WG LB Comments </a:t>
            </a:r>
          </a:p>
          <a:p>
            <a:pPr lvl="1"/>
            <a:r>
              <a:rPr lang="en-US" altLang="en-US" u="sng" dirty="0">
                <a:hlinkClick r:id="rId3"/>
              </a:rPr>
              <a:t>https://mentor.ieee.org/802.11/dcn/22/11-22-0065-20-000m-revme-wg-ballot-comments.xls</a:t>
            </a:r>
            <a:endParaRPr lang="en-US" altLang="en-US" u="sng" dirty="0"/>
          </a:p>
          <a:p>
            <a:pPr lvl="1"/>
            <a:r>
              <a:rPr lang="en-US" altLang="en-US" sz="1800" dirty="0"/>
              <a:t>All LB273 comments – 417</a:t>
            </a:r>
          </a:p>
          <a:p>
            <a:pPr lvl="1"/>
            <a:r>
              <a:rPr lang="en-US" altLang="en-US" sz="1800" dirty="0"/>
              <a:t>All LB270 comments – 822</a:t>
            </a:r>
          </a:p>
          <a:p>
            <a:pPr lvl="1"/>
            <a:r>
              <a:rPr lang="en-US" altLang="en-US" sz="1800" dirty="0"/>
              <a:t>All LB258 Comments – 1392</a:t>
            </a:r>
          </a:p>
          <a:p>
            <a:pPr lvl="1"/>
            <a:r>
              <a:rPr lang="en-US" altLang="en-US" sz="1800" dirty="0"/>
              <a:t>All CC35 Comments – 604</a:t>
            </a:r>
            <a:r>
              <a:rPr lang="en-US" altLang="en-US" dirty="0"/>
              <a:t>; </a:t>
            </a:r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3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Amendment Roll-in Plan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113" y="1371600"/>
            <a:ext cx="10428287" cy="4471987"/>
          </a:xfrm>
        </p:spPr>
        <p:txBody>
          <a:bodyPr/>
          <a:lstStyle/>
          <a:p>
            <a:r>
              <a:rPr lang="en-GB" altLang="en-US" dirty="0"/>
              <a:t>802.11-2020 – Done, D0.0</a:t>
            </a:r>
          </a:p>
          <a:p>
            <a:r>
              <a:rPr lang="en-GB" altLang="en-US" dirty="0"/>
              <a:t>802.11ax-2021 – Done, D0.1 </a:t>
            </a:r>
          </a:p>
          <a:p>
            <a:r>
              <a:rPr lang="en-GB" altLang="en-US" dirty="0"/>
              <a:t>802.11ay-2021 – Done, D0.3 </a:t>
            </a:r>
          </a:p>
          <a:p>
            <a:r>
              <a:rPr lang="en-GB" altLang="en-US" dirty="0"/>
              <a:t>802.11ba-2021 – Done, D0.4</a:t>
            </a:r>
          </a:p>
          <a:p>
            <a:pPr marL="0" indent="0">
              <a:buNone/>
            </a:pPr>
            <a:r>
              <a:rPr lang="en-GB" altLang="en-US" dirty="0"/>
              <a:t>… …</a:t>
            </a:r>
          </a:p>
          <a:p>
            <a:r>
              <a:rPr lang="en-GB" altLang="en-US" dirty="0"/>
              <a:t>802.11az-2022 (Published in March </a:t>
            </a:r>
            <a:r>
              <a:rPr lang="en-GB" altLang="en-US"/>
              <a:t>2023)</a:t>
            </a:r>
            <a:endParaRPr lang="en-GB" altLang="en-US" dirty="0"/>
          </a:p>
          <a:p>
            <a:r>
              <a:rPr lang="en-GB" altLang="en-US" dirty="0"/>
              <a:t>802.11bd-2022 (Published in March 2023) </a:t>
            </a:r>
          </a:p>
          <a:p>
            <a:r>
              <a:rPr lang="en-GB" altLang="en-US" b="0" dirty="0"/>
              <a:t>802.11bb-202? – TBD </a:t>
            </a:r>
          </a:p>
          <a:p>
            <a:r>
              <a:rPr lang="en-GB" altLang="en-US" b="0" dirty="0"/>
              <a:t>802.11bc-202? – TBD </a:t>
            </a:r>
          </a:p>
          <a:p>
            <a:endParaRPr lang="en-GB" altLang="en-US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06466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10363200" cy="1066800"/>
          </a:xfrm>
        </p:spPr>
        <p:txBody>
          <a:bodyPr/>
          <a:lstStyle/>
          <a:p>
            <a:r>
              <a:rPr lang="en-GB" altLang="en-US" dirty="0"/>
              <a:t>LB273 Comments - Resolution Status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en-US" altLang="en-US" sz="1200" b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F6525D-F635-4CC2-BF70-2003E0E7FE51}"/>
              </a:ext>
            </a:extLst>
          </p:cNvPr>
          <p:cNvSpPr txBox="1">
            <a:spLocks/>
          </p:cNvSpPr>
          <p:nvPr/>
        </p:nvSpPr>
        <p:spPr bwMode="auto">
          <a:xfrm>
            <a:off x="1143000" y="4562417"/>
            <a:ext cx="10591798" cy="1674813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en-GB" altLang="en-US" sz="1600" b="0" kern="0" dirty="0"/>
              <a:t>ED1 (Emily Q): Editorial comments from clause 1 to clause 10</a:t>
            </a:r>
            <a:endParaRPr lang="en-US" sz="1600" b="0" dirty="0"/>
          </a:p>
          <a:p>
            <a:pPr algn="l">
              <a:defRPr/>
            </a:pPr>
            <a:r>
              <a:rPr lang="en-US" altLang="en-US" sz="1600" b="0" kern="0" dirty="0"/>
              <a:t>ED2 (Edward A): </a:t>
            </a:r>
            <a:r>
              <a:rPr lang="en-GB" altLang="en-US" sz="1600" b="0" kern="0" dirty="0"/>
              <a:t>Editorial comments from clause 11 to the end, plus </a:t>
            </a:r>
            <a:r>
              <a:rPr lang="en-US" sz="1600" b="0" dirty="0"/>
              <a:t>non-clause specified editorial comments </a:t>
            </a:r>
            <a:endParaRPr lang="en-GB" altLang="en-US" sz="1600" b="0" kern="0" dirty="0"/>
          </a:p>
          <a:p>
            <a:pPr algn="l">
              <a:defRPr/>
            </a:pPr>
            <a:r>
              <a:rPr lang="en-GB" altLang="en-US" sz="1600" b="0" kern="0" dirty="0"/>
              <a:t>GEN (Jon R): General Comments (G) and Technical comments from clause 1 to clause 8</a:t>
            </a:r>
          </a:p>
          <a:p>
            <a:pPr algn="l">
              <a:defRPr/>
            </a:pPr>
            <a:r>
              <a:rPr lang="en-GB" altLang="en-US" sz="1600" b="0" kern="0" dirty="0"/>
              <a:t>MAC (Mark H): Technical comments from clause 9 to 11, clause 14, 26, 29</a:t>
            </a:r>
          </a:p>
          <a:p>
            <a:pPr algn="l">
              <a:defRPr/>
            </a:pPr>
            <a:r>
              <a:rPr lang="en-GB" altLang="en-US" sz="1600" b="0" kern="0" dirty="0"/>
              <a:t>PHY (Mark R): Technical comments from clause 15 to 25, clause 27, 28, 30, and Annexes</a:t>
            </a:r>
          </a:p>
          <a:p>
            <a:pPr algn="l">
              <a:defRPr/>
            </a:pPr>
            <a:r>
              <a:rPr lang="en-GB" altLang="en-US" sz="1600" b="0" kern="0" dirty="0"/>
              <a:t>SEC (Mike M): Technical comments from clause 12 and 13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3EBBF64-550C-ABB9-66FC-844E750126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215104"/>
              </p:ext>
            </p:extLst>
          </p:nvPr>
        </p:nvGraphicFramePr>
        <p:xfrm>
          <a:off x="1600200" y="1600200"/>
          <a:ext cx="9525003" cy="2948940"/>
        </p:xfrm>
        <a:graphic>
          <a:graphicData uri="http://schemas.openxmlformats.org/drawingml/2006/table">
            <a:tbl>
              <a:tblPr/>
              <a:tblGrid>
                <a:gridCol w="1555101">
                  <a:extLst>
                    <a:ext uri="{9D8B030D-6E8A-4147-A177-3AD203B41FA5}">
                      <a16:colId xmlns:a16="http://schemas.microsoft.com/office/drawing/2014/main" val="4235927662"/>
                    </a:ext>
                  </a:extLst>
                </a:gridCol>
                <a:gridCol w="874745">
                  <a:extLst>
                    <a:ext uri="{9D8B030D-6E8A-4147-A177-3AD203B41FA5}">
                      <a16:colId xmlns:a16="http://schemas.microsoft.com/office/drawing/2014/main" val="3732878433"/>
                    </a:ext>
                  </a:extLst>
                </a:gridCol>
                <a:gridCol w="1532554">
                  <a:extLst>
                    <a:ext uri="{9D8B030D-6E8A-4147-A177-3AD203B41FA5}">
                      <a16:colId xmlns:a16="http://schemas.microsoft.com/office/drawing/2014/main" val="405723924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711075455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4993420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804727047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453464153"/>
                    </a:ext>
                  </a:extLst>
                </a:gridCol>
                <a:gridCol w="1295403">
                  <a:extLst>
                    <a:ext uri="{9D8B030D-6E8A-4147-A177-3AD203B41FA5}">
                      <a16:colId xmlns:a16="http://schemas.microsoft.com/office/drawing/2014/main" val="72148448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Discuss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Submission Required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Review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Ready for Motion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Resolved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More Work Required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45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7713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8935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61094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8833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54067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7908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68293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2478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156822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Mandatory Draft Review (MDR)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90600" y="1705232"/>
            <a:ext cx="10428287" cy="4495800"/>
          </a:xfrm>
        </p:spPr>
        <p:txBody>
          <a:bodyPr/>
          <a:lstStyle/>
          <a:p>
            <a:r>
              <a:rPr lang="en-GB" altLang="en-US" dirty="0" err="1"/>
              <a:t>REVme</a:t>
            </a:r>
            <a:r>
              <a:rPr lang="en-GB" altLang="en-US" dirty="0"/>
              <a:t> D3.0 Mandatory Draft Review (MDR) is work-in-progress, see </a:t>
            </a:r>
          </a:p>
          <a:p>
            <a:pPr marL="0" indent="0">
              <a:buNone/>
            </a:pPr>
            <a:r>
              <a:rPr lang="en-GB" altLang="en-US" b="0" dirty="0">
                <a:hlinkClick r:id="rId3"/>
              </a:rPr>
              <a:t>https://mentor.ieee.org/802.11/dcn/23/11-23-0717-10-0000-revme-mdr-report.docx</a:t>
            </a:r>
            <a:endParaRPr lang="en-GB" altLang="en-US" b="0" dirty="0"/>
          </a:p>
          <a:p>
            <a:endParaRPr lang="en-GB" altLang="en-US" b="0" dirty="0"/>
          </a:p>
          <a:p>
            <a:r>
              <a:rPr lang="en-GB" altLang="en-US" dirty="0"/>
              <a:t>MDR Review and Approval plan </a:t>
            </a:r>
          </a:p>
          <a:p>
            <a:pPr lvl="1"/>
            <a:r>
              <a:rPr lang="en-GB" altLang="en-US" dirty="0"/>
              <a:t>Will be completed by Tuesday’s Editor’s meeting and reviewed in the Tuesday’s Editor meeting. </a:t>
            </a:r>
          </a:p>
          <a:p>
            <a:pPr lvl="1"/>
            <a:r>
              <a:rPr lang="en-GB" altLang="en-US" dirty="0"/>
              <a:t>Will be reviewed on Wednesday, one of </a:t>
            </a:r>
            <a:r>
              <a:rPr lang="en-GB" altLang="en-US" dirty="0" err="1"/>
              <a:t>TGme</a:t>
            </a:r>
            <a:r>
              <a:rPr lang="en-GB" altLang="en-US" dirty="0"/>
              <a:t> meeting sessions.</a:t>
            </a:r>
          </a:p>
          <a:p>
            <a:pPr lvl="1"/>
            <a:r>
              <a:rPr lang="en-GB" altLang="en-US" dirty="0"/>
              <a:t>Will be approved on Thursday</a:t>
            </a:r>
          </a:p>
          <a:p>
            <a:pPr lvl="2"/>
            <a:r>
              <a:rPr lang="en-GB" sz="1600" dirty="0" err="1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TGme</a:t>
            </a:r>
            <a:r>
              <a:rPr lang="en-GB" sz="16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 Editor’s recommendations are marked with “[</a:t>
            </a:r>
            <a:r>
              <a:rPr lang="en-GB" sz="1600" dirty="0" err="1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TGme</a:t>
            </a:r>
            <a:r>
              <a:rPr lang="en-GB" sz="16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 Editor]” or “[</a:t>
            </a:r>
            <a:r>
              <a:rPr lang="en-GB" sz="1600" dirty="0" err="1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TGme</a:t>
            </a:r>
            <a:r>
              <a:rPr lang="en-GB" sz="16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 Editor P2]”</a:t>
            </a:r>
          </a:p>
          <a:p>
            <a:pPr lvl="2"/>
            <a:r>
              <a:rPr lang="en-GB" sz="16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[</a:t>
            </a:r>
            <a:r>
              <a:rPr lang="en-GB" sz="1600" dirty="0" err="1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TGme</a:t>
            </a:r>
            <a:r>
              <a:rPr lang="en-GB" sz="16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 Editor]: the recommendations included in 23/0717r10</a:t>
            </a:r>
          </a:p>
          <a:p>
            <a:pPr lvl="2"/>
            <a:r>
              <a:rPr lang="en-GB" sz="16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[</a:t>
            </a:r>
            <a:r>
              <a:rPr lang="en-GB" sz="1600" dirty="0" err="1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TGme</a:t>
            </a:r>
            <a:r>
              <a:rPr lang="en-GB" sz="16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 Editor P2]: Additional </a:t>
            </a:r>
            <a:r>
              <a:rPr lang="en-GB" sz="160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recommendations after r10. </a:t>
            </a:r>
            <a:endParaRPr lang="en-GB" sz="16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901028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00E0720C-A6E4-41FB-93E8-06B0C949F9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3505200"/>
            <a:ext cx="8763000" cy="533400"/>
          </a:xfrm>
        </p:spPr>
        <p:txBody>
          <a:bodyPr/>
          <a:lstStyle/>
          <a:p>
            <a:r>
              <a:rPr lang="en-GB" altLang="en-US" dirty="0"/>
              <a:t>Thank You for Your Contributions!</a:t>
            </a:r>
          </a:p>
        </p:txBody>
      </p:sp>
      <p:sp>
        <p:nvSpPr>
          <p:cNvPr id="16387" name="Footer Placeholder 4">
            <a:extLst>
              <a:ext uri="{FF2B5EF4-FFF2-40B4-BE49-F238E27FC236}">
                <a16:creationId xmlns:a16="http://schemas.microsoft.com/office/drawing/2014/main" id="{7ACDAF3F-5A7A-4A54-B0A7-6DEC0C7C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6388" name="Slide Number Placeholder 5">
            <a:extLst>
              <a:ext uri="{FF2B5EF4-FFF2-40B4-BE49-F238E27FC236}">
                <a16:creationId xmlns:a16="http://schemas.microsoft.com/office/drawing/2014/main" id="{90B004DD-AAAF-47B0-8B8E-B3188A0CF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7</a:t>
            </a:fld>
            <a:endParaRPr lang="en-US" altLang="en-US" sz="1200"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119280</TotalTime>
  <Words>552</Words>
  <Application>Microsoft Office PowerPoint</Application>
  <PresentationFormat>Widescreen</PresentationFormat>
  <Paragraphs>155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Times New Roman</vt:lpstr>
      <vt:lpstr>802-11-Submission</vt:lpstr>
      <vt:lpstr>Document</vt:lpstr>
      <vt:lpstr>Microsoft Excel Binary Worksheet</vt:lpstr>
      <vt:lpstr>802.11REVme Editor’s Report</vt:lpstr>
      <vt:lpstr>Status of REVme Draft</vt:lpstr>
      <vt:lpstr>Reference Documents</vt:lpstr>
      <vt:lpstr>Amendment Roll-in Plan</vt:lpstr>
      <vt:lpstr>LB273 Comments - Resolution Status</vt:lpstr>
      <vt:lpstr>Mandatory Draft Review (MDR)</vt:lpstr>
      <vt:lpstr>Thank You for Your Contributions!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11-21/687</dc:title>
  <dc:subject>Task Group AY November 2015 Meeting Agenda</dc:subject>
  <dc:creator>emily.h.qi@intel.com</dc:creator>
  <cp:keywords>May 2021</cp:keywords>
  <dc:description/>
  <cp:lastModifiedBy>Qi, Emily H</cp:lastModifiedBy>
  <cp:revision>4592</cp:revision>
  <cp:lastPrinted>2014-11-04T15:04:57Z</cp:lastPrinted>
  <dcterms:created xsi:type="dcterms:W3CDTF">2007-04-17T18:10:23Z</dcterms:created>
  <dcterms:modified xsi:type="dcterms:W3CDTF">2023-07-09T23:22:24Z</dcterms:modified>
  <cp:category>Contributions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