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90" r:id="rId4"/>
    <p:sldId id="304" r:id="rId5"/>
    <p:sldId id="301" r:id="rId6"/>
    <p:sldId id="284" r:id="rId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70"/>
            <p14:sldId id="290"/>
            <p14:sldId id="304"/>
            <p14:sldId id="301"/>
            <p14:sldId id="28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62C8CF-9A01-49A4-AF8B-A3C789CEDB84}" v="10" dt="2023-05-15T14:07:13.6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5847" autoAdjust="0"/>
  </p:normalViewPr>
  <p:slideViewPr>
    <p:cSldViewPr>
      <p:cViewPr varScale="1">
        <p:scale>
          <a:sx n="68" d="100"/>
          <a:sy n="68" d="100"/>
        </p:scale>
        <p:origin x="187" y="53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, Emily H" userId="b0d254cd-8291-4c78-a277-dadec609489b" providerId="ADAL" clId="{6F62C8CF-9A01-49A4-AF8B-A3C789CEDB84}"/>
    <pc:docChg chg="custSel modSld modMainMaster">
      <pc:chgData name="Qi, Emily H" userId="b0d254cd-8291-4c78-a277-dadec609489b" providerId="ADAL" clId="{6F62C8CF-9A01-49A4-AF8B-A3C789CEDB84}" dt="2023-05-15T14:07:13.625" v="134" actId="20577"/>
      <pc:docMkLst>
        <pc:docMk/>
      </pc:docMkLst>
      <pc:sldChg chg="modSp mod">
        <pc:chgData name="Qi, Emily H" userId="b0d254cd-8291-4c78-a277-dadec609489b" providerId="ADAL" clId="{6F62C8CF-9A01-49A4-AF8B-A3C789CEDB84}" dt="2023-05-08T20:23:13.684" v="7" actId="20577"/>
        <pc:sldMkLst>
          <pc:docMk/>
          <pc:sldMk cId="0" sldId="269"/>
        </pc:sldMkLst>
        <pc:spChg chg="mod">
          <ac:chgData name="Qi, Emily H" userId="b0d254cd-8291-4c78-a277-dadec609489b" providerId="ADAL" clId="{6F62C8CF-9A01-49A4-AF8B-A3C789CEDB84}" dt="2023-05-08T20:23:13.684" v="7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">
        <pc:chgData name="Qi, Emily H" userId="b0d254cd-8291-4c78-a277-dadec609489b" providerId="ADAL" clId="{6F62C8CF-9A01-49A4-AF8B-A3C789CEDB84}" dt="2023-05-08T20:23:55.146" v="13"/>
        <pc:sldMkLst>
          <pc:docMk/>
          <pc:sldMk cId="0" sldId="270"/>
        </pc:sldMkLst>
        <pc:graphicFrameChg chg="mod">
          <ac:chgData name="Qi, Emily H" userId="b0d254cd-8291-4c78-a277-dadec609489b" providerId="ADAL" clId="{6F62C8CF-9A01-49A4-AF8B-A3C789CEDB84}" dt="2023-05-08T20:23:55.146" v="13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addSp delSp modSp mod">
        <pc:chgData name="Qi, Emily H" userId="b0d254cd-8291-4c78-a277-dadec609489b" providerId="ADAL" clId="{6F62C8CF-9A01-49A4-AF8B-A3C789CEDB84}" dt="2023-05-15T14:07:13.625" v="134" actId="20577"/>
        <pc:sldMkLst>
          <pc:docMk/>
          <pc:sldMk cId="0" sldId="290"/>
        </pc:sldMkLst>
        <pc:spChg chg="mod">
          <ac:chgData name="Qi, Emily H" userId="b0d254cd-8291-4c78-a277-dadec609489b" providerId="ADAL" clId="{6F62C8CF-9A01-49A4-AF8B-A3C789CEDB84}" dt="2023-05-15T14:07:13.625" v="134" actId="20577"/>
          <ac:spMkLst>
            <pc:docMk/>
            <pc:sldMk cId="0" sldId="290"/>
            <ac:spMk id="12291" creationId="{B671DB0C-FA31-4BBB-82F3-1DD53F52063D}"/>
          </ac:spMkLst>
        </pc:spChg>
        <pc:graphicFrameChg chg="add del mod">
          <ac:chgData name="Qi, Emily H" userId="b0d254cd-8291-4c78-a277-dadec609489b" providerId="ADAL" clId="{6F62C8CF-9A01-49A4-AF8B-A3C789CEDB84}" dt="2023-05-08T20:28:21.012" v="74" actId="478"/>
          <ac:graphicFrameMkLst>
            <pc:docMk/>
            <pc:sldMk cId="0" sldId="290"/>
            <ac:graphicFrameMk id="2" creationId="{C0E8CFEA-8D36-EE5B-EB30-346F76F95CF8}"/>
          </ac:graphicFrameMkLst>
        </pc:graphicFrameChg>
        <pc:graphicFrameChg chg="add del mod">
          <ac:chgData name="Qi, Emily H" userId="b0d254cd-8291-4c78-a277-dadec609489b" providerId="ADAL" clId="{6F62C8CF-9A01-49A4-AF8B-A3C789CEDB84}" dt="2023-05-08T20:28:15.285" v="72" actId="478"/>
          <ac:graphicFrameMkLst>
            <pc:docMk/>
            <pc:sldMk cId="0" sldId="290"/>
            <ac:graphicFrameMk id="3" creationId="{3700CCDA-3149-5137-B7C4-58792DC078A6}"/>
          </ac:graphicFrameMkLst>
        </pc:graphicFrameChg>
      </pc:sldChg>
      <pc:sldChg chg="addSp delSp modSp mod">
        <pc:chgData name="Qi, Emily H" userId="b0d254cd-8291-4c78-a277-dadec609489b" providerId="ADAL" clId="{6F62C8CF-9A01-49A4-AF8B-A3C789CEDB84}" dt="2023-05-14T23:12:29.385" v="130" actId="1076"/>
        <pc:sldMkLst>
          <pc:docMk/>
          <pc:sldMk cId="0" sldId="301"/>
        </pc:sldMkLst>
        <pc:spChg chg="mod">
          <ac:chgData name="Qi, Emily H" userId="b0d254cd-8291-4c78-a277-dadec609489b" providerId="ADAL" clId="{6F62C8CF-9A01-49A4-AF8B-A3C789CEDB84}" dt="2023-05-08T20:22:54.174" v="3" actId="20577"/>
          <ac:spMkLst>
            <pc:docMk/>
            <pc:sldMk cId="0" sldId="301"/>
            <ac:spMk id="10" creationId="{17F6525D-F635-4CC2-BF70-2003E0E7FE51}"/>
          </ac:spMkLst>
        </pc:spChg>
        <pc:spChg chg="mod">
          <ac:chgData name="Qi, Emily H" userId="b0d254cd-8291-4c78-a277-dadec609489b" providerId="ADAL" clId="{6F62C8CF-9A01-49A4-AF8B-A3C789CEDB84}" dt="2023-05-08T20:29:42.239" v="101" actId="20577"/>
          <ac:spMkLst>
            <pc:docMk/>
            <pc:sldMk cId="0" sldId="301"/>
            <ac:spMk id="14338" creationId="{D451071C-8080-4891-9A0A-9828646F4B14}"/>
          </ac:spMkLst>
        </pc:spChg>
        <pc:graphicFrameChg chg="add del mod">
          <ac:chgData name="Qi, Emily H" userId="b0d254cd-8291-4c78-a277-dadec609489b" providerId="ADAL" clId="{6F62C8CF-9A01-49A4-AF8B-A3C789CEDB84}" dt="2023-05-14T23:11:50.670" v="116"/>
          <ac:graphicFrameMkLst>
            <pc:docMk/>
            <pc:sldMk cId="0" sldId="301"/>
            <ac:graphicFrameMk id="2" creationId="{B3344CF3-2E69-1C9D-1442-52992F3C095B}"/>
          </ac:graphicFrameMkLst>
        </pc:graphicFrameChg>
        <pc:graphicFrameChg chg="del">
          <ac:chgData name="Qi, Emily H" userId="b0d254cd-8291-4c78-a277-dadec609489b" providerId="ADAL" clId="{6F62C8CF-9A01-49A4-AF8B-A3C789CEDB84}" dt="2023-05-08T20:29:58.241" v="102" actId="478"/>
          <ac:graphicFrameMkLst>
            <pc:docMk/>
            <pc:sldMk cId="0" sldId="301"/>
            <ac:graphicFrameMk id="2" creationId="{E6BEC8E1-A87E-48B5-C3EF-BF7DE9AF8042}"/>
          </ac:graphicFrameMkLst>
        </pc:graphicFrameChg>
        <pc:graphicFrameChg chg="add del mod modGraphic">
          <ac:chgData name="Qi, Emily H" userId="b0d254cd-8291-4c78-a277-dadec609489b" providerId="ADAL" clId="{6F62C8CF-9A01-49A4-AF8B-A3C789CEDB84}" dt="2023-05-14T23:11:46.458" v="114" actId="478"/>
          <ac:graphicFrameMkLst>
            <pc:docMk/>
            <pc:sldMk cId="0" sldId="301"/>
            <ac:graphicFrameMk id="3" creationId="{54EF0A24-DB3E-8A4C-12C8-246464B5D379}"/>
          </ac:graphicFrameMkLst>
        </pc:graphicFrameChg>
        <pc:graphicFrameChg chg="add mod modGraphic">
          <ac:chgData name="Qi, Emily H" userId="b0d254cd-8291-4c78-a277-dadec609489b" providerId="ADAL" clId="{6F62C8CF-9A01-49A4-AF8B-A3C789CEDB84}" dt="2023-05-14T23:12:29.385" v="130" actId="1076"/>
          <ac:graphicFrameMkLst>
            <pc:docMk/>
            <pc:sldMk cId="0" sldId="301"/>
            <ac:graphicFrameMk id="4" creationId="{2473B231-6D1B-405D-771B-B3AC83DD54BD}"/>
          </ac:graphicFrameMkLst>
        </pc:graphicFrameChg>
      </pc:sldChg>
      <pc:sldChg chg="modSp mod">
        <pc:chgData name="Qi, Emily H" userId="b0d254cd-8291-4c78-a277-dadec609489b" providerId="ADAL" clId="{6F62C8CF-9A01-49A4-AF8B-A3C789CEDB84}" dt="2023-05-08T20:29:28.255" v="99" actId="20577"/>
        <pc:sldMkLst>
          <pc:docMk/>
          <pc:sldMk cId="3064667062" sldId="304"/>
        </pc:sldMkLst>
        <pc:spChg chg="mod">
          <ac:chgData name="Qi, Emily H" userId="b0d254cd-8291-4c78-a277-dadec609489b" providerId="ADAL" clId="{6F62C8CF-9A01-49A4-AF8B-A3C789CEDB84}" dt="2023-05-08T20:29:28.255" v="99" actId="20577"/>
          <ac:spMkLst>
            <pc:docMk/>
            <pc:sldMk cId="3064667062" sldId="304"/>
            <ac:spMk id="12291" creationId="{B671DB0C-FA31-4BBB-82F3-1DD53F52063D}"/>
          </ac:spMkLst>
        </pc:spChg>
      </pc:sldChg>
      <pc:sldMasterChg chg="modSp mod">
        <pc:chgData name="Qi, Emily H" userId="b0d254cd-8291-4c78-a277-dadec609489b" providerId="ADAL" clId="{6F62C8CF-9A01-49A4-AF8B-A3C789CEDB84}" dt="2023-05-08T20:23:34.401" v="12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6F62C8CF-9A01-49A4-AF8B-A3C789CEDB84}" dt="2023-05-08T20:23:27.799" v="10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6F62C8CF-9A01-49A4-AF8B-A3C789CEDB84}" dt="2023-05-08T20:23:34.401" v="12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DBE657E2-553B-421E-84B3-E005CBA66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5A491283-195B-40F6-A8CB-69E8D7203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Header Placeholder 3">
            <a:extLst>
              <a:ext uri="{FF2B5EF4-FFF2-40B4-BE49-F238E27FC236}">
                <a16:creationId xmlns:a16="http://schemas.microsoft.com/office/drawing/2014/main" id="{0EAC239C-7C41-4980-B68F-6BE4B3AC3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1269" name="Date Placeholder 4">
            <a:extLst>
              <a:ext uri="{FF2B5EF4-FFF2-40B4-BE49-F238E27FC236}">
                <a16:creationId xmlns:a16="http://schemas.microsoft.com/office/drawing/2014/main" id="{CCFA69EC-0EE4-4E0A-8ED8-7FD4FA1396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id="{5D525A4F-34A5-42EA-B8CA-BB4AD24062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id="{5CD2B64F-F6A7-4DE8-ADDC-76DB166EB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BF410EE4-C8B9-4E85-B167-DAEC5CA8E899}" type="slidenum">
              <a:rPr lang="en-US" altLang="en-US" sz="1200" b="0" smtClean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14850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5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677DBA40-B881-44CE-9BE1-85FA741A9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9BF61F6-7891-4BA0-8A62-B47304CE9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Header Placeholder 3">
            <a:extLst>
              <a:ext uri="{FF2B5EF4-FFF2-40B4-BE49-F238E27FC236}">
                <a16:creationId xmlns:a16="http://schemas.microsoft.com/office/drawing/2014/main" id="{A1C680DA-7BEE-4316-8148-956E0E22A6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7413" name="Date Placeholder 4">
            <a:extLst>
              <a:ext uri="{FF2B5EF4-FFF2-40B4-BE49-F238E27FC236}">
                <a16:creationId xmlns:a16="http://schemas.microsoft.com/office/drawing/2014/main" id="{0850F27E-0E64-4B83-820A-C4B0B569FC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7414" name="Footer Placeholder 5">
            <a:extLst>
              <a:ext uri="{FF2B5EF4-FFF2-40B4-BE49-F238E27FC236}">
                <a16:creationId xmlns:a16="http://schemas.microsoft.com/office/drawing/2014/main" id="{B8686CD3-20AA-4D1F-B77C-C2F279205C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7415" name="Slide Number Placeholder 6">
            <a:extLst>
              <a:ext uri="{FF2B5EF4-FFF2-40B4-BE49-F238E27FC236}">
                <a16:creationId xmlns:a16="http://schemas.microsoft.com/office/drawing/2014/main" id="{4856B0FB-9B66-4608-BC8E-AABBF3E4F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276443B-ED3D-446D-BD18-CA05486543F4}" type="slidenum">
              <a:rPr lang="en-US" altLang="en-US" sz="1200" b="0" smtClean="0"/>
              <a:pPr/>
              <a:t>6</a:t>
            </a:fld>
            <a:endParaRPr lang="en-US" alt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Emily Qi,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0687</a:t>
            </a:r>
            <a:r>
              <a:rPr lang="en-US" altLang="en-US" sz="1800" b="1" dirty="0"/>
              <a:t>r15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8447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Editor Report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May </a:t>
            </a:r>
            <a:r>
              <a:rPr lang="en-US" altLang="en-US" sz="1800" b="1" dirty="0"/>
              <a:t>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.xlsb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065-19-000m-revme-wg-ballot-comments.xls" TargetMode="External"/><Relationship Id="rId3" Type="http://schemas.openxmlformats.org/officeDocument/2006/relationships/hyperlink" Target="https://www.ieee802.org/11/private/Draft_Standards/11me/Draft%20P802.11REVme_D3.0.pdf" TargetMode="External"/><Relationship Id="rId7" Type="http://schemas.openxmlformats.org/officeDocument/2006/relationships/hyperlink" Target="https://www.ieee802.org/11/private/Draft_Standards/11me/Figure%20Source-D3.0.zi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eee802.org/11/private/Draft_Standards/11me/REVme_D3.0.rtf.zip" TargetMode="External"/><Relationship Id="rId5" Type="http://schemas.openxmlformats.org/officeDocument/2006/relationships/hyperlink" Target="https://www.ieee802.org/11/private/Draft_Standards/11me/Draft%20P802.11REVme_D3.0%20Redline%20Compared%20to%20D2.1.pdf" TargetMode="External"/><Relationship Id="rId4" Type="http://schemas.openxmlformats.org/officeDocument/2006/relationships/hyperlink" Target="https://www.ieee802.org/11/private/Draft_Standards/11me/Draft%20P802.11REVme_D3.0%20Redline%20Compared%20to%20D2.0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/>
              <a:t>802.11REVme Editor’s Report</a:t>
            </a:r>
            <a:endParaRPr lang="en-US" alt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2023-May-10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640849"/>
              </p:ext>
            </p:extLst>
          </p:nvPr>
        </p:nvGraphicFramePr>
        <p:xfrm>
          <a:off x="2209800" y="2704306"/>
          <a:ext cx="7229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5012" imgH="2794721" progId="Word.Document.8">
                  <p:embed/>
                </p:oleObj>
              </mc:Choice>
              <mc:Fallback>
                <p:oleObj name="Document" r:id="rId3" imgW="8265012" imgH="2794721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704306"/>
                        <a:ext cx="722947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9996145-77DD-4D0A-AC04-38D848991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47900" y="793750"/>
            <a:ext cx="7772400" cy="457200"/>
          </a:xfrm>
        </p:spPr>
        <p:txBody>
          <a:bodyPr/>
          <a:lstStyle/>
          <a:p>
            <a:r>
              <a:rPr lang="en-GB" altLang="en-US"/>
              <a:t>Status of REVme Draft</a:t>
            </a:r>
          </a:p>
        </p:txBody>
      </p:sp>
      <p:sp>
        <p:nvSpPr>
          <p:cNvPr id="10243" name="Footer Placeholder 4">
            <a:extLst>
              <a:ext uri="{FF2B5EF4-FFF2-40B4-BE49-F238E27FC236}">
                <a16:creationId xmlns:a16="http://schemas.microsoft.com/office/drawing/2014/main" id="{7D0B9AF6-1A18-4850-A63E-105696C7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BAE22DB-8262-435F-B002-01B9577A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2</a:t>
            </a:fld>
            <a:endParaRPr lang="en-US" altLang="en-US" sz="1200" b="0"/>
          </a:p>
        </p:txBody>
      </p:sp>
      <p:graphicFrame>
        <p:nvGraphicFramePr>
          <p:cNvPr id="10245" name="Object 6">
            <a:extLst>
              <a:ext uri="{FF2B5EF4-FFF2-40B4-BE49-F238E27FC236}">
                <a16:creationId xmlns:a16="http://schemas.microsoft.com/office/drawing/2014/main" id="{AB354AD7-229B-4036-9D97-684873DCE1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04052"/>
              </p:ext>
            </p:extLst>
          </p:nvPr>
        </p:nvGraphicFramePr>
        <p:xfrm>
          <a:off x="763588" y="1447800"/>
          <a:ext cx="9880600" cy="447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nary Worksheet" r:id="rId3" imgW="10218527" imgH="5456029" progId="Excel.SheetBinaryMacroEnabled.12">
                  <p:embed/>
                </p:oleObj>
              </mc:Choice>
              <mc:Fallback>
                <p:oleObj name="Binary Worksheet" r:id="rId3" imgW="10218527" imgH="5456029" progId="Excel.SheetBinaryMacroEnabled.12">
                  <p:embed/>
                  <p:pic>
                    <p:nvPicPr>
                      <p:cNvPr id="10245" name="Object 6">
                        <a:extLst>
                          <a:ext uri="{FF2B5EF4-FFF2-40B4-BE49-F238E27FC236}">
                            <a16:creationId xmlns:a16="http://schemas.microsoft.com/office/drawing/2014/main" id="{AB354AD7-229B-4036-9D97-684873DCE1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588" y="1447800"/>
                        <a:ext cx="9880600" cy="447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Reference Documents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95399"/>
            <a:ext cx="10515599" cy="5180013"/>
          </a:xfrm>
        </p:spPr>
        <p:txBody>
          <a:bodyPr/>
          <a:lstStyle/>
          <a:p>
            <a:r>
              <a:rPr lang="en-GB" altLang="en-US" dirty="0"/>
              <a:t>Draft P802.11REVme D 3.0 is available in members’ area soon. </a:t>
            </a: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3"/>
              </a:rPr>
              <a:t>Draft P802.11REVme_D3.0.pdf 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4"/>
              </a:rPr>
              <a:t>Draft P802.11REVme_D3.0 Redline Compared to D2.0.pdf</a:t>
            </a: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5"/>
              </a:rPr>
              <a:t>Draft P802.11REVme_D3.0 Redline Compared to D2.1.pdf</a:t>
            </a:r>
            <a:r>
              <a:rPr lang="en-US" b="0" i="0" dirty="0">
                <a:effectLst/>
                <a:latin typeface="Times New Roman" panose="02020603050405020304" pitchFamily="18" charset="0"/>
                <a:hlinkClick r:id="rId4"/>
              </a:rPr>
              <a:t> 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D3.0 word docs and figures are also available (member’s area) for preparing submissions.</a:t>
            </a:r>
          </a:p>
          <a:p>
            <a:pPr lvl="1"/>
            <a:r>
              <a:rPr lang="fr-FR" b="0" i="0" dirty="0">
                <a:effectLst/>
                <a:latin typeface="Times New Roman" panose="02020603050405020304" pitchFamily="18" charset="0"/>
                <a:hlinkClick r:id="rId6"/>
              </a:rPr>
              <a:t>REVme_D3.0.rtf.zip </a:t>
            </a:r>
            <a:br>
              <a:rPr lang="fr-FR" dirty="0"/>
            </a:br>
            <a:r>
              <a:rPr lang="fr-FR" b="0" i="0" dirty="0">
                <a:effectLst/>
                <a:latin typeface="Times New Roman" panose="02020603050405020304" pitchFamily="18" charset="0"/>
                <a:hlinkClick r:id="rId7"/>
              </a:rPr>
              <a:t>Figure Source-D3.0.zip </a:t>
            </a:r>
            <a:endParaRPr lang="fr-FR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WG LB Comments </a:t>
            </a:r>
          </a:p>
          <a:p>
            <a:pPr lvl="1"/>
            <a:r>
              <a:rPr lang="en-US" altLang="en-US" u="sng">
                <a:hlinkClick r:id="rId8"/>
              </a:rPr>
              <a:t>https://mentor.ieee.org/802.11/dcn/22/11-22-0065-19-000m-revme-wg-ballot-comments.xls</a:t>
            </a:r>
            <a:endParaRPr lang="en-US" altLang="en-US" u="sng"/>
          </a:p>
          <a:p>
            <a:pPr lvl="1"/>
            <a:r>
              <a:rPr lang="en-US" altLang="en-US" sz="1800"/>
              <a:t>All </a:t>
            </a:r>
            <a:r>
              <a:rPr lang="en-US" altLang="en-US" sz="1800" dirty="0"/>
              <a:t>LB273 comments – 417</a:t>
            </a:r>
          </a:p>
          <a:p>
            <a:pPr lvl="1"/>
            <a:r>
              <a:rPr lang="en-US" altLang="en-US" sz="1800" dirty="0"/>
              <a:t>All LB270 comments – 822</a:t>
            </a:r>
          </a:p>
          <a:p>
            <a:pPr lvl="1"/>
            <a:r>
              <a:rPr lang="en-US" altLang="en-US" sz="1800" dirty="0"/>
              <a:t>All LB258 Comments – 1392</a:t>
            </a:r>
          </a:p>
          <a:p>
            <a:pPr lvl="1"/>
            <a:r>
              <a:rPr lang="en-US" altLang="en-US" sz="1800" dirty="0"/>
              <a:t>All CC35 Comments – 604</a:t>
            </a:r>
            <a:r>
              <a:rPr lang="en-US" altLang="en-US" dirty="0"/>
              <a:t>; </a:t>
            </a:r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Amendment Roll-in Plan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113" y="1371600"/>
            <a:ext cx="10428287" cy="4471987"/>
          </a:xfrm>
        </p:spPr>
        <p:txBody>
          <a:bodyPr/>
          <a:lstStyle/>
          <a:p>
            <a:r>
              <a:rPr lang="en-GB" altLang="en-US" dirty="0"/>
              <a:t>802.11-2020 – Done, D0.0</a:t>
            </a:r>
          </a:p>
          <a:p>
            <a:r>
              <a:rPr lang="en-GB" altLang="en-US" dirty="0"/>
              <a:t>802.11ax-2021 – Done, D0.1 </a:t>
            </a:r>
          </a:p>
          <a:p>
            <a:r>
              <a:rPr lang="en-GB" altLang="en-US" dirty="0"/>
              <a:t>802.11ay-2021 – Done, D0.3 </a:t>
            </a:r>
          </a:p>
          <a:p>
            <a:r>
              <a:rPr lang="en-GB" altLang="en-US" dirty="0"/>
              <a:t>802.11ba-2021 – Done, D0.4</a:t>
            </a:r>
          </a:p>
          <a:p>
            <a:pPr marL="0" indent="0">
              <a:buNone/>
            </a:pPr>
            <a:r>
              <a:rPr lang="en-GB" altLang="en-US" dirty="0"/>
              <a:t>… …</a:t>
            </a:r>
          </a:p>
          <a:p>
            <a:r>
              <a:rPr lang="en-GB" altLang="en-US" dirty="0"/>
              <a:t>802.11az-2022 (Published in March 2023) – ?</a:t>
            </a:r>
          </a:p>
          <a:p>
            <a:r>
              <a:rPr lang="en-GB" altLang="en-US" dirty="0"/>
              <a:t>802.11bd-2022 (</a:t>
            </a:r>
            <a:r>
              <a:rPr lang="en-GB" altLang="en-US" dirty="0" err="1"/>
              <a:t>RevCom</a:t>
            </a:r>
            <a:r>
              <a:rPr lang="en-GB" altLang="en-US" dirty="0"/>
              <a:t> in Dec 2022) – ? </a:t>
            </a:r>
          </a:p>
          <a:p>
            <a:r>
              <a:rPr lang="en-GB" altLang="en-US" b="0" dirty="0"/>
              <a:t>802.11bb-202? – TBD </a:t>
            </a:r>
          </a:p>
          <a:p>
            <a:r>
              <a:rPr lang="en-GB" altLang="en-US" b="0" dirty="0"/>
              <a:t>802.11bc-202? – TBD </a:t>
            </a:r>
          </a:p>
          <a:p>
            <a:endParaRPr lang="en-GB" altLang="en-US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6466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10363200" cy="1066800"/>
          </a:xfrm>
        </p:spPr>
        <p:txBody>
          <a:bodyPr/>
          <a:lstStyle/>
          <a:p>
            <a:r>
              <a:rPr lang="en-GB" altLang="en-US" dirty="0"/>
              <a:t>LB273 Comments - Resolution Status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F6525D-F635-4CC2-BF70-2003E0E7FE51}"/>
              </a:ext>
            </a:extLst>
          </p:cNvPr>
          <p:cNvSpPr txBox="1">
            <a:spLocks/>
          </p:cNvSpPr>
          <p:nvPr/>
        </p:nvSpPr>
        <p:spPr bwMode="auto">
          <a:xfrm>
            <a:off x="1143000" y="4562417"/>
            <a:ext cx="10591798" cy="1674813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GB" altLang="en-US" sz="1600" b="0" kern="0" dirty="0"/>
              <a:t>ED1 (Emily Q): Editorial comments from clause 1 to clause 10</a:t>
            </a:r>
            <a:endParaRPr lang="en-US" sz="1600" b="0" dirty="0"/>
          </a:p>
          <a:p>
            <a:pPr algn="l">
              <a:defRPr/>
            </a:pPr>
            <a:r>
              <a:rPr lang="en-US" altLang="en-US" sz="1600" b="0" kern="0" dirty="0"/>
              <a:t>ED2 (Edward A): </a:t>
            </a:r>
            <a:r>
              <a:rPr lang="en-GB" altLang="en-US" sz="1600" b="0" kern="0" dirty="0"/>
              <a:t>Editorial comments from clause 11 to the end, plus </a:t>
            </a:r>
            <a:r>
              <a:rPr lang="en-US" sz="1600" b="0" dirty="0"/>
              <a:t>non-clause specified editorial comments </a:t>
            </a:r>
            <a:endParaRPr lang="en-GB" altLang="en-US" sz="1600" b="0" kern="0" dirty="0"/>
          </a:p>
          <a:p>
            <a:pPr algn="l">
              <a:defRPr/>
            </a:pPr>
            <a:r>
              <a:rPr lang="en-GB" altLang="en-US" sz="1600" b="0" kern="0" dirty="0"/>
              <a:t>GEN (Jon R): General Comments (G) and Technical comments from clause 1 to clause 8</a:t>
            </a:r>
          </a:p>
          <a:p>
            <a:pPr algn="l">
              <a:defRPr/>
            </a:pPr>
            <a:r>
              <a:rPr lang="en-GB" altLang="en-US" sz="1600" b="0" kern="0" dirty="0"/>
              <a:t>MAC (Mark H): Technical comments from clause 9 to 11, clause 14, 26, 29</a:t>
            </a:r>
          </a:p>
          <a:p>
            <a:pPr algn="l">
              <a:defRPr/>
            </a:pPr>
            <a:r>
              <a:rPr lang="en-GB" altLang="en-US" sz="1600" b="0" kern="0" dirty="0"/>
              <a:t>PHY (Mark R): Technical comments from clause 15 to 25, clause 27, 28, 30, and Annexes</a:t>
            </a:r>
          </a:p>
          <a:p>
            <a:pPr algn="l">
              <a:defRPr/>
            </a:pPr>
            <a:r>
              <a:rPr lang="en-GB" altLang="en-US" sz="1600" b="0" kern="0" dirty="0"/>
              <a:t>SEC (Mike M): Technical comments from clause 12 and 13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473B231-6D1B-405D-771B-B3AC83DD54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034143"/>
              </p:ext>
            </p:extLst>
          </p:nvPr>
        </p:nvGraphicFramePr>
        <p:xfrm>
          <a:off x="2057400" y="1396695"/>
          <a:ext cx="8248650" cy="2927539"/>
        </p:xfrm>
        <a:graphic>
          <a:graphicData uri="http://schemas.openxmlformats.org/drawingml/2006/table">
            <a:tbl>
              <a:tblPr/>
              <a:tblGrid>
                <a:gridCol w="1924050">
                  <a:extLst>
                    <a:ext uri="{9D8B030D-6E8A-4147-A177-3AD203B41FA5}">
                      <a16:colId xmlns:a16="http://schemas.microsoft.com/office/drawing/2014/main" val="201393451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29678510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55380145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89861759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36773224"/>
                    </a:ext>
                  </a:extLst>
                </a:gridCol>
                <a:gridCol w="875350">
                  <a:extLst>
                    <a:ext uri="{9D8B030D-6E8A-4147-A177-3AD203B41FA5}">
                      <a16:colId xmlns:a16="http://schemas.microsoft.com/office/drawing/2014/main" val="3764464830"/>
                    </a:ext>
                  </a:extLst>
                </a:gridCol>
                <a:gridCol w="801050">
                  <a:extLst>
                    <a:ext uri="{9D8B030D-6E8A-4147-A177-3AD203B41FA5}">
                      <a16:colId xmlns:a16="http://schemas.microsoft.com/office/drawing/2014/main" val="280940697"/>
                    </a:ext>
                  </a:extLst>
                </a:gridCol>
              </a:tblGrid>
              <a:tr h="9628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Discuss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Submission Required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Review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Ready for Motion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2990"/>
                  </a:ext>
                </a:extLst>
              </a:tr>
              <a:tr h="2407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239216"/>
                  </a:ext>
                </a:extLst>
              </a:tr>
              <a:tr h="2407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441106"/>
                  </a:ext>
                </a:extLst>
              </a:tr>
              <a:tr h="2407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201116"/>
                  </a:ext>
                </a:extLst>
              </a:tr>
              <a:tr h="2407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071372"/>
                  </a:ext>
                </a:extLst>
              </a:tr>
              <a:tr h="2407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964794"/>
                  </a:ext>
                </a:extLst>
              </a:tr>
              <a:tr h="2407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046239"/>
                  </a:ext>
                </a:extLst>
              </a:tr>
              <a:tr h="2407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00504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0E0720C-A6E4-41FB-93E8-06B0C949F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505200"/>
            <a:ext cx="8763000" cy="533400"/>
          </a:xfrm>
        </p:spPr>
        <p:txBody>
          <a:bodyPr/>
          <a:lstStyle/>
          <a:p>
            <a:r>
              <a:rPr lang="en-GB" altLang="en-US" dirty="0"/>
              <a:t>Thank You for Your Contributions!</a:t>
            </a:r>
          </a:p>
        </p:txBody>
      </p:sp>
      <p:sp>
        <p:nvSpPr>
          <p:cNvPr id="16387" name="Footer Placeholder 4">
            <a:extLst>
              <a:ext uri="{FF2B5EF4-FFF2-40B4-BE49-F238E27FC236}">
                <a16:creationId xmlns:a16="http://schemas.microsoft.com/office/drawing/2014/main" id="{7ACDAF3F-5A7A-4A54-B0A7-6DEC0C7C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90B004DD-AAAF-47B0-8B8E-B3188A0C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119250</TotalTime>
  <Words>469</Words>
  <Application>Microsoft Office PowerPoint</Application>
  <PresentationFormat>Widescreen</PresentationFormat>
  <Paragraphs>127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Times New Roman</vt:lpstr>
      <vt:lpstr>802-11-Submission</vt:lpstr>
      <vt:lpstr>Document</vt:lpstr>
      <vt:lpstr>Binary Worksheet</vt:lpstr>
      <vt:lpstr>802.11REVme Editor’s Report</vt:lpstr>
      <vt:lpstr>Status of REVme Draft</vt:lpstr>
      <vt:lpstr>Reference Documents</vt:lpstr>
      <vt:lpstr>Amendment Roll-in Plan</vt:lpstr>
      <vt:lpstr>LB273 Comments - Resolution Status</vt:lpstr>
      <vt:lpstr>Thank You for Your Contributions!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11-21/687</dc:title>
  <dc:subject>Task Group AY November 2015 Meeting Agenda</dc:subject>
  <dc:creator>emily.h.qi@intel.com</dc:creator>
  <cp:keywords>May 2021</cp:keywords>
  <dc:description/>
  <cp:lastModifiedBy>Qi, Emily H</cp:lastModifiedBy>
  <cp:revision>4592</cp:revision>
  <cp:lastPrinted>2014-11-04T15:04:57Z</cp:lastPrinted>
  <dcterms:created xsi:type="dcterms:W3CDTF">2007-04-17T18:10:23Z</dcterms:created>
  <dcterms:modified xsi:type="dcterms:W3CDTF">2023-05-15T14:07:16Z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