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lsb" ContentType="application/vnd.ms-excel.sheet.binary.macroEnabled.12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69" r:id="rId2"/>
    <p:sldId id="270" r:id="rId3"/>
    <p:sldId id="290" r:id="rId4"/>
    <p:sldId id="304" r:id="rId5"/>
    <p:sldId id="301" r:id="rId6"/>
    <p:sldId id="284" r:id="rId7"/>
    <p:sldId id="303" r:id="rId8"/>
    <p:sldId id="306" r:id="rId9"/>
  </p:sldIdLst>
  <p:sldSz cx="12192000" cy="6858000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8DFE7571-C873-4DEA-B855-E32A36A3D0A1}">
          <p14:sldIdLst>
            <p14:sldId id="269"/>
            <p14:sldId id="270"/>
            <p14:sldId id="290"/>
            <p14:sldId id="304"/>
            <p14:sldId id="301"/>
            <p14:sldId id="284"/>
            <p14:sldId id="303"/>
            <p14:sldId id="306"/>
          </p14:sldIdLst>
        </p14:section>
        <p14:section name="Untitled Section" id="{785FCC10-6561-4604-AB95-6417B3A9F74F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22A0351-CF0C-4C9B-A14F-195C970FB90F}" v="1" dt="2022-07-11T16:33:16.90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599" autoAdjust="0"/>
    <p:restoredTop sz="95847" autoAdjust="0"/>
  </p:normalViewPr>
  <p:slideViewPr>
    <p:cSldViewPr>
      <p:cViewPr varScale="1">
        <p:scale>
          <a:sx n="82" d="100"/>
          <a:sy n="82" d="100"/>
        </p:scale>
        <p:origin x="264" y="67"/>
      </p:cViewPr>
      <p:guideLst>
        <p:guide orient="horz" pos="2160"/>
        <p:guide pos="384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>
        <p:scale>
          <a:sx n="66" d="100"/>
          <a:sy n="66" d="100"/>
        </p:scale>
        <p:origin x="4194" y="744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Qi, Emily H" userId="b0d254cd-8291-4c78-a277-dadec609489b" providerId="ADAL" clId="{F22A0351-CF0C-4C9B-A14F-195C970FB90F}"/>
    <pc:docChg chg="custSel modSld modMainMaster">
      <pc:chgData name="Qi, Emily H" userId="b0d254cd-8291-4c78-a277-dadec609489b" providerId="ADAL" clId="{F22A0351-CF0C-4C9B-A14F-195C970FB90F}" dt="2022-07-11T16:33:59.960" v="109" actId="14734"/>
      <pc:docMkLst>
        <pc:docMk/>
      </pc:docMkLst>
      <pc:sldChg chg="modSp mod">
        <pc:chgData name="Qi, Emily H" userId="b0d254cd-8291-4c78-a277-dadec609489b" providerId="ADAL" clId="{F22A0351-CF0C-4C9B-A14F-195C970FB90F}" dt="2022-07-11T16:32:51.922" v="94" actId="20577"/>
        <pc:sldMkLst>
          <pc:docMk/>
          <pc:sldMk cId="0" sldId="269"/>
        </pc:sldMkLst>
        <pc:spChg chg="mod">
          <ac:chgData name="Qi, Emily H" userId="b0d254cd-8291-4c78-a277-dadec609489b" providerId="ADAL" clId="{F22A0351-CF0C-4C9B-A14F-195C970FB90F}" dt="2022-07-11T16:32:51.922" v="94" actId="20577"/>
          <ac:spMkLst>
            <pc:docMk/>
            <pc:sldMk cId="0" sldId="269"/>
            <ac:spMk id="8198" creationId="{47CEF5D5-C990-4A1B-B0F4-8207C0728615}"/>
          </ac:spMkLst>
        </pc:spChg>
      </pc:sldChg>
      <pc:sldChg chg="addSp delSp modSp mod">
        <pc:chgData name="Qi, Emily H" userId="b0d254cd-8291-4c78-a277-dadec609489b" providerId="ADAL" clId="{F22A0351-CF0C-4C9B-A14F-195C970FB90F}" dt="2022-07-11T16:33:59.960" v="109" actId="14734"/>
        <pc:sldMkLst>
          <pc:docMk/>
          <pc:sldMk cId="0" sldId="301"/>
        </pc:sldMkLst>
        <pc:graphicFrameChg chg="del">
          <ac:chgData name="Qi, Emily H" userId="b0d254cd-8291-4c78-a277-dadec609489b" providerId="ADAL" clId="{F22A0351-CF0C-4C9B-A14F-195C970FB90F}" dt="2022-07-11T16:33:07.550" v="95" actId="478"/>
          <ac:graphicFrameMkLst>
            <pc:docMk/>
            <pc:sldMk cId="0" sldId="301"/>
            <ac:graphicFrameMk id="2" creationId="{A678E536-9CDF-4E36-A3CC-79A447008B7A}"/>
          </ac:graphicFrameMkLst>
        </pc:graphicFrameChg>
        <pc:graphicFrameChg chg="add mod modGraphic">
          <ac:chgData name="Qi, Emily H" userId="b0d254cd-8291-4c78-a277-dadec609489b" providerId="ADAL" clId="{F22A0351-CF0C-4C9B-A14F-195C970FB90F}" dt="2022-07-11T16:33:59.960" v="109" actId="14734"/>
          <ac:graphicFrameMkLst>
            <pc:docMk/>
            <pc:sldMk cId="0" sldId="301"/>
            <ac:graphicFrameMk id="3" creationId="{02A91749-8E96-4E04-82AA-B189AE7958F1}"/>
          </ac:graphicFrameMkLst>
        </pc:graphicFrameChg>
      </pc:sldChg>
      <pc:sldMasterChg chg="modSp mod">
        <pc:chgData name="Qi, Emily H" userId="b0d254cd-8291-4c78-a277-dadec609489b" providerId="ADAL" clId="{F22A0351-CF0C-4C9B-A14F-195C970FB90F}" dt="2022-07-11T16:32:39.204" v="90" actId="20577"/>
        <pc:sldMasterMkLst>
          <pc:docMk/>
          <pc:sldMasterMk cId="0" sldId="2147483648"/>
        </pc:sldMasterMkLst>
        <pc:spChg chg="mod">
          <ac:chgData name="Qi, Emily H" userId="b0d254cd-8291-4c78-a277-dadec609489b" providerId="ADAL" clId="{F22A0351-CF0C-4C9B-A14F-195C970FB90F}" dt="2022-07-11T16:32:39.204" v="90" actId="20577"/>
          <ac:spMkLst>
            <pc:docMk/>
            <pc:sldMasterMk cId="0" sldId="2147483648"/>
            <ac:spMk id="1029" creationId="{00000000-0000-0000-0000-000000000000}"/>
          </ac:spMkLst>
        </pc:spChg>
        <pc:spChg chg="mod">
          <ac:chgData name="Qi, Emily H" userId="b0d254cd-8291-4c78-a277-dadec609489b" providerId="ADAL" clId="{F22A0351-CF0C-4C9B-A14F-195C970FB90F}" dt="2022-07-11T16:31:32.957" v="1" actId="20577"/>
          <ac:spMkLst>
            <pc:docMk/>
            <pc:sldMasterMk cId="0" sldId="2147483648"/>
            <ac:spMk id="1031" creationId="{00000000-0000-0000-0000-000000000000}"/>
          </ac:spMkLst>
        </pc:spChg>
        <pc:spChg chg="mod">
          <ac:chgData name="Qi, Emily H" userId="b0d254cd-8291-4c78-a277-dadec609489b" providerId="ADAL" clId="{F22A0351-CF0C-4C9B-A14F-195C970FB90F}" dt="2022-07-11T16:32:25.843" v="69" actId="20577"/>
          <ac:spMkLst>
            <pc:docMk/>
            <pc:sldMasterMk cId="0" sldId="2147483648"/>
            <ac:spMk id="1033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4625"/>
            <a:ext cx="1041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892550" y="8982075"/>
            <a:ext cx="24257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Tony Xiao Han (Huawei Technologies)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9F288A74-A044-4BEA-A240-DEFB332E57C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2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4342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Submission</a:t>
            </a:r>
          </a:p>
        </p:txBody>
      </p:sp>
      <p:sp>
        <p:nvSpPr>
          <p:cNvPr id="3079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4295087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6225" y="952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802.11-15/1472r0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250"/>
            <a:ext cx="1041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395663" y="8985250"/>
            <a:ext cx="288607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Tony Xiao Han (Huawei Technologies)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DF5FBB85-B9F8-4899-8B5B-B90AEDFA23A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3320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9881293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37AB0ACE-4102-4836-B14B-56AA12C5F5B1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doc.: IEEE 802.11-17/0920r13</a:t>
            </a:r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22C9E601-1330-471E-B06F-5AA08F3336EB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May 2018</a:t>
            </a:r>
          </a:p>
        </p:txBody>
      </p:sp>
      <p:sp>
        <p:nvSpPr>
          <p:cNvPr id="9220" name="Rectangle 6">
            <a:extLst>
              <a:ext uri="{FF2B5EF4-FFF2-40B4-BE49-F238E27FC236}">
                <a16:creationId xmlns:a16="http://schemas.microsoft.com/office/drawing/2014/main" id="{3149D863-03D3-4CB7-AA18-1DA715C62967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altLang="en-US" sz="1200" b="0"/>
              <a:t>Emily Qi, Intel Corporation</a:t>
            </a:r>
          </a:p>
        </p:txBody>
      </p:sp>
      <p:sp>
        <p:nvSpPr>
          <p:cNvPr id="9221" name="Rectangle 7">
            <a:extLst>
              <a:ext uri="{FF2B5EF4-FFF2-40B4-BE49-F238E27FC236}">
                <a16:creationId xmlns:a16="http://schemas.microsoft.com/office/drawing/2014/main" id="{4AB5AAEC-8E7C-425C-ACC9-20F6EE8035E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b="0"/>
              <a:t>Page </a:t>
            </a:r>
            <a:fld id="{F77B22E1-B88C-4E5B-8F09-91EB3C40CF87}" type="slidenum">
              <a:rPr lang="en-US" altLang="en-US" sz="1200" b="0" smtClean="0"/>
              <a:pPr/>
              <a:t>1</a:t>
            </a:fld>
            <a:endParaRPr lang="en-US" altLang="en-US" sz="1200" b="0"/>
          </a:p>
        </p:txBody>
      </p:sp>
      <p:sp>
        <p:nvSpPr>
          <p:cNvPr id="9222" name="Rectangle 2">
            <a:extLst>
              <a:ext uri="{FF2B5EF4-FFF2-40B4-BE49-F238E27FC236}">
                <a16:creationId xmlns:a16="http://schemas.microsoft.com/office/drawing/2014/main" id="{F5F1A495-EB58-4673-AEB6-C3E2EDAAB4A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3" name="Rectangle 3">
            <a:extLst>
              <a:ext uri="{FF2B5EF4-FFF2-40B4-BE49-F238E27FC236}">
                <a16:creationId xmlns:a16="http://schemas.microsoft.com/office/drawing/2014/main" id="{9E3CF44A-AC73-4B8C-B298-1D5C15A1518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>
            <a:extLst>
              <a:ext uri="{FF2B5EF4-FFF2-40B4-BE49-F238E27FC236}">
                <a16:creationId xmlns:a16="http://schemas.microsoft.com/office/drawing/2014/main" id="{DBE657E2-553B-421E-84B3-E005CBA6600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7" name="Notes Placeholder 2">
            <a:extLst>
              <a:ext uri="{FF2B5EF4-FFF2-40B4-BE49-F238E27FC236}">
                <a16:creationId xmlns:a16="http://schemas.microsoft.com/office/drawing/2014/main" id="{5A491283-195B-40F6-A8CB-69E8D72033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11268" name="Header Placeholder 3">
            <a:extLst>
              <a:ext uri="{FF2B5EF4-FFF2-40B4-BE49-F238E27FC236}">
                <a16:creationId xmlns:a16="http://schemas.microsoft.com/office/drawing/2014/main" id="{0EAC239C-7C41-4980-B68F-6BE4B3AC3C1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doc.: IEEE 802.11-17/0920r13</a:t>
            </a:r>
          </a:p>
        </p:txBody>
      </p:sp>
      <p:sp>
        <p:nvSpPr>
          <p:cNvPr id="11269" name="Date Placeholder 4">
            <a:extLst>
              <a:ext uri="{FF2B5EF4-FFF2-40B4-BE49-F238E27FC236}">
                <a16:creationId xmlns:a16="http://schemas.microsoft.com/office/drawing/2014/main" id="{CCFA69EC-0EE4-4E0A-8ED8-7FD4FA13965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May 2018</a:t>
            </a:r>
          </a:p>
        </p:txBody>
      </p:sp>
      <p:sp>
        <p:nvSpPr>
          <p:cNvPr id="11270" name="Footer Placeholder 5">
            <a:extLst>
              <a:ext uri="{FF2B5EF4-FFF2-40B4-BE49-F238E27FC236}">
                <a16:creationId xmlns:a16="http://schemas.microsoft.com/office/drawing/2014/main" id="{5D525A4F-34A5-42EA-B8CA-BB4AD24062AC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altLang="en-US" sz="1200" b="0"/>
              <a:t>Emily Qi, Intel Corporation</a:t>
            </a:r>
          </a:p>
        </p:txBody>
      </p:sp>
      <p:sp>
        <p:nvSpPr>
          <p:cNvPr id="11271" name="Slide Number Placeholder 6">
            <a:extLst>
              <a:ext uri="{FF2B5EF4-FFF2-40B4-BE49-F238E27FC236}">
                <a16:creationId xmlns:a16="http://schemas.microsoft.com/office/drawing/2014/main" id="{5CD2B64F-F6A7-4DE8-ADDC-76DB166EB40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b="0"/>
              <a:t>Page </a:t>
            </a:r>
            <a:fld id="{BF410EE4-C8B9-4E85-B167-DAEC5CA8E899}" type="slidenum">
              <a:rPr lang="en-US" altLang="en-US" sz="1200" b="0" smtClean="0"/>
              <a:pPr/>
              <a:t>2</a:t>
            </a:fld>
            <a:endParaRPr lang="en-US" altLang="en-US" sz="1200" b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Image Placeholder 1">
            <a:extLst>
              <a:ext uri="{FF2B5EF4-FFF2-40B4-BE49-F238E27FC236}">
                <a16:creationId xmlns:a16="http://schemas.microsoft.com/office/drawing/2014/main" id="{6CC60218-777B-470D-BE3F-98208E67F1C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5" name="Notes Placeholder 2">
            <a:extLst>
              <a:ext uri="{FF2B5EF4-FFF2-40B4-BE49-F238E27FC236}">
                <a16:creationId xmlns:a16="http://schemas.microsoft.com/office/drawing/2014/main" id="{64068D4E-5CAD-47AB-92DC-EBDE4A9324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13316" name="Header Placeholder 3">
            <a:extLst>
              <a:ext uri="{FF2B5EF4-FFF2-40B4-BE49-F238E27FC236}">
                <a16:creationId xmlns:a16="http://schemas.microsoft.com/office/drawing/2014/main" id="{7DBFCC8D-8090-4598-B08B-44780BC980F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doc.: IEEE 802.11-17/0920r13</a:t>
            </a:r>
          </a:p>
        </p:txBody>
      </p:sp>
      <p:sp>
        <p:nvSpPr>
          <p:cNvPr id="13317" name="Date Placeholder 4">
            <a:extLst>
              <a:ext uri="{FF2B5EF4-FFF2-40B4-BE49-F238E27FC236}">
                <a16:creationId xmlns:a16="http://schemas.microsoft.com/office/drawing/2014/main" id="{B9680DE7-7C30-4D02-9D22-6FC927BFD5E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May 2018</a:t>
            </a:r>
          </a:p>
        </p:txBody>
      </p:sp>
      <p:sp>
        <p:nvSpPr>
          <p:cNvPr id="13318" name="Footer Placeholder 5">
            <a:extLst>
              <a:ext uri="{FF2B5EF4-FFF2-40B4-BE49-F238E27FC236}">
                <a16:creationId xmlns:a16="http://schemas.microsoft.com/office/drawing/2014/main" id="{AD7F1EAD-93F8-4755-B6C4-390A83DD08A4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altLang="en-US" sz="1200" b="0"/>
              <a:t>Emily Qi, Intel Corporation</a:t>
            </a:r>
          </a:p>
        </p:txBody>
      </p:sp>
      <p:sp>
        <p:nvSpPr>
          <p:cNvPr id="13319" name="Slide Number Placeholder 6">
            <a:extLst>
              <a:ext uri="{FF2B5EF4-FFF2-40B4-BE49-F238E27FC236}">
                <a16:creationId xmlns:a16="http://schemas.microsoft.com/office/drawing/2014/main" id="{7E7CE99E-2471-4C15-B814-83DD8D924A1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b="0"/>
              <a:t>Page </a:t>
            </a:r>
            <a:fld id="{1DCD2B43-9E67-44F5-A77E-F32DE9D6C711}" type="slidenum">
              <a:rPr lang="en-US" altLang="en-US" sz="1200" b="0" smtClean="0"/>
              <a:pPr/>
              <a:t>3</a:t>
            </a:fld>
            <a:endParaRPr lang="en-US" altLang="en-US" sz="1200" b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Image Placeholder 1">
            <a:extLst>
              <a:ext uri="{FF2B5EF4-FFF2-40B4-BE49-F238E27FC236}">
                <a16:creationId xmlns:a16="http://schemas.microsoft.com/office/drawing/2014/main" id="{6CC60218-777B-470D-BE3F-98208E67F1C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5" name="Notes Placeholder 2">
            <a:extLst>
              <a:ext uri="{FF2B5EF4-FFF2-40B4-BE49-F238E27FC236}">
                <a16:creationId xmlns:a16="http://schemas.microsoft.com/office/drawing/2014/main" id="{64068D4E-5CAD-47AB-92DC-EBDE4A9324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13316" name="Header Placeholder 3">
            <a:extLst>
              <a:ext uri="{FF2B5EF4-FFF2-40B4-BE49-F238E27FC236}">
                <a16:creationId xmlns:a16="http://schemas.microsoft.com/office/drawing/2014/main" id="{7DBFCC8D-8090-4598-B08B-44780BC980F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doc.: IEEE 802.11-17/0920r13</a:t>
            </a:r>
          </a:p>
        </p:txBody>
      </p:sp>
      <p:sp>
        <p:nvSpPr>
          <p:cNvPr id="13317" name="Date Placeholder 4">
            <a:extLst>
              <a:ext uri="{FF2B5EF4-FFF2-40B4-BE49-F238E27FC236}">
                <a16:creationId xmlns:a16="http://schemas.microsoft.com/office/drawing/2014/main" id="{B9680DE7-7C30-4D02-9D22-6FC927BFD5E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May 2018</a:t>
            </a:r>
          </a:p>
        </p:txBody>
      </p:sp>
      <p:sp>
        <p:nvSpPr>
          <p:cNvPr id="13318" name="Footer Placeholder 5">
            <a:extLst>
              <a:ext uri="{FF2B5EF4-FFF2-40B4-BE49-F238E27FC236}">
                <a16:creationId xmlns:a16="http://schemas.microsoft.com/office/drawing/2014/main" id="{AD7F1EAD-93F8-4755-B6C4-390A83DD08A4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altLang="en-US" sz="1200" b="0"/>
              <a:t>Emily Qi, Intel Corporation</a:t>
            </a:r>
          </a:p>
        </p:txBody>
      </p:sp>
      <p:sp>
        <p:nvSpPr>
          <p:cNvPr id="13319" name="Slide Number Placeholder 6">
            <a:extLst>
              <a:ext uri="{FF2B5EF4-FFF2-40B4-BE49-F238E27FC236}">
                <a16:creationId xmlns:a16="http://schemas.microsoft.com/office/drawing/2014/main" id="{7E7CE99E-2471-4C15-B814-83DD8D924A1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b="0"/>
              <a:t>Page </a:t>
            </a:r>
            <a:fld id="{1DCD2B43-9E67-44F5-A77E-F32DE9D6C711}" type="slidenum">
              <a:rPr lang="en-US" altLang="en-US" sz="1200" b="0" smtClean="0"/>
              <a:pPr/>
              <a:t>4</a:t>
            </a:fld>
            <a:endParaRPr lang="en-US" altLang="en-US" sz="1200" b="0"/>
          </a:p>
        </p:txBody>
      </p:sp>
    </p:spTree>
    <p:extLst>
      <p:ext uri="{BB962C8B-B14F-4D97-AF65-F5344CB8AC3E}">
        <p14:creationId xmlns:p14="http://schemas.microsoft.com/office/powerpoint/2010/main" val="271485035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>
            <a:extLst>
              <a:ext uri="{FF2B5EF4-FFF2-40B4-BE49-F238E27FC236}">
                <a16:creationId xmlns:a16="http://schemas.microsoft.com/office/drawing/2014/main" id="{758E645C-B0B0-4230-9A99-61461B320E4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3" name="Notes Placeholder 2">
            <a:extLst>
              <a:ext uri="{FF2B5EF4-FFF2-40B4-BE49-F238E27FC236}">
                <a16:creationId xmlns:a16="http://schemas.microsoft.com/office/drawing/2014/main" id="{FCD1B23D-95CB-4A8D-82F4-C5A2B67E93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15364" name="Header Placeholder 3">
            <a:extLst>
              <a:ext uri="{FF2B5EF4-FFF2-40B4-BE49-F238E27FC236}">
                <a16:creationId xmlns:a16="http://schemas.microsoft.com/office/drawing/2014/main" id="{195C2061-2272-4474-B16A-14C7E2C8287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doc.: IEEE 802.11-17/0920r13</a:t>
            </a:r>
          </a:p>
        </p:txBody>
      </p:sp>
      <p:sp>
        <p:nvSpPr>
          <p:cNvPr id="15365" name="Date Placeholder 4">
            <a:extLst>
              <a:ext uri="{FF2B5EF4-FFF2-40B4-BE49-F238E27FC236}">
                <a16:creationId xmlns:a16="http://schemas.microsoft.com/office/drawing/2014/main" id="{7AFC874C-CA8C-466F-8F93-C90893E77351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May 2018</a:t>
            </a:r>
          </a:p>
        </p:txBody>
      </p:sp>
      <p:sp>
        <p:nvSpPr>
          <p:cNvPr id="15366" name="Footer Placeholder 5">
            <a:extLst>
              <a:ext uri="{FF2B5EF4-FFF2-40B4-BE49-F238E27FC236}">
                <a16:creationId xmlns:a16="http://schemas.microsoft.com/office/drawing/2014/main" id="{6E2A9131-3468-49C1-B7C9-1FF3655C579A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altLang="en-US" sz="1200" b="0"/>
              <a:t>Emily Qi, Intel Corporation</a:t>
            </a:r>
          </a:p>
        </p:txBody>
      </p:sp>
      <p:sp>
        <p:nvSpPr>
          <p:cNvPr id="15367" name="Slide Number Placeholder 6">
            <a:extLst>
              <a:ext uri="{FF2B5EF4-FFF2-40B4-BE49-F238E27FC236}">
                <a16:creationId xmlns:a16="http://schemas.microsoft.com/office/drawing/2014/main" id="{906655E0-F996-4C55-B4F9-836C8EC1B77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b="0"/>
              <a:t>Page </a:t>
            </a:r>
            <a:fld id="{CC055A3A-D3B2-4867-A817-EBA4450DAD0C}" type="slidenum">
              <a:rPr lang="en-US" altLang="en-US" sz="1200" b="0" smtClean="0"/>
              <a:pPr/>
              <a:t>5</a:t>
            </a:fld>
            <a:endParaRPr lang="en-US" altLang="en-US" sz="1200" b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>
            <a:extLst>
              <a:ext uri="{FF2B5EF4-FFF2-40B4-BE49-F238E27FC236}">
                <a16:creationId xmlns:a16="http://schemas.microsoft.com/office/drawing/2014/main" id="{677DBA40-B881-44CE-9BE1-85FA741A991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1" name="Notes Placeholder 2">
            <a:extLst>
              <a:ext uri="{FF2B5EF4-FFF2-40B4-BE49-F238E27FC236}">
                <a16:creationId xmlns:a16="http://schemas.microsoft.com/office/drawing/2014/main" id="{89BF61F6-7891-4BA0-8A62-B47304CE9A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17412" name="Header Placeholder 3">
            <a:extLst>
              <a:ext uri="{FF2B5EF4-FFF2-40B4-BE49-F238E27FC236}">
                <a16:creationId xmlns:a16="http://schemas.microsoft.com/office/drawing/2014/main" id="{A1C680DA-7BEE-4316-8148-956E0E22A64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doc.: IEEE 802.11-17/0920r13</a:t>
            </a:r>
          </a:p>
        </p:txBody>
      </p:sp>
      <p:sp>
        <p:nvSpPr>
          <p:cNvPr id="17413" name="Date Placeholder 4">
            <a:extLst>
              <a:ext uri="{FF2B5EF4-FFF2-40B4-BE49-F238E27FC236}">
                <a16:creationId xmlns:a16="http://schemas.microsoft.com/office/drawing/2014/main" id="{0850F27E-0E64-4B83-820A-C4B0B569FCE4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May 2018</a:t>
            </a:r>
          </a:p>
        </p:txBody>
      </p:sp>
      <p:sp>
        <p:nvSpPr>
          <p:cNvPr id="17414" name="Footer Placeholder 5">
            <a:extLst>
              <a:ext uri="{FF2B5EF4-FFF2-40B4-BE49-F238E27FC236}">
                <a16:creationId xmlns:a16="http://schemas.microsoft.com/office/drawing/2014/main" id="{B8686CD3-20AA-4D1F-B77C-C2F279205C31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altLang="en-US" sz="1200" b="0"/>
              <a:t>Emily Qi, Intel Corporation</a:t>
            </a:r>
          </a:p>
        </p:txBody>
      </p:sp>
      <p:sp>
        <p:nvSpPr>
          <p:cNvPr id="17415" name="Slide Number Placeholder 6">
            <a:extLst>
              <a:ext uri="{FF2B5EF4-FFF2-40B4-BE49-F238E27FC236}">
                <a16:creationId xmlns:a16="http://schemas.microsoft.com/office/drawing/2014/main" id="{4856B0FB-9B66-4608-BC8E-AABBF3E4F97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b="0"/>
              <a:t>Page </a:t>
            </a:r>
            <a:fld id="{C276443B-ED3D-446D-BD18-CA05486543F4}" type="slidenum">
              <a:rPr lang="en-US" altLang="en-US" sz="1200" b="0" smtClean="0"/>
              <a:pPr/>
              <a:t>6</a:t>
            </a:fld>
            <a:endParaRPr lang="en-US" altLang="en-US" sz="1200" b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>
            <a:extLst>
              <a:ext uri="{FF2B5EF4-FFF2-40B4-BE49-F238E27FC236}">
                <a16:creationId xmlns:a16="http://schemas.microsoft.com/office/drawing/2014/main" id="{758E645C-B0B0-4230-9A99-61461B320E4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3" name="Notes Placeholder 2">
            <a:extLst>
              <a:ext uri="{FF2B5EF4-FFF2-40B4-BE49-F238E27FC236}">
                <a16:creationId xmlns:a16="http://schemas.microsoft.com/office/drawing/2014/main" id="{FCD1B23D-95CB-4A8D-82F4-C5A2B67E93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15364" name="Header Placeholder 3">
            <a:extLst>
              <a:ext uri="{FF2B5EF4-FFF2-40B4-BE49-F238E27FC236}">
                <a16:creationId xmlns:a16="http://schemas.microsoft.com/office/drawing/2014/main" id="{195C2061-2272-4474-B16A-14C7E2C8287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doc.: IEEE 802.11-17/0920r13</a:t>
            </a:r>
          </a:p>
        </p:txBody>
      </p:sp>
      <p:sp>
        <p:nvSpPr>
          <p:cNvPr id="15365" name="Date Placeholder 4">
            <a:extLst>
              <a:ext uri="{FF2B5EF4-FFF2-40B4-BE49-F238E27FC236}">
                <a16:creationId xmlns:a16="http://schemas.microsoft.com/office/drawing/2014/main" id="{7AFC874C-CA8C-466F-8F93-C90893E77351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May 2018</a:t>
            </a:r>
          </a:p>
        </p:txBody>
      </p:sp>
      <p:sp>
        <p:nvSpPr>
          <p:cNvPr id="15366" name="Footer Placeholder 5">
            <a:extLst>
              <a:ext uri="{FF2B5EF4-FFF2-40B4-BE49-F238E27FC236}">
                <a16:creationId xmlns:a16="http://schemas.microsoft.com/office/drawing/2014/main" id="{6E2A9131-3468-49C1-B7C9-1FF3655C579A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altLang="en-US" sz="1200" b="0"/>
              <a:t>Emily Qi, Intel Corporation</a:t>
            </a:r>
          </a:p>
        </p:txBody>
      </p:sp>
      <p:sp>
        <p:nvSpPr>
          <p:cNvPr id="15367" name="Slide Number Placeholder 6">
            <a:extLst>
              <a:ext uri="{FF2B5EF4-FFF2-40B4-BE49-F238E27FC236}">
                <a16:creationId xmlns:a16="http://schemas.microsoft.com/office/drawing/2014/main" id="{906655E0-F996-4C55-B4F9-836C8EC1B77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b="0"/>
              <a:t>Page </a:t>
            </a:r>
            <a:fld id="{CC055A3A-D3B2-4867-A817-EBA4450DAD0C}" type="slidenum">
              <a:rPr lang="en-US" altLang="en-US" sz="1200" b="0" smtClean="0"/>
              <a:pPr/>
              <a:t>7</a:t>
            </a:fld>
            <a:endParaRPr lang="en-US" altLang="en-US" sz="1200" b="0"/>
          </a:p>
        </p:txBody>
      </p:sp>
    </p:spTree>
    <p:extLst>
      <p:ext uri="{BB962C8B-B14F-4D97-AF65-F5344CB8AC3E}">
        <p14:creationId xmlns:p14="http://schemas.microsoft.com/office/powerpoint/2010/main" val="157269711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>
            <a:extLst>
              <a:ext uri="{FF2B5EF4-FFF2-40B4-BE49-F238E27FC236}">
                <a16:creationId xmlns:a16="http://schemas.microsoft.com/office/drawing/2014/main" id="{758E645C-B0B0-4230-9A99-61461B320E4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3" name="Notes Placeholder 2">
            <a:extLst>
              <a:ext uri="{FF2B5EF4-FFF2-40B4-BE49-F238E27FC236}">
                <a16:creationId xmlns:a16="http://schemas.microsoft.com/office/drawing/2014/main" id="{FCD1B23D-95CB-4A8D-82F4-C5A2B67E93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15364" name="Header Placeholder 3">
            <a:extLst>
              <a:ext uri="{FF2B5EF4-FFF2-40B4-BE49-F238E27FC236}">
                <a16:creationId xmlns:a16="http://schemas.microsoft.com/office/drawing/2014/main" id="{195C2061-2272-4474-B16A-14C7E2C8287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doc.: IEEE 802.11-17/0920r13</a:t>
            </a:r>
          </a:p>
        </p:txBody>
      </p:sp>
      <p:sp>
        <p:nvSpPr>
          <p:cNvPr id="15365" name="Date Placeholder 4">
            <a:extLst>
              <a:ext uri="{FF2B5EF4-FFF2-40B4-BE49-F238E27FC236}">
                <a16:creationId xmlns:a16="http://schemas.microsoft.com/office/drawing/2014/main" id="{7AFC874C-CA8C-466F-8F93-C90893E77351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May 2018</a:t>
            </a:r>
          </a:p>
        </p:txBody>
      </p:sp>
      <p:sp>
        <p:nvSpPr>
          <p:cNvPr id="15366" name="Footer Placeholder 5">
            <a:extLst>
              <a:ext uri="{FF2B5EF4-FFF2-40B4-BE49-F238E27FC236}">
                <a16:creationId xmlns:a16="http://schemas.microsoft.com/office/drawing/2014/main" id="{6E2A9131-3468-49C1-B7C9-1FF3655C579A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altLang="en-US" sz="1200" b="0"/>
              <a:t>Emily Qi, Intel Corporation</a:t>
            </a:r>
          </a:p>
        </p:txBody>
      </p:sp>
      <p:sp>
        <p:nvSpPr>
          <p:cNvPr id="15367" name="Slide Number Placeholder 6">
            <a:extLst>
              <a:ext uri="{FF2B5EF4-FFF2-40B4-BE49-F238E27FC236}">
                <a16:creationId xmlns:a16="http://schemas.microsoft.com/office/drawing/2014/main" id="{906655E0-F996-4C55-B4F9-836C8EC1B77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b="0"/>
              <a:t>Page </a:t>
            </a:r>
            <a:fld id="{CC055A3A-D3B2-4867-A817-EBA4450DAD0C}" type="slidenum">
              <a:rPr lang="en-US" altLang="en-US" sz="1200" b="0" smtClean="0"/>
              <a:pPr/>
              <a:t>8</a:t>
            </a:fld>
            <a:endParaRPr lang="en-US" altLang="en-US" sz="1200" b="0"/>
          </a:p>
        </p:txBody>
      </p:sp>
    </p:spTree>
    <p:extLst>
      <p:ext uri="{BB962C8B-B14F-4D97-AF65-F5344CB8AC3E}">
        <p14:creationId xmlns:p14="http://schemas.microsoft.com/office/powerpoint/2010/main" val="22024793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B1F1DA77-CFCE-4DC0-B4B1-291C6A6AE14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144324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6835F41C-DEDC-4438-917D-1D94D2D033D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650942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372599" y="6475412"/>
            <a:ext cx="2019301" cy="1846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Emily Qi, Intel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79100" y="6475413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5DFA9695-C1BB-41B2-BF85-AF49C303836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901452" y="304027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>
              <a:defRPr/>
            </a:pPr>
            <a:r>
              <a:rPr lang="en-US" altLang="en-US" sz="1800" b="1" dirty="0"/>
              <a:t>doc.: IEEE 802.11-21/</a:t>
            </a:r>
            <a:r>
              <a:rPr lang="en-US" altLang="zh-CN" sz="1800" b="1" dirty="0"/>
              <a:t>0687</a:t>
            </a:r>
            <a:r>
              <a:rPr lang="en-US" altLang="en-US" sz="1800" b="1" dirty="0"/>
              <a:t>r9</a:t>
            </a:r>
          </a:p>
        </p:txBody>
      </p:sp>
      <p:sp>
        <p:nvSpPr>
          <p:cNvPr id="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 sz="120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0" y="6475413"/>
            <a:ext cx="844783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z="1200" dirty="0"/>
              <a:t>Editor Report</a:t>
            </a:r>
          </a:p>
        </p:txBody>
      </p:sp>
      <p:sp>
        <p:nvSpPr>
          <p:cNvPr id="3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 sz="1200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914400" y="318315"/>
            <a:ext cx="942566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0" lvl="4">
              <a:defRPr/>
            </a:pPr>
            <a:r>
              <a:rPr lang="en-US" altLang="zh-CN" sz="1800" b="1" dirty="0"/>
              <a:t>July </a:t>
            </a:r>
            <a:r>
              <a:rPr lang="en-US" altLang="en-US" sz="1800" b="1" dirty="0"/>
              <a:t>2022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Binary_Worksheet.xlsb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eee802.org/11/private/Draft_Standards/11me/Draft%20P802.11REVme_D1.3.pdf" TargetMode="External"/><Relationship Id="rId7" Type="http://schemas.openxmlformats.org/officeDocument/2006/relationships/hyperlink" Target="https://mentor.ieee.org/802.11/dcn/22/11-22-0065-08-000m-revme-wg-ballot-comments.xls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ieee802.org/11/private/Draft_Standards/11me/Figure%20Source-D1.3.zip" TargetMode="External"/><Relationship Id="rId5" Type="http://schemas.openxmlformats.org/officeDocument/2006/relationships/hyperlink" Target="https://www.ieee802.org/11/private/Draft_Standards/11me/REVme_D1.3.fm.zip" TargetMode="External"/><Relationship Id="rId4" Type="http://schemas.openxmlformats.org/officeDocument/2006/relationships/hyperlink" Target="https://www.ieee802.org/11/private/Draft_Standards/11me/Draft%20P802.11REVme_D1.3%20Redline%20Compared%20to%20D1.2.pdf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Footer Placeholder 4">
            <a:extLst>
              <a:ext uri="{FF2B5EF4-FFF2-40B4-BE49-F238E27FC236}">
                <a16:creationId xmlns:a16="http://schemas.microsoft.com/office/drawing/2014/main" id="{A383D943-C0DB-41E3-83A7-4C341FDE6D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53425" y="6475413"/>
            <a:ext cx="171450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Emily Qi, Intel Corporation</a:t>
            </a:r>
          </a:p>
        </p:txBody>
      </p:sp>
      <p:sp>
        <p:nvSpPr>
          <p:cNvPr id="8196" name="Slide Number Placeholder 5">
            <a:extLst>
              <a:ext uri="{FF2B5EF4-FFF2-40B4-BE49-F238E27FC236}">
                <a16:creationId xmlns:a16="http://schemas.microsoft.com/office/drawing/2014/main" id="{8A26ECCF-99D8-455A-9940-39D5DD7175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b="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/>
              <a:t>Slide </a:t>
            </a:r>
            <a:fld id="{3FB54599-2023-4200-89BE-1ED51BA5C987}" type="slidenum">
              <a:rPr lang="en-US" altLang="en-US" smtClean="0"/>
              <a:pPr>
                <a:defRPr/>
              </a:pPr>
              <a:t>1</a:t>
            </a:fld>
            <a:endParaRPr lang="en-US" altLang="en-US" sz="1200" b="0"/>
          </a:p>
        </p:txBody>
      </p:sp>
      <p:sp>
        <p:nvSpPr>
          <p:cNvPr id="8197" name="Rectangle 2">
            <a:extLst>
              <a:ext uri="{FF2B5EF4-FFF2-40B4-BE49-F238E27FC236}">
                <a16:creationId xmlns:a16="http://schemas.microsoft.com/office/drawing/2014/main" id="{14700EC1-F9F3-448D-B4E7-076293C35E1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8153400" cy="1066800"/>
          </a:xfrm>
          <a:noFill/>
        </p:spPr>
        <p:txBody>
          <a:bodyPr/>
          <a:lstStyle/>
          <a:p>
            <a:r>
              <a:rPr lang="en-US" altLang="en-US" sz="2800"/>
              <a:t>802.11REVme Editor’s Report</a:t>
            </a:r>
            <a:endParaRPr lang="en-US" altLang="en-US"/>
          </a:p>
        </p:txBody>
      </p:sp>
      <p:sp>
        <p:nvSpPr>
          <p:cNvPr id="8198" name="Rectangle 6">
            <a:extLst>
              <a:ext uri="{FF2B5EF4-FFF2-40B4-BE49-F238E27FC236}">
                <a16:creationId xmlns:a16="http://schemas.microsoft.com/office/drawing/2014/main" id="{47CEF5D5-C990-4A1B-B0F4-8207C072861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209800" y="1752600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/>
              <a:t>Date:</a:t>
            </a:r>
            <a:r>
              <a:rPr lang="en-US" altLang="en-US" sz="2000" b="0" dirty="0"/>
              <a:t> 2022-July-11</a:t>
            </a:r>
          </a:p>
        </p:txBody>
      </p:sp>
      <p:graphicFrame>
        <p:nvGraphicFramePr>
          <p:cNvPr id="8199" name="Object 11">
            <a:extLst>
              <a:ext uri="{FF2B5EF4-FFF2-40B4-BE49-F238E27FC236}">
                <a16:creationId xmlns:a16="http://schemas.microsoft.com/office/drawing/2014/main" id="{02C2C1E4-78BB-4D10-8A88-6028E76410A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209801" y="2819400"/>
          <a:ext cx="7229475" cy="2438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265012" imgH="2794721" progId="Word.Document.8">
                  <p:embed/>
                </p:oleObj>
              </mc:Choice>
              <mc:Fallback>
                <p:oleObj name="Document" r:id="rId3" imgW="8265012" imgH="2794721" progId="Word.Document.8">
                  <p:embed/>
                  <p:pic>
                    <p:nvPicPr>
                      <p:cNvPr id="8199" name="Object 11">
                        <a:extLst>
                          <a:ext uri="{FF2B5EF4-FFF2-40B4-BE49-F238E27FC236}">
                            <a16:creationId xmlns:a16="http://schemas.microsoft.com/office/drawing/2014/main" id="{02C2C1E4-78BB-4D10-8A88-6028E76410A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9801" y="2819400"/>
                        <a:ext cx="7229475" cy="2438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200" name="Rectangle 12">
            <a:extLst>
              <a:ext uri="{FF2B5EF4-FFF2-40B4-BE49-F238E27FC236}">
                <a16:creationId xmlns:a16="http://schemas.microsoft.com/office/drawing/2014/main" id="{C4B405A7-2B3E-4C17-8FFF-FAF940005B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7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2000"/>
              <a:t>Authors:</a:t>
            </a:r>
            <a:endParaRPr lang="en-US" altLang="en-US" sz="2000" b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>
            <a:extLst>
              <a:ext uri="{FF2B5EF4-FFF2-40B4-BE49-F238E27FC236}">
                <a16:creationId xmlns:a16="http://schemas.microsoft.com/office/drawing/2014/main" id="{49996145-77DD-4D0A-AC04-38D8489911A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47900" y="793750"/>
            <a:ext cx="7772400" cy="457200"/>
          </a:xfrm>
        </p:spPr>
        <p:txBody>
          <a:bodyPr/>
          <a:lstStyle/>
          <a:p>
            <a:r>
              <a:rPr lang="en-GB" altLang="en-US"/>
              <a:t>Status of REVme Draft</a:t>
            </a:r>
          </a:p>
        </p:txBody>
      </p:sp>
      <p:sp>
        <p:nvSpPr>
          <p:cNvPr id="10243" name="Footer Placeholder 4">
            <a:extLst>
              <a:ext uri="{FF2B5EF4-FFF2-40B4-BE49-F238E27FC236}">
                <a16:creationId xmlns:a16="http://schemas.microsoft.com/office/drawing/2014/main" id="{7D0B9AF6-1A18-4850-A63E-105696C73F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53425" y="6475413"/>
            <a:ext cx="171450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Emily Qi, Intel Corporation</a:t>
            </a:r>
          </a:p>
        </p:txBody>
      </p:sp>
      <p:sp>
        <p:nvSpPr>
          <p:cNvPr id="10244" name="Slide Number Placeholder 5">
            <a:extLst>
              <a:ext uri="{FF2B5EF4-FFF2-40B4-BE49-F238E27FC236}">
                <a16:creationId xmlns:a16="http://schemas.microsoft.com/office/drawing/2014/main" id="{DBAE22DB-8262-435F-B002-01B9577A4F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b="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/>
              <a:t>Slide </a:t>
            </a:r>
            <a:fld id="{3FB54599-2023-4200-89BE-1ED51BA5C987}" type="slidenum">
              <a:rPr lang="en-US" altLang="en-US" smtClean="0"/>
              <a:pPr>
                <a:defRPr/>
              </a:pPr>
              <a:t>2</a:t>
            </a:fld>
            <a:endParaRPr lang="en-US" altLang="en-US" sz="1200" b="0"/>
          </a:p>
        </p:txBody>
      </p:sp>
      <p:graphicFrame>
        <p:nvGraphicFramePr>
          <p:cNvPr id="10245" name="Object 6">
            <a:extLst>
              <a:ext uri="{FF2B5EF4-FFF2-40B4-BE49-F238E27FC236}">
                <a16:creationId xmlns:a16="http://schemas.microsoft.com/office/drawing/2014/main" id="{AB354AD7-229B-4036-9D97-684873DCE13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49108940"/>
              </p:ext>
            </p:extLst>
          </p:nvPr>
        </p:nvGraphicFramePr>
        <p:xfrm>
          <a:off x="762000" y="1447800"/>
          <a:ext cx="9882188" cy="4478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Binary Worksheet" r:id="rId3" imgW="10218527" imgH="5456029" progId="Excel.SheetBinaryMacroEnabled.12">
                  <p:embed/>
                </p:oleObj>
              </mc:Choice>
              <mc:Fallback>
                <p:oleObj name="Binary Worksheet" r:id="rId3" imgW="10218527" imgH="5456029" progId="Excel.SheetBinaryMacroEnabled.12">
                  <p:embed/>
                  <p:pic>
                    <p:nvPicPr>
                      <p:cNvPr id="10245" name="Object 6">
                        <a:extLst>
                          <a:ext uri="{FF2B5EF4-FFF2-40B4-BE49-F238E27FC236}">
                            <a16:creationId xmlns:a16="http://schemas.microsoft.com/office/drawing/2014/main" id="{AB354AD7-229B-4036-9D97-684873DCE13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1447800"/>
                        <a:ext cx="9882188" cy="44783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>
            <a:extLst>
              <a:ext uri="{FF2B5EF4-FFF2-40B4-BE49-F238E27FC236}">
                <a16:creationId xmlns:a16="http://schemas.microsoft.com/office/drawing/2014/main" id="{9CA642D3-F1B8-4FFE-B788-5C4F2ADDBFA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7772400" cy="533400"/>
          </a:xfrm>
        </p:spPr>
        <p:txBody>
          <a:bodyPr/>
          <a:lstStyle/>
          <a:p>
            <a:r>
              <a:rPr lang="en-GB" altLang="en-US"/>
              <a:t>Reference Documents</a:t>
            </a:r>
          </a:p>
        </p:txBody>
      </p:sp>
      <p:sp>
        <p:nvSpPr>
          <p:cNvPr id="12291" name="Content Placeholder 2">
            <a:extLst>
              <a:ext uri="{FF2B5EF4-FFF2-40B4-BE49-F238E27FC236}">
                <a16:creationId xmlns:a16="http://schemas.microsoft.com/office/drawing/2014/main" id="{B671DB0C-FA31-4BBB-82F3-1DD53F52063D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533400" y="1295400"/>
            <a:ext cx="10515599" cy="5029200"/>
          </a:xfrm>
        </p:spPr>
        <p:txBody>
          <a:bodyPr/>
          <a:lstStyle/>
          <a:p>
            <a:r>
              <a:rPr lang="en-GB" altLang="en-US" dirty="0"/>
              <a:t>Draft:  P802.11REVme D 1.3 (members’ area)</a:t>
            </a:r>
          </a:p>
          <a:p>
            <a:pPr lvl="1"/>
            <a:r>
              <a:rPr lang="en-US" dirty="0">
                <a:effectLst/>
                <a:hlinkClick r:id="rId3"/>
              </a:rPr>
              <a:t>Draft P802.11REVme_D1.3.pdf</a:t>
            </a:r>
            <a:endParaRPr lang="en-US" sz="2400" b="1" dirty="0"/>
          </a:p>
          <a:p>
            <a:pPr lvl="1"/>
            <a:r>
              <a:rPr lang="en-US" sz="20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/>
              </a:rPr>
              <a:t>Draft P802.11REVme_D1.3 Redline Compared to D1.2.pdf</a:t>
            </a:r>
            <a:endParaRPr lang="en-US" dirty="0">
              <a:effectLst/>
            </a:endParaRPr>
          </a:p>
          <a:p>
            <a:r>
              <a:rPr lang="en-GB" altLang="en-US" dirty="0"/>
              <a:t>D1.3 word docs and figures are also available (member’s area) for preparing submissions.</a:t>
            </a:r>
          </a:p>
          <a:p>
            <a:pPr lvl="1"/>
            <a:r>
              <a:rPr lang="fr-FR" b="0" i="0" dirty="0">
                <a:effectLst/>
                <a:latin typeface="Times New Roman" panose="02020603050405020304" pitchFamily="18" charset="0"/>
                <a:hlinkClick r:id="rId5"/>
              </a:rPr>
              <a:t>REVme_D1.3.fm.zip</a:t>
            </a:r>
            <a:br>
              <a:rPr lang="fr-FR" dirty="0"/>
            </a:br>
            <a:r>
              <a:rPr lang="fr-FR" b="0" i="0" dirty="0">
                <a:effectLst/>
                <a:latin typeface="Times New Roman" panose="02020603050405020304" pitchFamily="18" charset="0"/>
                <a:hlinkClick r:id="rId6"/>
              </a:rPr>
              <a:t>Figure Source-D1.3.zip</a:t>
            </a:r>
            <a:endParaRPr lang="fr-FR" b="0" i="0" dirty="0">
              <a:effectLst/>
              <a:latin typeface="Times New Roman" panose="02020603050405020304" pitchFamily="18" charset="0"/>
            </a:endParaRPr>
          </a:p>
          <a:p>
            <a:r>
              <a:rPr lang="en-GB" altLang="en-US" dirty="0"/>
              <a:t>LB258 Comments</a:t>
            </a:r>
          </a:p>
          <a:p>
            <a:pPr lvl="1"/>
            <a:r>
              <a:rPr lang="en-US" altLang="en-US" u="sng" dirty="0">
                <a:hlinkClick r:id="rId7"/>
              </a:rPr>
              <a:t>https://mentor.ieee.org/802.11/dcn/22/11-22-0065-08-000m-revme-wg-ballot-comments.xls</a:t>
            </a:r>
            <a:endParaRPr lang="en-US" altLang="en-US" u="sng" dirty="0"/>
          </a:p>
          <a:p>
            <a:pPr marL="457200" lvl="1" indent="0">
              <a:buNone/>
            </a:pPr>
            <a:endParaRPr lang="en-US" altLang="en-US" u="sng" dirty="0"/>
          </a:p>
        </p:txBody>
      </p:sp>
      <p:sp>
        <p:nvSpPr>
          <p:cNvPr id="12293" name="Footer Placeholder 4">
            <a:extLst>
              <a:ext uri="{FF2B5EF4-FFF2-40B4-BE49-F238E27FC236}">
                <a16:creationId xmlns:a16="http://schemas.microsoft.com/office/drawing/2014/main" id="{E17F3684-07F4-4FB6-9B39-90C13B908C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53425" y="6475413"/>
            <a:ext cx="171450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Emily Qi, Intel Corporation</a:t>
            </a:r>
          </a:p>
        </p:txBody>
      </p:sp>
      <p:sp>
        <p:nvSpPr>
          <p:cNvPr id="12294" name="Slide Number Placeholder 5">
            <a:extLst>
              <a:ext uri="{FF2B5EF4-FFF2-40B4-BE49-F238E27FC236}">
                <a16:creationId xmlns:a16="http://schemas.microsoft.com/office/drawing/2014/main" id="{81C1EB43-0B3A-4672-9284-3E2B990CD1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b="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/>
              <a:t>Slide </a:t>
            </a:r>
            <a:fld id="{3FB54599-2023-4200-89BE-1ED51BA5C987}" type="slidenum">
              <a:rPr lang="en-US" altLang="en-US" smtClean="0"/>
              <a:pPr>
                <a:defRPr/>
              </a:pPr>
              <a:t>3</a:t>
            </a:fld>
            <a:endParaRPr lang="en-US" altLang="en-US" sz="1200" b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>
            <a:extLst>
              <a:ext uri="{FF2B5EF4-FFF2-40B4-BE49-F238E27FC236}">
                <a16:creationId xmlns:a16="http://schemas.microsoft.com/office/drawing/2014/main" id="{9CA642D3-F1B8-4FFE-B788-5C4F2ADDBFA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7772400" cy="533400"/>
          </a:xfrm>
        </p:spPr>
        <p:txBody>
          <a:bodyPr/>
          <a:lstStyle/>
          <a:p>
            <a:r>
              <a:rPr lang="en-GB" altLang="en-US" dirty="0"/>
              <a:t>Amendment Roll-in Plan</a:t>
            </a:r>
          </a:p>
        </p:txBody>
      </p:sp>
      <p:sp>
        <p:nvSpPr>
          <p:cNvPr id="12291" name="Content Placeholder 2">
            <a:extLst>
              <a:ext uri="{FF2B5EF4-FFF2-40B4-BE49-F238E27FC236}">
                <a16:creationId xmlns:a16="http://schemas.microsoft.com/office/drawing/2014/main" id="{B671DB0C-FA31-4BBB-82F3-1DD53F52063D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154113" y="1371600"/>
            <a:ext cx="10428287" cy="4471987"/>
          </a:xfrm>
        </p:spPr>
        <p:txBody>
          <a:bodyPr/>
          <a:lstStyle/>
          <a:p>
            <a:r>
              <a:rPr lang="en-GB" altLang="en-US" dirty="0">
                <a:highlight>
                  <a:srgbClr val="00FF00"/>
                </a:highlight>
              </a:rPr>
              <a:t>802.11-2020 – Done, D0.0</a:t>
            </a:r>
          </a:p>
          <a:p>
            <a:r>
              <a:rPr lang="en-GB" altLang="en-US" dirty="0">
                <a:highlight>
                  <a:srgbClr val="00FF00"/>
                </a:highlight>
              </a:rPr>
              <a:t>802.11ax-2021 – Done, D0.1 </a:t>
            </a:r>
          </a:p>
          <a:p>
            <a:r>
              <a:rPr lang="en-GB" altLang="en-US" dirty="0">
                <a:highlight>
                  <a:srgbClr val="00FF00"/>
                </a:highlight>
              </a:rPr>
              <a:t>802.11ay-2021 – by September 2021</a:t>
            </a:r>
          </a:p>
          <a:p>
            <a:r>
              <a:rPr lang="en-GB" altLang="en-US" dirty="0">
                <a:highlight>
                  <a:srgbClr val="00FF00"/>
                </a:highlight>
              </a:rPr>
              <a:t>802.11ba-2021 – by November 2021 </a:t>
            </a:r>
          </a:p>
          <a:p>
            <a:pPr marL="0" indent="0">
              <a:buNone/>
            </a:pPr>
            <a:r>
              <a:rPr lang="en-GB" altLang="en-US" dirty="0"/>
              <a:t>… …</a:t>
            </a:r>
          </a:p>
          <a:p>
            <a:r>
              <a:rPr lang="en-GB" altLang="en-US" dirty="0"/>
              <a:t>802.11az-202? – TBD </a:t>
            </a:r>
          </a:p>
          <a:p>
            <a:r>
              <a:rPr lang="en-GB" altLang="en-US" dirty="0"/>
              <a:t>802.11bd-202? – TBD </a:t>
            </a:r>
          </a:p>
          <a:p>
            <a:r>
              <a:rPr lang="en-GB" altLang="en-US" dirty="0"/>
              <a:t>802.11bb-202? – TBD </a:t>
            </a:r>
          </a:p>
          <a:p>
            <a:r>
              <a:rPr lang="en-GB" altLang="en-US" dirty="0"/>
              <a:t>802.11bc-202? – TBD </a:t>
            </a:r>
          </a:p>
          <a:p>
            <a:endParaRPr lang="en-GB" altLang="en-US" dirty="0"/>
          </a:p>
        </p:txBody>
      </p:sp>
      <p:sp>
        <p:nvSpPr>
          <p:cNvPr id="12293" name="Footer Placeholder 4">
            <a:extLst>
              <a:ext uri="{FF2B5EF4-FFF2-40B4-BE49-F238E27FC236}">
                <a16:creationId xmlns:a16="http://schemas.microsoft.com/office/drawing/2014/main" id="{E17F3684-07F4-4FB6-9B39-90C13B908C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53425" y="6475413"/>
            <a:ext cx="171450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Emily Qi, Intel Corporation</a:t>
            </a:r>
          </a:p>
        </p:txBody>
      </p:sp>
      <p:sp>
        <p:nvSpPr>
          <p:cNvPr id="12294" name="Slide Number Placeholder 5">
            <a:extLst>
              <a:ext uri="{FF2B5EF4-FFF2-40B4-BE49-F238E27FC236}">
                <a16:creationId xmlns:a16="http://schemas.microsoft.com/office/drawing/2014/main" id="{81C1EB43-0B3A-4672-9284-3E2B990CD1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b="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en-US"/>
              <a:t>Slide </a:t>
            </a:r>
            <a:fld id="{3FB54599-2023-4200-89BE-1ED51BA5C987}" type="slidenum">
              <a:rPr lang="en-US" altLang="en-US" smtClean="0"/>
              <a:pPr>
                <a:spcBef>
                  <a:spcPct val="0"/>
                </a:spcBef>
                <a:buFontTx/>
                <a:buNone/>
                <a:defRPr/>
              </a:pPr>
              <a:t>4</a:t>
            </a:fld>
            <a:endParaRPr lang="en-US" altLang="en-US" sz="1200" b="0"/>
          </a:p>
        </p:txBody>
      </p:sp>
    </p:spTree>
    <p:extLst>
      <p:ext uri="{BB962C8B-B14F-4D97-AF65-F5344CB8AC3E}">
        <p14:creationId xmlns:p14="http://schemas.microsoft.com/office/powerpoint/2010/main" val="30646670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>
            <a:extLst>
              <a:ext uri="{FF2B5EF4-FFF2-40B4-BE49-F238E27FC236}">
                <a16:creationId xmlns:a16="http://schemas.microsoft.com/office/drawing/2014/main" id="{D451071C-8080-4891-9A0A-9828646F4B1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14400" y="533400"/>
            <a:ext cx="10363200" cy="1066800"/>
          </a:xfrm>
        </p:spPr>
        <p:txBody>
          <a:bodyPr/>
          <a:lstStyle/>
          <a:p>
            <a:r>
              <a:rPr lang="en-GB" altLang="en-US" dirty="0"/>
              <a:t>LB258 Comments - Resolution Status</a:t>
            </a:r>
          </a:p>
        </p:txBody>
      </p:sp>
      <p:sp>
        <p:nvSpPr>
          <p:cNvPr id="14339" name="Footer Placeholder 4">
            <a:extLst>
              <a:ext uri="{FF2B5EF4-FFF2-40B4-BE49-F238E27FC236}">
                <a16:creationId xmlns:a16="http://schemas.microsoft.com/office/drawing/2014/main" id="{8E108EC9-8150-470B-BE37-CDC03820CC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53425" y="6475413"/>
            <a:ext cx="171450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Emily Qi, Intel Corporation</a:t>
            </a:r>
          </a:p>
        </p:txBody>
      </p:sp>
      <p:sp>
        <p:nvSpPr>
          <p:cNvPr id="14340" name="Slide Number Placeholder 5">
            <a:extLst>
              <a:ext uri="{FF2B5EF4-FFF2-40B4-BE49-F238E27FC236}">
                <a16:creationId xmlns:a16="http://schemas.microsoft.com/office/drawing/2014/main" id="{41EDC037-19F2-4E42-9264-9D47F56698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b="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en-US"/>
              <a:t>Slide </a:t>
            </a:r>
            <a:fld id="{3FB54599-2023-4200-89BE-1ED51BA5C987}" type="slidenum">
              <a:rPr lang="en-US" altLang="en-US" smtClean="0"/>
              <a:pPr>
                <a:spcBef>
                  <a:spcPct val="0"/>
                </a:spcBef>
                <a:buFontTx/>
                <a:buNone/>
                <a:defRPr/>
              </a:pPr>
              <a:t>5</a:t>
            </a:fld>
            <a:endParaRPr lang="en-US" altLang="en-US" sz="1200" b="0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17F6525D-F635-4CC2-BF70-2003E0E7FE51}"/>
              </a:ext>
            </a:extLst>
          </p:cNvPr>
          <p:cNvSpPr txBox="1">
            <a:spLocks/>
          </p:cNvSpPr>
          <p:nvPr/>
        </p:nvSpPr>
        <p:spPr bwMode="auto">
          <a:xfrm>
            <a:off x="1143001" y="4800599"/>
            <a:ext cx="10591798" cy="1674813"/>
          </a:xfrm>
          <a:prstGeom prst="rect">
            <a:avLst/>
          </a:prstGeom>
          <a:noFill/>
          <a:ln>
            <a:noFill/>
          </a:ln>
        </p:spPr>
        <p:txBody>
          <a:bodyPr lIns="92075" tIns="46038" rIns="92075" bIns="46038"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l">
              <a:defRPr/>
            </a:pPr>
            <a:r>
              <a:rPr lang="en-GB" altLang="en-US" sz="1600" b="0" kern="0" dirty="0"/>
              <a:t>ED1 (Emily Q): Editorial comments from clause 1 to clause 10, plus non-clause specified </a:t>
            </a:r>
            <a:r>
              <a:rPr lang="en-US" sz="1600" b="0" dirty="0"/>
              <a:t>editorial comments</a:t>
            </a:r>
          </a:p>
          <a:p>
            <a:pPr algn="l">
              <a:defRPr/>
            </a:pPr>
            <a:r>
              <a:rPr lang="en-US" altLang="en-US" sz="1600" b="0" kern="0" dirty="0"/>
              <a:t>ED2 (Edward A): </a:t>
            </a:r>
            <a:r>
              <a:rPr lang="en-GB" altLang="en-US" sz="1600" b="0" kern="0" dirty="0"/>
              <a:t>Editorial comments from clause 11 to the end, plus </a:t>
            </a:r>
            <a:r>
              <a:rPr lang="en-US" sz="1600" b="0" dirty="0"/>
              <a:t>non-clause specified editorial comments </a:t>
            </a:r>
            <a:endParaRPr lang="en-GB" altLang="en-US" sz="1600" b="0" kern="0" dirty="0"/>
          </a:p>
          <a:p>
            <a:pPr algn="l">
              <a:defRPr/>
            </a:pPr>
            <a:r>
              <a:rPr lang="en-GB" altLang="en-US" sz="1600" b="0" kern="0" dirty="0"/>
              <a:t>GEN (Jon R): General Comments (G) and Technical comments from clause 1 to clause 8</a:t>
            </a:r>
          </a:p>
          <a:p>
            <a:pPr algn="l">
              <a:defRPr/>
            </a:pPr>
            <a:r>
              <a:rPr lang="en-GB" altLang="en-US" sz="1600" b="0" kern="0" dirty="0"/>
              <a:t>MAC (Mark H): Technical comments from clause 9 to 11, clause 14, 26, 29</a:t>
            </a:r>
          </a:p>
          <a:p>
            <a:pPr algn="l">
              <a:defRPr/>
            </a:pPr>
            <a:r>
              <a:rPr lang="en-GB" altLang="en-US" sz="1600" b="0" kern="0" dirty="0"/>
              <a:t>PHY (Mark R): Technical comments from clause 15 to 25, clause 27, 28, 30, plus </a:t>
            </a:r>
            <a:r>
              <a:rPr lang="en-US" sz="1600" b="0" dirty="0"/>
              <a:t>non-clause specified tech comments </a:t>
            </a:r>
            <a:r>
              <a:rPr lang="en-GB" altLang="en-US" sz="1600" b="0" kern="0" dirty="0"/>
              <a:t> </a:t>
            </a:r>
          </a:p>
          <a:p>
            <a:pPr algn="l">
              <a:defRPr/>
            </a:pPr>
            <a:r>
              <a:rPr lang="en-GB" altLang="en-US" sz="1600" b="0" kern="0" dirty="0"/>
              <a:t>SEC (Mike M): Technical comments from clause 12 and 13, and Annexes.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02A91749-8E96-4E04-82AA-B189AE7958F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9677122"/>
              </p:ext>
            </p:extLst>
          </p:nvPr>
        </p:nvGraphicFramePr>
        <p:xfrm>
          <a:off x="1143001" y="1752600"/>
          <a:ext cx="9982199" cy="2811780"/>
        </p:xfrm>
        <a:graphic>
          <a:graphicData uri="http://schemas.openxmlformats.org/drawingml/2006/table">
            <a:tbl>
              <a:tblPr/>
              <a:tblGrid>
                <a:gridCol w="1676399">
                  <a:extLst>
                    <a:ext uri="{9D8B030D-6E8A-4147-A177-3AD203B41FA5}">
                      <a16:colId xmlns:a16="http://schemas.microsoft.com/office/drawing/2014/main" val="2326294006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3243800104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3468773256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3492242246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3676102912"/>
                    </a:ext>
                  </a:extLst>
                </a:gridCol>
                <a:gridCol w="1331590">
                  <a:extLst>
                    <a:ext uri="{9D8B030D-6E8A-4147-A177-3AD203B41FA5}">
                      <a16:colId xmlns:a16="http://schemas.microsoft.com/office/drawing/2014/main" val="2994466584"/>
                    </a:ext>
                  </a:extLst>
                </a:gridCol>
                <a:gridCol w="1030610">
                  <a:extLst>
                    <a:ext uri="{9D8B030D-6E8A-4147-A177-3AD203B41FA5}">
                      <a16:colId xmlns:a16="http://schemas.microsoft.com/office/drawing/2014/main" val="1825979432"/>
                    </a:ext>
                  </a:extLst>
                </a:gridCol>
              </a:tblGrid>
              <a:tr h="5334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Owning Ad-hoc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Discuss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Submission Required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Review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Ready for Motion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Resolved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Grand Total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0058456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EDITOR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617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617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590233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GEN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5549948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MAC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204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0352795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PHY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8355378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175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396788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025102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2714185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Grand Total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727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4933819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>
            <a:extLst>
              <a:ext uri="{FF2B5EF4-FFF2-40B4-BE49-F238E27FC236}">
                <a16:creationId xmlns:a16="http://schemas.microsoft.com/office/drawing/2014/main" id="{00E0720C-A6E4-41FB-93E8-06B0C949F9C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133600" y="3505200"/>
            <a:ext cx="8763000" cy="533400"/>
          </a:xfrm>
        </p:spPr>
        <p:txBody>
          <a:bodyPr/>
          <a:lstStyle/>
          <a:p>
            <a:r>
              <a:rPr lang="en-GB" altLang="en-US" dirty="0"/>
              <a:t>Thank You for Your Contributions!</a:t>
            </a:r>
          </a:p>
        </p:txBody>
      </p:sp>
      <p:sp>
        <p:nvSpPr>
          <p:cNvPr id="16387" name="Footer Placeholder 4">
            <a:extLst>
              <a:ext uri="{FF2B5EF4-FFF2-40B4-BE49-F238E27FC236}">
                <a16:creationId xmlns:a16="http://schemas.microsoft.com/office/drawing/2014/main" id="{7ACDAF3F-5A7A-4A54-B0A7-6DEC0C7C4E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53425" y="6475413"/>
            <a:ext cx="171450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Emily Qi, Intel Corporation</a:t>
            </a:r>
          </a:p>
        </p:txBody>
      </p:sp>
      <p:sp>
        <p:nvSpPr>
          <p:cNvPr id="16388" name="Slide Number Placeholder 5">
            <a:extLst>
              <a:ext uri="{FF2B5EF4-FFF2-40B4-BE49-F238E27FC236}">
                <a16:creationId xmlns:a16="http://schemas.microsoft.com/office/drawing/2014/main" id="{90B004DD-AAAF-47B0-8B8E-B3188A0CF6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b="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en-US"/>
              <a:t>Slide </a:t>
            </a:r>
            <a:fld id="{3FB54599-2023-4200-89BE-1ED51BA5C987}" type="slidenum">
              <a:rPr lang="en-US" altLang="en-US" smtClean="0"/>
              <a:pPr>
                <a:spcBef>
                  <a:spcPct val="0"/>
                </a:spcBef>
                <a:buFontTx/>
                <a:buNone/>
                <a:defRPr/>
              </a:pPr>
              <a:t>6</a:t>
            </a:fld>
            <a:endParaRPr lang="en-US" altLang="en-US" sz="1200" b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>
            <a:extLst>
              <a:ext uri="{FF2B5EF4-FFF2-40B4-BE49-F238E27FC236}">
                <a16:creationId xmlns:a16="http://schemas.microsoft.com/office/drawing/2014/main" id="{D451071C-8080-4891-9A0A-9828646F4B1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200" y="761999"/>
            <a:ext cx="10287000" cy="934066"/>
          </a:xfrm>
        </p:spPr>
        <p:txBody>
          <a:bodyPr/>
          <a:lstStyle/>
          <a:p>
            <a:r>
              <a:rPr lang="en-GB" altLang="en-US" dirty="0"/>
              <a:t>LB258 Comments – Assignees by Ad-hoc Groups </a:t>
            </a:r>
          </a:p>
        </p:txBody>
      </p:sp>
      <p:sp>
        <p:nvSpPr>
          <p:cNvPr id="14339" name="Footer Placeholder 4">
            <a:extLst>
              <a:ext uri="{FF2B5EF4-FFF2-40B4-BE49-F238E27FC236}">
                <a16:creationId xmlns:a16="http://schemas.microsoft.com/office/drawing/2014/main" id="{8E108EC9-8150-470B-BE37-CDC03820CC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53425" y="6475413"/>
            <a:ext cx="171450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Emily Qi, Intel Corporation</a:t>
            </a:r>
          </a:p>
        </p:txBody>
      </p:sp>
      <p:sp>
        <p:nvSpPr>
          <p:cNvPr id="14340" name="Slide Number Placeholder 5">
            <a:extLst>
              <a:ext uri="{FF2B5EF4-FFF2-40B4-BE49-F238E27FC236}">
                <a16:creationId xmlns:a16="http://schemas.microsoft.com/office/drawing/2014/main" id="{41EDC037-19F2-4E42-9264-9D47F56698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b="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en-US"/>
              <a:t>Slide </a:t>
            </a:r>
            <a:fld id="{3FB54599-2023-4200-89BE-1ED51BA5C987}" type="slidenum">
              <a:rPr lang="en-US" altLang="en-US" smtClean="0"/>
              <a:pPr>
                <a:spcBef>
                  <a:spcPct val="0"/>
                </a:spcBef>
                <a:buFontTx/>
                <a:buNone/>
                <a:defRPr/>
              </a:pPr>
              <a:t>7</a:t>
            </a:fld>
            <a:endParaRPr lang="en-US" altLang="en-US" sz="1200" b="0"/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2BCC5154-7A9C-4A27-9D3D-FB4F522E21C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6976311"/>
              </p:ext>
            </p:extLst>
          </p:nvPr>
        </p:nvGraphicFramePr>
        <p:xfrm>
          <a:off x="1504484" y="1696065"/>
          <a:ext cx="4339458" cy="4109014"/>
        </p:xfrm>
        <a:graphic>
          <a:graphicData uri="http://schemas.openxmlformats.org/drawingml/2006/table">
            <a:tbl>
              <a:tblPr/>
              <a:tblGrid>
                <a:gridCol w="1395248">
                  <a:extLst>
                    <a:ext uri="{9D8B030D-6E8A-4147-A177-3AD203B41FA5}">
                      <a16:colId xmlns:a16="http://schemas.microsoft.com/office/drawing/2014/main" val="3861051779"/>
                    </a:ext>
                  </a:extLst>
                </a:gridCol>
                <a:gridCol w="1135117">
                  <a:extLst>
                    <a:ext uri="{9D8B030D-6E8A-4147-A177-3AD203B41FA5}">
                      <a16:colId xmlns:a16="http://schemas.microsoft.com/office/drawing/2014/main" val="2432939905"/>
                    </a:ext>
                  </a:extLst>
                </a:gridCol>
                <a:gridCol w="331076">
                  <a:extLst>
                    <a:ext uri="{9D8B030D-6E8A-4147-A177-3AD203B41FA5}">
                      <a16:colId xmlns:a16="http://schemas.microsoft.com/office/drawing/2014/main" val="1220746958"/>
                    </a:ext>
                  </a:extLst>
                </a:gridCol>
                <a:gridCol w="271955">
                  <a:extLst>
                    <a:ext uri="{9D8B030D-6E8A-4147-A177-3AD203B41FA5}">
                      <a16:colId xmlns:a16="http://schemas.microsoft.com/office/drawing/2014/main" val="1584801812"/>
                    </a:ext>
                  </a:extLst>
                </a:gridCol>
                <a:gridCol w="260131">
                  <a:extLst>
                    <a:ext uri="{9D8B030D-6E8A-4147-A177-3AD203B41FA5}">
                      <a16:colId xmlns:a16="http://schemas.microsoft.com/office/drawing/2014/main" val="3599689623"/>
                    </a:ext>
                  </a:extLst>
                </a:gridCol>
                <a:gridCol w="271955">
                  <a:extLst>
                    <a:ext uri="{9D8B030D-6E8A-4147-A177-3AD203B41FA5}">
                      <a16:colId xmlns:a16="http://schemas.microsoft.com/office/drawing/2014/main" val="2443254592"/>
                    </a:ext>
                  </a:extLst>
                </a:gridCol>
                <a:gridCol w="271955">
                  <a:extLst>
                    <a:ext uri="{9D8B030D-6E8A-4147-A177-3AD203B41FA5}">
                      <a16:colId xmlns:a16="http://schemas.microsoft.com/office/drawing/2014/main" val="3380913805"/>
                    </a:ext>
                  </a:extLst>
                </a:gridCol>
                <a:gridCol w="402021">
                  <a:extLst>
                    <a:ext uri="{9D8B030D-6E8A-4147-A177-3AD203B41FA5}">
                      <a16:colId xmlns:a16="http://schemas.microsoft.com/office/drawing/2014/main" val="2234612853"/>
                    </a:ext>
                  </a:extLst>
                </a:gridCol>
              </a:tblGrid>
              <a:tr h="340535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Owning Ad-hoc</a:t>
                      </a:r>
                    </a:p>
                  </a:txBody>
                  <a:tcPr marL="7094" marR="7094" marT="709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GEN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MAC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PHY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SEC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ED2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ED1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Grand Total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7712331"/>
                  </a:ext>
                </a:extLst>
              </a:tr>
              <a:tr h="134795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Assaf Kasher</a:t>
                      </a:r>
                    </a:p>
                  </a:txBody>
                  <a:tcPr marL="7094" marR="7094" marT="709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0783448"/>
                  </a:ext>
                </a:extLst>
              </a:tr>
              <a:tr h="134795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Brian HART</a:t>
                      </a:r>
                    </a:p>
                  </a:txBody>
                  <a:tcPr marL="7094" marR="7094" marT="709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8328099"/>
                  </a:ext>
                </a:extLst>
              </a:tr>
              <a:tr h="134795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Dan Harkins</a:t>
                      </a:r>
                    </a:p>
                  </a:txBody>
                  <a:tcPr marL="7094" marR="7094" marT="709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1336944"/>
                  </a:ext>
                </a:extLst>
              </a:tr>
              <a:tr h="134795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Edward Au</a:t>
                      </a:r>
                    </a:p>
                  </a:txBody>
                  <a:tcPr marL="7094" marR="7094" marT="709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1761948"/>
                  </a:ext>
                </a:extLst>
              </a:tr>
              <a:tr h="134795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Graham Smith</a:t>
                      </a:r>
                    </a:p>
                  </a:txBody>
                  <a:tcPr marL="7094" marR="7094" marT="709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891048"/>
                  </a:ext>
                </a:extLst>
              </a:tr>
              <a:tr h="134795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Jon Rosdahl</a:t>
                      </a:r>
                    </a:p>
                  </a:txBody>
                  <a:tcPr marL="7094" marR="7094" marT="709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6010531"/>
                  </a:ext>
                </a:extLst>
              </a:tr>
              <a:tr h="134795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Jouni Malinen</a:t>
                      </a:r>
                    </a:p>
                  </a:txBody>
                  <a:tcPr marL="7094" marR="7094" marT="709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1278381"/>
                  </a:ext>
                </a:extLst>
              </a:tr>
              <a:tr h="134795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Mark HAMILTON</a:t>
                      </a:r>
                    </a:p>
                  </a:txBody>
                  <a:tcPr marL="7094" marR="7094" marT="709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9729994"/>
                  </a:ext>
                </a:extLst>
              </a:tr>
              <a:tr h="134795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Mark RISON</a:t>
                      </a:r>
                    </a:p>
                  </a:txBody>
                  <a:tcPr marL="7094" marR="7094" marT="709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140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413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9614508"/>
                  </a:ext>
                </a:extLst>
              </a:tr>
              <a:tr h="134795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Menzo WENTINK</a:t>
                      </a:r>
                    </a:p>
                  </a:txBody>
                  <a:tcPr marL="7094" marR="7094" marT="709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8904707"/>
                  </a:ext>
                </a:extLst>
              </a:tr>
              <a:tr h="134795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Michael Montemurro</a:t>
                      </a:r>
                    </a:p>
                  </a:txBody>
                  <a:tcPr marL="7094" marR="7094" marT="709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0405774"/>
                  </a:ext>
                </a:extLst>
              </a:tr>
              <a:tr h="134795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Robert Stacey</a:t>
                      </a:r>
                    </a:p>
                  </a:txBody>
                  <a:tcPr marL="7094" marR="7094" marT="709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5045226"/>
                  </a:ext>
                </a:extLst>
              </a:tr>
              <a:tr h="134795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Stephen McCann</a:t>
                      </a:r>
                    </a:p>
                  </a:txBody>
                  <a:tcPr marL="7094" marR="7094" marT="709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6091081"/>
                  </a:ext>
                </a:extLst>
              </a:tr>
              <a:tr h="134795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(blank)</a:t>
                      </a:r>
                    </a:p>
                  </a:txBody>
                  <a:tcPr marL="7094" marR="7094" marT="709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188909"/>
                  </a:ext>
                </a:extLst>
              </a:tr>
              <a:tr h="134795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Youhan KIM</a:t>
                      </a:r>
                    </a:p>
                  </a:txBody>
                  <a:tcPr marL="7094" marR="7094" marT="709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3943970"/>
                  </a:ext>
                </a:extLst>
              </a:tr>
              <a:tr h="56275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Emily Qi</a:t>
                      </a:r>
                    </a:p>
                  </a:txBody>
                  <a:tcPr marL="7094" marR="7094" marT="709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5433548"/>
                  </a:ext>
                </a:extLst>
              </a:tr>
              <a:tr h="134795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Solomon Trainin</a:t>
                      </a:r>
                    </a:p>
                  </a:txBody>
                  <a:tcPr marL="7094" marR="7094" marT="709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91939302"/>
                  </a:ext>
                </a:extLst>
              </a:tr>
              <a:tr h="134795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Sean Coffey</a:t>
                      </a:r>
                    </a:p>
                  </a:txBody>
                  <a:tcPr marL="7094" marR="7094" marT="709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5771580"/>
                  </a:ext>
                </a:extLst>
              </a:tr>
              <a:tr h="134795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Guido HIERTZ</a:t>
                      </a:r>
                    </a:p>
                  </a:txBody>
                  <a:tcPr marL="7094" marR="7094" marT="709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0661024"/>
                  </a:ext>
                </a:extLst>
              </a:tr>
              <a:tr h="134795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Thomas Handte</a:t>
                      </a:r>
                    </a:p>
                  </a:txBody>
                  <a:tcPr marL="7094" marR="7094" marT="709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9300470"/>
                  </a:ext>
                </a:extLst>
              </a:tr>
              <a:tr h="134795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Yusuke Asai</a:t>
                      </a:r>
                    </a:p>
                  </a:txBody>
                  <a:tcPr marL="7094" marR="7094" marT="709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519666"/>
                  </a:ext>
                </a:extLst>
              </a:tr>
              <a:tr h="134795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Joseph Levy</a:t>
                      </a:r>
                    </a:p>
                  </a:txBody>
                  <a:tcPr marL="7094" marR="7094" marT="709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2519401"/>
                  </a:ext>
                </a:extLst>
              </a:tr>
              <a:tr h="134795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Andrew MYLES</a:t>
                      </a:r>
                    </a:p>
                  </a:txBody>
                  <a:tcPr marL="7094" marR="7094" marT="709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8164409"/>
                  </a:ext>
                </a:extLst>
              </a:tr>
              <a:tr h="134795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Alfred Asterjadhi</a:t>
                      </a:r>
                    </a:p>
                  </a:txBody>
                  <a:tcPr marL="7094" marR="7094" marT="709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682569"/>
                  </a:ext>
                </a:extLst>
              </a:tr>
              <a:tr h="134795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Jerome HENRY</a:t>
                      </a:r>
                    </a:p>
                  </a:txBody>
                  <a:tcPr marL="7094" marR="7094" marT="709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0556102"/>
                  </a:ext>
                </a:extLst>
              </a:tr>
              <a:tr h="134795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Yujin NOH</a:t>
                      </a:r>
                    </a:p>
                  </a:txBody>
                  <a:tcPr marL="7094" marR="7094" marT="709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8200060"/>
                  </a:ext>
                </a:extLst>
              </a:tr>
              <a:tr h="134795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Kaz SAKODA</a:t>
                      </a:r>
                    </a:p>
                  </a:txBody>
                  <a:tcPr marL="7094" marR="7094" marT="709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1841623"/>
                  </a:ext>
                </a:extLst>
              </a:tr>
              <a:tr h="134795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Thomas Derham</a:t>
                      </a:r>
                    </a:p>
                  </a:txBody>
                  <a:tcPr marL="7094" marR="7094" marT="709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8644723"/>
                  </a:ext>
                </a:extLst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D55A1702-025A-49E9-8C37-C0DA4DD589F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5986188"/>
              </p:ext>
            </p:extLst>
          </p:nvPr>
        </p:nvGraphicFramePr>
        <p:xfrm>
          <a:off x="6186394" y="1864673"/>
          <a:ext cx="4660900" cy="3909060"/>
        </p:xfrm>
        <a:graphic>
          <a:graphicData uri="http://schemas.openxmlformats.org/drawingml/2006/table">
            <a:tbl>
              <a:tblPr/>
              <a:tblGrid>
                <a:gridCol w="1498600">
                  <a:extLst>
                    <a:ext uri="{9D8B030D-6E8A-4147-A177-3AD203B41FA5}">
                      <a16:colId xmlns:a16="http://schemas.microsoft.com/office/drawing/2014/main" val="1343322858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451131685"/>
                    </a:ext>
                  </a:extLst>
                </a:gridCol>
                <a:gridCol w="355600">
                  <a:extLst>
                    <a:ext uri="{9D8B030D-6E8A-4147-A177-3AD203B41FA5}">
                      <a16:colId xmlns:a16="http://schemas.microsoft.com/office/drawing/2014/main" val="911102245"/>
                    </a:ext>
                  </a:extLst>
                </a:gridCol>
                <a:gridCol w="292100">
                  <a:extLst>
                    <a:ext uri="{9D8B030D-6E8A-4147-A177-3AD203B41FA5}">
                      <a16:colId xmlns:a16="http://schemas.microsoft.com/office/drawing/2014/main" val="1289425285"/>
                    </a:ext>
                  </a:extLst>
                </a:gridCol>
                <a:gridCol w="279400">
                  <a:extLst>
                    <a:ext uri="{9D8B030D-6E8A-4147-A177-3AD203B41FA5}">
                      <a16:colId xmlns:a16="http://schemas.microsoft.com/office/drawing/2014/main" val="2758412994"/>
                    </a:ext>
                  </a:extLst>
                </a:gridCol>
                <a:gridCol w="292100">
                  <a:extLst>
                    <a:ext uri="{9D8B030D-6E8A-4147-A177-3AD203B41FA5}">
                      <a16:colId xmlns:a16="http://schemas.microsoft.com/office/drawing/2014/main" val="2854349092"/>
                    </a:ext>
                  </a:extLst>
                </a:gridCol>
                <a:gridCol w="292100">
                  <a:extLst>
                    <a:ext uri="{9D8B030D-6E8A-4147-A177-3AD203B41FA5}">
                      <a16:colId xmlns:a16="http://schemas.microsoft.com/office/drawing/2014/main" val="2986134468"/>
                    </a:ext>
                  </a:extLst>
                </a:gridCol>
                <a:gridCol w="431800">
                  <a:extLst>
                    <a:ext uri="{9D8B030D-6E8A-4147-A177-3AD203B41FA5}">
                      <a16:colId xmlns:a16="http://schemas.microsoft.com/office/drawing/2014/main" val="1273354711"/>
                    </a:ext>
                  </a:extLst>
                </a:gridCol>
              </a:tblGrid>
              <a:tr h="127635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Payam Torab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8795635"/>
                  </a:ext>
                </a:extLst>
              </a:tr>
              <a:tr h="127635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Osama Aboulmagd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4229567"/>
                  </a:ext>
                </a:extLst>
              </a:tr>
              <a:tr h="127635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Abhi PATIL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5911135"/>
                  </a:ext>
                </a:extLst>
              </a:tr>
              <a:tr h="127635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Subir DAS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8045031"/>
                  </a:ext>
                </a:extLst>
              </a:tr>
              <a:tr h="127635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Dave HALASZ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4792224"/>
                  </a:ext>
                </a:extLst>
              </a:tr>
              <a:tr h="127635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Michail Koundourakis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2099503"/>
                  </a:ext>
                </a:extLst>
              </a:tr>
              <a:tr h="127635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Jeongki Kim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606023"/>
                  </a:ext>
                </a:extLst>
              </a:tr>
              <a:tr h="127635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Nancy Lee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6901145"/>
                  </a:ext>
                </a:extLst>
              </a:tr>
              <a:tr h="127635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Yonggang Fang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8610590"/>
                  </a:ext>
                </a:extLst>
              </a:tr>
              <a:tr h="127635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Yan XIN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4048440"/>
                  </a:ext>
                </a:extLst>
              </a:tr>
              <a:tr h="127635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Osama ABOUL-MAGD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2644132"/>
                  </a:ext>
                </a:extLst>
              </a:tr>
              <a:tr h="127635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Jarkko Kneckt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7005605"/>
                  </a:ext>
                </a:extLst>
              </a:tr>
              <a:tr h="127635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Naveen Kakani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9508558"/>
                  </a:ext>
                </a:extLst>
              </a:tr>
              <a:tr h="127635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Yunbo Li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3732309"/>
                  </a:ext>
                </a:extLst>
              </a:tr>
              <a:tr h="127635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Antonio de la Oliva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1905713"/>
                  </a:ext>
                </a:extLst>
              </a:tr>
              <a:tr h="127635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Yuchen Guo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1650011"/>
                  </a:ext>
                </a:extLst>
              </a:tr>
              <a:tr h="127635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Pascal VIGER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4248644"/>
                  </a:ext>
                </a:extLst>
              </a:tr>
              <a:tr h="127635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John Wullert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5941761"/>
                  </a:ext>
                </a:extLst>
              </a:tr>
              <a:tr h="127635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Gaurang Naik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9460968"/>
                  </a:ext>
                </a:extLst>
              </a:tr>
              <a:tr h="127635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Rui Yang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8209489"/>
                  </a:ext>
                </a:extLst>
              </a:tr>
              <a:tr h="127635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Xiaofei Wang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6430042"/>
                  </a:ext>
                </a:extLst>
              </a:tr>
              <a:tr h="127635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Dana Ciochina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005378"/>
                  </a:ext>
                </a:extLst>
              </a:tr>
              <a:tr h="127635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Albert PETRICK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8890103"/>
                  </a:ext>
                </a:extLst>
              </a:tr>
              <a:tr h="127635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Zinan Lin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6856315"/>
                  </a:ext>
                </a:extLst>
              </a:tr>
              <a:tr h="127635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Payam Torab Jahromi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7562986"/>
                  </a:ext>
                </a:extLst>
              </a:tr>
              <a:tr h="127635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Mark Rision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9788147"/>
                  </a:ext>
                </a:extLst>
              </a:tr>
              <a:tr h="127635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Grand Total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218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1671205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763845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>
            <a:extLst>
              <a:ext uri="{FF2B5EF4-FFF2-40B4-BE49-F238E27FC236}">
                <a16:creationId xmlns:a16="http://schemas.microsoft.com/office/drawing/2014/main" id="{D451071C-8080-4891-9A0A-9828646F4B1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200" y="761999"/>
            <a:ext cx="10287000" cy="934066"/>
          </a:xfrm>
        </p:spPr>
        <p:txBody>
          <a:bodyPr/>
          <a:lstStyle/>
          <a:p>
            <a:r>
              <a:rPr lang="en-GB" altLang="en-US" dirty="0"/>
              <a:t>LB258 Comments – Comments by Commenters</a:t>
            </a:r>
          </a:p>
        </p:txBody>
      </p:sp>
      <p:sp>
        <p:nvSpPr>
          <p:cNvPr id="14339" name="Footer Placeholder 4">
            <a:extLst>
              <a:ext uri="{FF2B5EF4-FFF2-40B4-BE49-F238E27FC236}">
                <a16:creationId xmlns:a16="http://schemas.microsoft.com/office/drawing/2014/main" id="{8E108EC9-8150-470B-BE37-CDC03820CC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53425" y="6475413"/>
            <a:ext cx="171450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Emily Qi, Intel Corporation</a:t>
            </a:r>
          </a:p>
        </p:txBody>
      </p:sp>
      <p:sp>
        <p:nvSpPr>
          <p:cNvPr id="14340" name="Slide Number Placeholder 5">
            <a:extLst>
              <a:ext uri="{FF2B5EF4-FFF2-40B4-BE49-F238E27FC236}">
                <a16:creationId xmlns:a16="http://schemas.microsoft.com/office/drawing/2014/main" id="{41EDC037-19F2-4E42-9264-9D47F56698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b="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en-US"/>
              <a:t>Slide </a:t>
            </a:r>
            <a:fld id="{3FB54599-2023-4200-89BE-1ED51BA5C987}" type="slidenum">
              <a:rPr lang="en-US" altLang="en-US" smtClean="0"/>
              <a:pPr>
                <a:spcBef>
                  <a:spcPct val="0"/>
                </a:spcBef>
                <a:buFontTx/>
                <a:buNone/>
                <a:defRPr/>
              </a:pPr>
              <a:t>8</a:t>
            </a:fld>
            <a:endParaRPr lang="en-US" altLang="en-US" sz="1200" b="0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E71BD390-9001-4BCC-A0DA-FEB0176DD3D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3059252"/>
              </p:ext>
            </p:extLst>
          </p:nvPr>
        </p:nvGraphicFramePr>
        <p:xfrm>
          <a:off x="914399" y="1524000"/>
          <a:ext cx="4691747" cy="4800598"/>
        </p:xfrm>
        <a:graphic>
          <a:graphicData uri="http://schemas.openxmlformats.org/drawingml/2006/table">
            <a:tbl>
              <a:tblPr/>
              <a:tblGrid>
                <a:gridCol w="1354430">
                  <a:extLst>
                    <a:ext uri="{9D8B030D-6E8A-4147-A177-3AD203B41FA5}">
                      <a16:colId xmlns:a16="http://schemas.microsoft.com/office/drawing/2014/main" val="1162593802"/>
                    </a:ext>
                  </a:extLst>
                </a:gridCol>
                <a:gridCol w="910177">
                  <a:extLst>
                    <a:ext uri="{9D8B030D-6E8A-4147-A177-3AD203B41FA5}">
                      <a16:colId xmlns:a16="http://schemas.microsoft.com/office/drawing/2014/main" val="622462146"/>
                    </a:ext>
                  </a:extLst>
                </a:gridCol>
                <a:gridCol w="173367">
                  <a:extLst>
                    <a:ext uri="{9D8B030D-6E8A-4147-A177-3AD203B41FA5}">
                      <a16:colId xmlns:a16="http://schemas.microsoft.com/office/drawing/2014/main" val="1564922992"/>
                    </a:ext>
                  </a:extLst>
                </a:gridCol>
                <a:gridCol w="173367">
                  <a:extLst>
                    <a:ext uri="{9D8B030D-6E8A-4147-A177-3AD203B41FA5}">
                      <a16:colId xmlns:a16="http://schemas.microsoft.com/office/drawing/2014/main" val="2693252010"/>
                    </a:ext>
                  </a:extLst>
                </a:gridCol>
                <a:gridCol w="411747">
                  <a:extLst>
                    <a:ext uri="{9D8B030D-6E8A-4147-A177-3AD203B41FA5}">
                      <a16:colId xmlns:a16="http://schemas.microsoft.com/office/drawing/2014/main" val="3136269492"/>
                    </a:ext>
                  </a:extLst>
                </a:gridCol>
                <a:gridCol w="238380">
                  <a:extLst>
                    <a:ext uri="{9D8B030D-6E8A-4147-A177-3AD203B41FA5}">
                      <a16:colId xmlns:a16="http://schemas.microsoft.com/office/drawing/2014/main" val="1169860336"/>
                    </a:ext>
                  </a:extLst>
                </a:gridCol>
                <a:gridCol w="173367">
                  <a:extLst>
                    <a:ext uri="{9D8B030D-6E8A-4147-A177-3AD203B41FA5}">
                      <a16:colId xmlns:a16="http://schemas.microsoft.com/office/drawing/2014/main" val="127202047"/>
                    </a:ext>
                  </a:extLst>
                </a:gridCol>
                <a:gridCol w="238380">
                  <a:extLst>
                    <a:ext uri="{9D8B030D-6E8A-4147-A177-3AD203B41FA5}">
                      <a16:colId xmlns:a16="http://schemas.microsoft.com/office/drawing/2014/main" val="3618120621"/>
                    </a:ext>
                  </a:extLst>
                </a:gridCol>
                <a:gridCol w="390076">
                  <a:extLst>
                    <a:ext uri="{9D8B030D-6E8A-4147-A177-3AD203B41FA5}">
                      <a16:colId xmlns:a16="http://schemas.microsoft.com/office/drawing/2014/main" val="671548397"/>
                    </a:ext>
                  </a:extLst>
                </a:gridCol>
                <a:gridCol w="628456">
                  <a:extLst>
                    <a:ext uri="{9D8B030D-6E8A-4147-A177-3AD203B41FA5}">
                      <a16:colId xmlns:a16="http://schemas.microsoft.com/office/drawing/2014/main" val="142399127"/>
                    </a:ext>
                  </a:extLst>
                </a:gridCol>
              </a:tblGrid>
              <a:tr h="154858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Owning Ad-hoc</a:t>
                      </a:r>
                    </a:p>
                  </a:txBody>
                  <a:tcPr marL="5531" marR="5531" marT="553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</a:t>
                      </a:r>
                    </a:p>
                  </a:txBody>
                  <a:tcPr marL="5531" marR="5531" marT="553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</a:t>
                      </a:r>
                    </a:p>
                  </a:txBody>
                  <a:tcPr marL="5531" marR="5531" marT="553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T</a:t>
                      </a:r>
                    </a:p>
                  </a:txBody>
                  <a:tcPr marL="5531" marR="5531" marT="5531" marB="0" anchor="b">
                    <a:lnL>
                      <a:noFill/>
                    </a:lnL>
                    <a:lnR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31" marR="5531" marT="5531" marB="0" anchor="b">
                    <a:lnL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</a:t>
                      </a:r>
                    </a:p>
                  </a:txBody>
                  <a:tcPr marL="5531" marR="5531" marT="5531" marB="0" anchor="b">
                    <a:lnL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</a:t>
                      </a:r>
                    </a:p>
                  </a:txBody>
                  <a:tcPr marL="5531" marR="5531" marT="553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T</a:t>
                      </a:r>
                    </a:p>
                  </a:txBody>
                  <a:tcPr marL="5531" marR="5531" marT="5531" marB="0" anchor="b">
                    <a:lnL>
                      <a:noFill/>
                    </a:lnL>
                    <a:lnR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31" marR="5531" marT="5531" marB="0" anchor="b">
                    <a:lnL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3903149"/>
                  </a:ext>
                </a:extLst>
              </a:tr>
              <a:tr h="154858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Mark RISON</a:t>
                      </a:r>
                    </a:p>
                  </a:txBody>
                  <a:tcPr marL="5531" marR="5531" marT="553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229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573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809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809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83997269"/>
                  </a:ext>
                </a:extLst>
              </a:tr>
              <a:tr h="154858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Mark Hamilton</a:t>
                      </a:r>
                    </a:p>
                  </a:txBody>
                  <a:tcPr marL="5531" marR="5531" marT="553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29897921"/>
                  </a:ext>
                </a:extLst>
              </a:tr>
              <a:tr h="154858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Stephan Sand</a:t>
                      </a:r>
                    </a:p>
                  </a:txBody>
                  <a:tcPr marL="5531" marR="5531" marT="553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11372998"/>
                  </a:ext>
                </a:extLst>
              </a:tr>
              <a:tr h="154858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Guido Hiertz</a:t>
                      </a:r>
                    </a:p>
                  </a:txBody>
                  <a:tcPr marL="5531" marR="5531" marT="553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65660527"/>
                  </a:ext>
                </a:extLst>
              </a:tr>
              <a:tr h="154858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Joseph Levy</a:t>
                      </a:r>
                    </a:p>
                  </a:txBody>
                  <a:tcPr marL="5531" marR="5531" marT="553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81601200"/>
                  </a:ext>
                </a:extLst>
              </a:tr>
              <a:tr h="154858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Graham Smith</a:t>
                      </a:r>
                    </a:p>
                  </a:txBody>
                  <a:tcPr marL="5531" marR="5531" marT="553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71690871"/>
                  </a:ext>
                </a:extLst>
              </a:tr>
              <a:tr h="154858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Brian Hart</a:t>
                      </a:r>
                    </a:p>
                  </a:txBody>
                  <a:tcPr marL="5531" marR="5531" marT="553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22518939"/>
                  </a:ext>
                </a:extLst>
              </a:tr>
              <a:tr h="154858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Abhishek Patil</a:t>
                      </a:r>
                    </a:p>
                  </a:txBody>
                  <a:tcPr marL="5531" marR="5531" marT="553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60721955"/>
                  </a:ext>
                </a:extLst>
              </a:tr>
              <a:tr h="154858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Stephen McCann</a:t>
                      </a:r>
                    </a:p>
                  </a:txBody>
                  <a:tcPr marL="5531" marR="5531" marT="553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88454553"/>
                  </a:ext>
                </a:extLst>
              </a:tr>
              <a:tr h="154858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John Coffey</a:t>
                      </a:r>
                    </a:p>
                  </a:txBody>
                  <a:tcPr marL="5531" marR="5531" marT="553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36211714"/>
                  </a:ext>
                </a:extLst>
              </a:tr>
              <a:tr h="154858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Emily Qi</a:t>
                      </a:r>
                    </a:p>
                  </a:txBody>
                  <a:tcPr marL="5531" marR="5531" marT="553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77267640"/>
                  </a:ext>
                </a:extLst>
              </a:tr>
              <a:tr h="154858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Payam Torab Jahromi</a:t>
                      </a:r>
                    </a:p>
                  </a:txBody>
                  <a:tcPr marL="5531" marR="5531" marT="553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26090964"/>
                  </a:ext>
                </a:extLst>
              </a:tr>
              <a:tr h="154858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Hiroyuki Motozuka</a:t>
                      </a:r>
                    </a:p>
                  </a:txBody>
                  <a:tcPr marL="5531" marR="5531" marT="553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54907916"/>
                  </a:ext>
                </a:extLst>
              </a:tr>
              <a:tr h="154858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Nancy Lee</a:t>
                      </a:r>
                    </a:p>
                  </a:txBody>
                  <a:tcPr marL="5531" marR="5531" marT="553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30347447"/>
                  </a:ext>
                </a:extLst>
              </a:tr>
              <a:tr h="154858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Jouni Malinen</a:t>
                      </a:r>
                    </a:p>
                  </a:txBody>
                  <a:tcPr marL="5531" marR="5531" marT="553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02095715"/>
                  </a:ext>
                </a:extLst>
              </a:tr>
              <a:tr h="154858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Yonggang Fang</a:t>
                      </a:r>
                    </a:p>
                  </a:txBody>
                  <a:tcPr marL="5531" marR="5531" marT="553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23029803"/>
                  </a:ext>
                </a:extLst>
              </a:tr>
              <a:tr h="154858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Daniel Harkins</a:t>
                      </a:r>
                    </a:p>
                  </a:txBody>
                  <a:tcPr marL="5531" marR="5531" marT="553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82396976"/>
                  </a:ext>
                </a:extLst>
              </a:tr>
              <a:tr h="154858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Wookbong Lee</a:t>
                      </a:r>
                    </a:p>
                  </a:txBody>
                  <a:tcPr marL="5531" marR="5531" marT="553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7255739"/>
                  </a:ext>
                </a:extLst>
              </a:tr>
              <a:tr h="154858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Jeongki Kim</a:t>
                      </a:r>
                    </a:p>
                  </a:txBody>
                  <a:tcPr marL="5531" marR="5531" marT="553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71162517"/>
                  </a:ext>
                </a:extLst>
              </a:tr>
              <a:tr h="154858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Kazuto Yano</a:t>
                      </a:r>
                    </a:p>
                  </a:txBody>
                  <a:tcPr marL="5531" marR="5531" marT="553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36038499"/>
                  </a:ext>
                </a:extLst>
              </a:tr>
              <a:tr h="154858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Youhan Kim</a:t>
                      </a:r>
                    </a:p>
                  </a:txBody>
                  <a:tcPr marL="5531" marR="5531" marT="553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52513864"/>
                  </a:ext>
                </a:extLst>
              </a:tr>
              <a:tr h="154858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yujin noh</a:t>
                      </a:r>
                    </a:p>
                  </a:txBody>
                  <a:tcPr marL="5531" marR="5531" marT="553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36147524"/>
                  </a:ext>
                </a:extLst>
              </a:tr>
              <a:tr h="154858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Pascal VIGER</a:t>
                      </a:r>
                    </a:p>
                  </a:txBody>
                  <a:tcPr marL="5531" marR="5531" marT="553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51547722"/>
                  </a:ext>
                </a:extLst>
              </a:tr>
              <a:tr h="154858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Thomas Derham</a:t>
                      </a:r>
                    </a:p>
                  </a:txBody>
                  <a:tcPr marL="5531" marR="5531" marT="553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14010271"/>
                  </a:ext>
                </a:extLst>
              </a:tr>
              <a:tr h="154858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Alfred Asterjadhi</a:t>
                      </a:r>
                    </a:p>
                  </a:txBody>
                  <a:tcPr marL="5531" marR="5531" marT="553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41189604"/>
                  </a:ext>
                </a:extLst>
              </a:tr>
              <a:tr h="154858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Osama Aboulmagd</a:t>
                      </a:r>
                    </a:p>
                  </a:txBody>
                  <a:tcPr marL="5531" marR="5531" marT="553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4455736"/>
                  </a:ext>
                </a:extLst>
              </a:tr>
              <a:tr h="154858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RUI YANG</a:t>
                      </a:r>
                    </a:p>
                  </a:txBody>
                  <a:tcPr marL="5531" marR="5531" marT="553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94905048"/>
                  </a:ext>
                </a:extLst>
              </a:tr>
              <a:tr h="154858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Assaf Kasher</a:t>
                      </a:r>
                    </a:p>
                  </a:txBody>
                  <a:tcPr marL="5531" marR="5531" marT="553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97143569"/>
                  </a:ext>
                </a:extLst>
              </a:tr>
              <a:tr h="154858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Gaurang Naik</a:t>
                      </a:r>
                    </a:p>
                  </a:txBody>
                  <a:tcPr marL="5531" marR="5531" marT="553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46529127"/>
                  </a:ext>
                </a:extLst>
              </a:tr>
              <a:tr h="154858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Shimi Shilo</a:t>
                      </a:r>
                    </a:p>
                  </a:txBody>
                  <a:tcPr marL="5531" marR="5531" marT="553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4638893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AB75E517-0937-4FFA-ACAA-CDA033F53C2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017930"/>
              </p:ext>
            </p:extLst>
          </p:nvPr>
        </p:nvGraphicFramePr>
        <p:xfrm>
          <a:off x="6096000" y="1600200"/>
          <a:ext cx="4724400" cy="4724405"/>
        </p:xfrm>
        <a:graphic>
          <a:graphicData uri="http://schemas.openxmlformats.org/drawingml/2006/table">
            <a:tbl>
              <a:tblPr/>
              <a:tblGrid>
                <a:gridCol w="1363856">
                  <a:extLst>
                    <a:ext uri="{9D8B030D-6E8A-4147-A177-3AD203B41FA5}">
                      <a16:colId xmlns:a16="http://schemas.microsoft.com/office/drawing/2014/main" val="2642919552"/>
                    </a:ext>
                  </a:extLst>
                </a:gridCol>
                <a:gridCol w="916511">
                  <a:extLst>
                    <a:ext uri="{9D8B030D-6E8A-4147-A177-3AD203B41FA5}">
                      <a16:colId xmlns:a16="http://schemas.microsoft.com/office/drawing/2014/main" val="1982428863"/>
                    </a:ext>
                  </a:extLst>
                </a:gridCol>
                <a:gridCol w="174574">
                  <a:extLst>
                    <a:ext uri="{9D8B030D-6E8A-4147-A177-3AD203B41FA5}">
                      <a16:colId xmlns:a16="http://schemas.microsoft.com/office/drawing/2014/main" val="2293765569"/>
                    </a:ext>
                  </a:extLst>
                </a:gridCol>
                <a:gridCol w="174574">
                  <a:extLst>
                    <a:ext uri="{9D8B030D-6E8A-4147-A177-3AD203B41FA5}">
                      <a16:colId xmlns:a16="http://schemas.microsoft.com/office/drawing/2014/main" val="2795350900"/>
                    </a:ext>
                  </a:extLst>
                </a:gridCol>
                <a:gridCol w="414613">
                  <a:extLst>
                    <a:ext uri="{9D8B030D-6E8A-4147-A177-3AD203B41FA5}">
                      <a16:colId xmlns:a16="http://schemas.microsoft.com/office/drawing/2014/main" val="2884735759"/>
                    </a:ext>
                  </a:extLst>
                </a:gridCol>
                <a:gridCol w="240039">
                  <a:extLst>
                    <a:ext uri="{9D8B030D-6E8A-4147-A177-3AD203B41FA5}">
                      <a16:colId xmlns:a16="http://schemas.microsoft.com/office/drawing/2014/main" val="851095256"/>
                    </a:ext>
                  </a:extLst>
                </a:gridCol>
                <a:gridCol w="174574">
                  <a:extLst>
                    <a:ext uri="{9D8B030D-6E8A-4147-A177-3AD203B41FA5}">
                      <a16:colId xmlns:a16="http://schemas.microsoft.com/office/drawing/2014/main" val="3452904692"/>
                    </a:ext>
                  </a:extLst>
                </a:gridCol>
                <a:gridCol w="240039">
                  <a:extLst>
                    <a:ext uri="{9D8B030D-6E8A-4147-A177-3AD203B41FA5}">
                      <a16:colId xmlns:a16="http://schemas.microsoft.com/office/drawing/2014/main" val="535652587"/>
                    </a:ext>
                  </a:extLst>
                </a:gridCol>
                <a:gridCol w="392790">
                  <a:extLst>
                    <a:ext uri="{9D8B030D-6E8A-4147-A177-3AD203B41FA5}">
                      <a16:colId xmlns:a16="http://schemas.microsoft.com/office/drawing/2014/main" val="471189992"/>
                    </a:ext>
                  </a:extLst>
                </a:gridCol>
                <a:gridCol w="632830">
                  <a:extLst>
                    <a:ext uri="{9D8B030D-6E8A-4147-A177-3AD203B41FA5}">
                      <a16:colId xmlns:a16="http://schemas.microsoft.com/office/drawing/2014/main" val="2334757724"/>
                    </a:ext>
                  </a:extLst>
                </a:gridCol>
              </a:tblGrid>
              <a:tr h="134983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Tomoko Adachi</a:t>
                      </a:r>
                    </a:p>
                  </a:txBody>
                  <a:tcPr marL="4899" marR="4899" marT="4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19935655"/>
                  </a:ext>
                </a:extLst>
              </a:tr>
              <a:tr h="134983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Yunbo Li</a:t>
                      </a:r>
                    </a:p>
                  </a:txBody>
                  <a:tcPr marL="4899" marR="4899" marT="4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30633841"/>
                  </a:ext>
                </a:extLst>
              </a:tr>
              <a:tr h="134983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John Wullert</a:t>
                      </a:r>
                    </a:p>
                  </a:txBody>
                  <a:tcPr marL="4899" marR="4899" marT="4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95650073"/>
                  </a:ext>
                </a:extLst>
              </a:tr>
              <a:tr h="134983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Amelia Andersdotter</a:t>
                      </a:r>
                    </a:p>
                  </a:txBody>
                  <a:tcPr marL="4899" marR="4899" marT="4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1375455"/>
                  </a:ext>
                </a:extLst>
              </a:tr>
              <a:tr h="134983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Yan Xin</a:t>
                      </a:r>
                    </a:p>
                  </a:txBody>
                  <a:tcPr marL="4899" marR="4899" marT="4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09326757"/>
                  </a:ext>
                </a:extLst>
              </a:tr>
              <a:tr h="134983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Jarkko Kneckt</a:t>
                      </a:r>
                    </a:p>
                  </a:txBody>
                  <a:tcPr marL="4899" marR="4899" marT="4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75591992"/>
                  </a:ext>
                </a:extLst>
              </a:tr>
              <a:tr h="134983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Kazuyuki Sakoda</a:t>
                      </a:r>
                    </a:p>
                  </a:txBody>
                  <a:tcPr marL="4899" marR="4899" marT="4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93049403"/>
                  </a:ext>
                </a:extLst>
              </a:tr>
              <a:tr h="134983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Kwok Shum Au</a:t>
                      </a:r>
                    </a:p>
                  </a:txBody>
                  <a:tcPr marL="4899" marR="4899" marT="4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65897028"/>
                  </a:ext>
                </a:extLst>
              </a:tr>
              <a:tr h="134983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Zinan Lin</a:t>
                      </a:r>
                    </a:p>
                  </a:txBody>
                  <a:tcPr marL="4899" marR="4899" marT="4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65798389"/>
                  </a:ext>
                </a:extLst>
              </a:tr>
              <a:tr h="134983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Albert Petrick</a:t>
                      </a:r>
                    </a:p>
                  </a:txBody>
                  <a:tcPr marL="4899" marR="4899" marT="4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32089564"/>
                  </a:ext>
                </a:extLst>
              </a:tr>
              <a:tr h="134983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Thomas Handte</a:t>
                      </a:r>
                    </a:p>
                  </a:txBody>
                  <a:tcPr marL="4899" marR="4899" marT="4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32306016"/>
                  </a:ext>
                </a:extLst>
              </a:tr>
              <a:tr h="134983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Jerome Henry</a:t>
                      </a:r>
                    </a:p>
                  </a:txBody>
                  <a:tcPr marL="4899" marR="4899" marT="4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19239048"/>
                  </a:ext>
                </a:extLst>
              </a:tr>
              <a:tr h="134983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James Yee</a:t>
                      </a:r>
                    </a:p>
                  </a:txBody>
                  <a:tcPr marL="4899" marR="4899" marT="4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03341579"/>
                  </a:ext>
                </a:extLst>
              </a:tr>
              <a:tr h="134983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Michael Montemurro</a:t>
                      </a:r>
                    </a:p>
                  </a:txBody>
                  <a:tcPr marL="4899" marR="4899" marT="4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86828499"/>
                  </a:ext>
                </a:extLst>
              </a:tr>
              <a:tr h="134983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Xiaofei Wang</a:t>
                      </a:r>
                    </a:p>
                  </a:txBody>
                  <a:tcPr marL="4899" marR="4899" marT="4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09613937"/>
                  </a:ext>
                </a:extLst>
              </a:tr>
              <a:tr h="134983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Yusuke Asai</a:t>
                      </a:r>
                    </a:p>
                  </a:txBody>
                  <a:tcPr marL="4899" marR="4899" marT="4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16218949"/>
                  </a:ext>
                </a:extLst>
              </a:tr>
              <a:tr h="134983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Richard Kennedy</a:t>
                      </a:r>
                    </a:p>
                  </a:txBody>
                  <a:tcPr marL="4899" marR="4899" marT="4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00717429"/>
                  </a:ext>
                </a:extLst>
              </a:tr>
              <a:tr h="134983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Michail Koundourakis</a:t>
                      </a:r>
                    </a:p>
                  </a:txBody>
                  <a:tcPr marL="4899" marR="4899" marT="4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15581623"/>
                  </a:ext>
                </a:extLst>
              </a:tr>
              <a:tr h="134983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Robert Stacey</a:t>
                      </a:r>
                    </a:p>
                  </a:txBody>
                  <a:tcPr marL="4899" marR="4899" marT="4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7175569"/>
                  </a:ext>
                </a:extLst>
              </a:tr>
              <a:tr h="134983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Eldad Perahia</a:t>
                      </a:r>
                    </a:p>
                  </a:txBody>
                  <a:tcPr marL="4899" marR="4899" marT="4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8796551"/>
                  </a:ext>
                </a:extLst>
              </a:tr>
              <a:tr h="134983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Naveen Kakani</a:t>
                      </a:r>
                    </a:p>
                  </a:txBody>
                  <a:tcPr marL="4899" marR="4899" marT="4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61999434"/>
                  </a:ext>
                </a:extLst>
              </a:tr>
              <a:tr h="134983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Daniel Verenzuela</a:t>
                      </a:r>
                    </a:p>
                  </a:txBody>
                  <a:tcPr marL="4899" marR="4899" marT="4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18499172"/>
                  </a:ext>
                </a:extLst>
              </a:tr>
              <a:tr h="134983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Gaurav Patwardhan</a:t>
                      </a:r>
                    </a:p>
                  </a:txBody>
                  <a:tcPr marL="4899" marR="4899" marT="4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41389425"/>
                  </a:ext>
                </a:extLst>
              </a:tr>
              <a:tr h="134983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Antonio DeLaOlivaDelgado</a:t>
                      </a:r>
                    </a:p>
                  </a:txBody>
                  <a:tcPr marL="4899" marR="4899" marT="4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04994789"/>
                  </a:ext>
                </a:extLst>
              </a:tr>
              <a:tr h="134983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Guogang Huang</a:t>
                      </a:r>
                    </a:p>
                  </a:txBody>
                  <a:tcPr marL="4899" marR="4899" marT="4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0450819"/>
                  </a:ext>
                </a:extLst>
              </a:tr>
              <a:tr h="134983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Roger Marks</a:t>
                      </a:r>
                    </a:p>
                  </a:txBody>
                  <a:tcPr marL="4899" marR="4899" marT="4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02627257"/>
                  </a:ext>
                </a:extLst>
              </a:tr>
              <a:tr h="134983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Dana Ciochina</a:t>
                      </a:r>
                    </a:p>
                  </a:txBody>
                  <a:tcPr marL="4899" marR="4899" marT="4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13390500"/>
                  </a:ext>
                </a:extLst>
              </a:tr>
              <a:tr h="134983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GEORGE CHERIAN</a:t>
                      </a:r>
                    </a:p>
                  </a:txBody>
                  <a:tcPr marL="4899" marR="4899" marT="4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06830125"/>
                  </a:ext>
                </a:extLst>
              </a:tr>
              <a:tr h="134983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Mahmoud Kamel</a:t>
                      </a:r>
                    </a:p>
                  </a:txBody>
                  <a:tcPr marL="4899" marR="4899" marT="4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34884720"/>
                  </a:ext>
                </a:extLst>
              </a:tr>
              <a:tr h="134983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Ming Gan</a:t>
                      </a:r>
                    </a:p>
                  </a:txBody>
                  <a:tcPr marL="4899" marR="4899" marT="4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07035108"/>
                  </a:ext>
                </a:extLst>
              </a:tr>
              <a:tr h="134983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Arik Klein</a:t>
                      </a:r>
                    </a:p>
                  </a:txBody>
                  <a:tcPr marL="4899" marR="4899" marT="4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63860649"/>
                  </a:ext>
                </a:extLst>
              </a:tr>
              <a:tr h="134983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Solomon Trainin</a:t>
                      </a:r>
                    </a:p>
                  </a:txBody>
                  <a:tcPr marL="4899" marR="4899" marT="4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24414385"/>
                  </a:ext>
                </a:extLst>
              </a:tr>
              <a:tr h="134983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Subir Das</a:t>
                      </a:r>
                    </a:p>
                  </a:txBody>
                  <a:tcPr marL="4899" marR="4899" marT="4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49148198"/>
                  </a:ext>
                </a:extLst>
              </a:tr>
              <a:tr h="134983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Yuchen Guo</a:t>
                      </a:r>
                    </a:p>
                  </a:txBody>
                  <a:tcPr marL="4899" marR="4899" marT="4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86834935"/>
                  </a:ext>
                </a:extLst>
              </a:tr>
              <a:tr h="134983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Grand Total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207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300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841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1185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1392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488967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95639679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116228</TotalTime>
  <Words>1731</Words>
  <Application>Microsoft Office PowerPoint</Application>
  <PresentationFormat>Widescreen</PresentationFormat>
  <Paragraphs>1249</Paragraphs>
  <Slides>8</Slides>
  <Notes>8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Calibri</vt:lpstr>
      <vt:lpstr>Times New Roman</vt:lpstr>
      <vt:lpstr>802-11-Submission</vt:lpstr>
      <vt:lpstr>Document</vt:lpstr>
      <vt:lpstr>Binary Worksheet</vt:lpstr>
      <vt:lpstr>802.11REVme Editor’s Report</vt:lpstr>
      <vt:lpstr>Status of REVme Draft</vt:lpstr>
      <vt:lpstr>Reference Documents</vt:lpstr>
      <vt:lpstr>Amendment Roll-in Plan</vt:lpstr>
      <vt:lpstr>LB258 Comments - Resolution Status</vt:lpstr>
      <vt:lpstr>Thank You for Your Contributions!</vt:lpstr>
      <vt:lpstr>LB258 Comments – Assignees by Ad-hoc Groups </vt:lpstr>
      <vt:lpstr>LB258 Comments – Comments by Commenters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11-21/687</dc:title>
  <dc:subject>Task Group AY November 2015 Meeting Agenda</dc:subject>
  <dc:creator>emily.h.qi@intel.com</dc:creator>
  <cp:keywords>May 2021</cp:keywords>
  <dc:description/>
  <cp:lastModifiedBy>Qi, Emily H</cp:lastModifiedBy>
  <cp:revision>4588</cp:revision>
  <cp:lastPrinted>2014-11-04T15:04:57Z</cp:lastPrinted>
  <dcterms:created xsi:type="dcterms:W3CDTF">2007-04-17T18:10:23Z</dcterms:created>
  <dcterms:modified xsi:type="dcterms:W3CDTF">2022-07-11T16:34:05Z</dcterms:modified>
  <cp:category>Contributions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(12)O48q+nWDiKNAVXoAwq58w7ATF5BZpxUzus1FEuepahc6BRLUWdfXeHQFTCUY0LJynFgfmRNUPZlAVy+j0r6pbTTT4EXTIDQn++fDAJzW+wNWbLiJe8Z4f4WxdeblmkwEZYVIjqjQH/zBS5y6b9GoioXTXjFlVZ7xPu5xRU0WiDXzU0e3oG78RYbPZ2aHX/hl9SFYOtYdUMQjNw+W6g45GYePd7oGmr8CiOcEr8o5DLsyXdeT</vt:lpwstr>
  </property>
  <property fmtid="{D5CDD505-2E9C-101B-9397-08002B2CF9AE}" pid="3" name="_ms_pID_7253431">
    <vt:lpwstr>hBtTL66MZvP2f/KaV3adKT94KHNJID0xypYHmm25hGzk/ETif8Sj8xBGFsYnZVfYQOQ/wAyM9jGI1mxvLrml8FSLl4bDbfLtpebXgH+6bsglE2sjb5/6PLqZ6vrPMuq4xHCeAFploXk9GR4pqeBSsTI3ryAIkLOeZIHu3OlyhiIUHAYFFjusCknP+OLaVPfpnqpJjopJQHwudTzey6vtimu1b8SZqaoMzXoWNM8jqNR1+tnd</vt:lpwstr>
  </property>
  <property fmtid="{D5CDD505-2E9C-101B-9397-08002B2CF9AE}" pid="4" name="_ms_pID_7253432">
    <vt:lpwstr>x8ME0DQ2PpRh3avrRbfrZv56P6DdLEWGgiSMf+uDB4pq8mzhbhG6zPVPz3X1HS7rV0q5VF4keEsOSPp/KUMahD6kIQ6nI8qma02y7yusddScuZyMKuYK7AFTacu2BRKKxw82Xzx/b9m828jjjbhdYp08I8L82pMlPMiTjrFCpVp1AC8y6wfo3GM3bJVjc7D4DG5rJI1R0MXpzIiQOzKrXn0tHb6SOvbzeZuVqelsG00qCwte</vt:lpwstr>
  </property>
  <property fmtid="{D5CDD505-2E9C-101B-9397-08002B2CF9AE}" pid="5" name="_ms_pID_7253433">
    <vt:lpwstr>DeUnBJ7jXkhDFSfx2mbaZLiRTmabchORs5UcQM7t6iy9W9V5x0aJrpdekEha9ev1v7ztBtDiSNiz0nb5TnbmoOjSO9dSTPtxKJtkBk0VOT8v8uSIsc13cQc0DfmbMnZDCw/73NT8fGNvpvuxnOABvrA90Ua7RN1L2t9H8pOjEZKxCOmcGK2xRY5PojaZXHShwppauFNrvLHwrK2A1xMWv2Hy/8UBtsBI7RPOw+pkMh3CoR5h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9t84MRtTx6Thnshgwp5BWq4UiuH84Eiujfe39Icajo8bMu+OO+aJRKLepkNrNUE99MU7YuJd+fFCg3aweaBTnq2fGfvMW7Ut/bQu8RC1FTVvRRLGOQlyb7hYMxC9aIRdVBZ6p18/5pQrL2cu4rhCKSpebJkgn8YLAtFbLQvYKXu93YKEYLjKpDwJeP+CyI8vT062JGalwlQ3Yvee3IDqJW1yqOBg24U7zWL0L3MKhhrvO8f0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6GWTJDqz29S7smRvZQ2d6O2tevCrNSUYcO/TE5kl465CI3u3agCbKz/IqAI6BCDNXFzeHpTc0L65mbokTOrPcULOX23R2vtnlJnGDo1mTjdsWF4b4qPHz0R58sXuSVXhknyPvskulsySMkLGliq6rC8WkcO5aBCH/kRw9eAT1jvX2qCdNVwm1UhsJZec74rp824gmFvr6KutP18IGVz5uhur7VnixQSUGNWBIVj552MkbME6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sTeVGnCQ0WCLcu3MQHuO0TFinWdHluh2Vf6zXtBjuRebL8xr6suQUaNHGWcf621zJRFmh33DmaFN7MhZOreGlD6ucG2hrcCFhIUw1L/vg/10yQu6cia0ltRDyoV9ZARFiNAqXnGHWnwNjirxWaWwRuMcte7s5PAnIc7KUTz33edbdJXdaI39osewTu48zvXD5Ap8Q0zJ809EcnCIXc+WtGKSzpnNNWwFyVUPx3CFyuEpL4Pj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Dm3MIKDygnrlJgGYaKT7hvJiY3AsvZDFcRpNIqaF2iH+3iYHuJDWGNqjQFQTnPnIW4L7Ph3g4wZJ6lvGXdrp7GMSeF0/HbFbONKSiB6fo3sjR58WECrD3iyflR3pBaDoQwN398Hqp9MUjYgpTKwoV9UJBG1HMAxflrQaAv6/QXkRlJDGoKn90YQTAs+RxuWobh62wp6uacyFPhO3dxEgde63/NbE/BFnXQtf45PCGNa3KvlH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2TW/xbkhJGEaCFDDLT5IDAVYF7wCtVb86KgY7RouYgbTiiRUOUZdvQgYasRYQjRRQHq3j7PEJ5m9aiErVUdxB14eSEqi39a6X/0IWvo/Tl6lOouA5yKfuJr+AnxG9iCUEzuOlA5YtCxXAL38I3f/xKvhMKnXvJsA3IDAAIj0TdpHkqeEjGqdZaLJun9BFA8ui4iGfsGtGbd83Tu9xvBJhy61UCXLzIC1/3e8A7uQIj70Y9vE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y6kFNTjsH2mE8f1UM95zogrbUuwzLzv11JqPEndS5UH5Lo8hJp1y9mBWg137eLLAXkxWIT1wLg0+p/ZEkq2ar/3u10yNvrddGtCMOn+Mik/A6YEfsGhiacDa6gq2VTnIhFya5g2Un2Qd5eq5mxnZth6Wic1AwgAKLTlzgAodJEMyHfuT91df79HCc/2kG/biuHnoxtPvJnwn+VOSQPxc/3X08hy+h9J1u9JNx0xL2/GBk3Jq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kiAeZ3SViGiZnriBbU58KYt1RpZ8eBinUdFbRfYxQXRkzDWwNQewHtw75pcA6cREPLuI2SAbxHVYSR3ZUQ5zzjYwte9tx/Sz0XORHKyOcmsIT5gncnPVLYLsDnTA2iOGX/DUw8XNZoQ9LYZzW9Y+ux8R1UZoLQv4XUK12L129g9SBWNmAOm2sZnFbfrpXSC/kozVB/gOTHDLzacdjMJ1j+FvpemlYvFkaW2xdXn6gHIjaUtI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w8PjNg==</vt:lpwstr>
  </property>
  <property fmtid="{D5CDD505-2E9C-101B-9397-08002B2CF9AE}" pid="25" name="_ms_pID_72534311_00">
    <vt:lpwstr>_ms_pID_72534311</vt:lpwstr>
  </property>
  <property fmtid="{D5CDD505-2E9C-101B-9397-08002B2CF9AE}" pid="26" name="_2015_ms_pID_725343">
    <vt:lpwstr>(3)MQ280qaauPybJRi62kUpZA41Bfd9s0tKU0L1gHYSXuruirnW+yggUxaM5lwCnXMYFeAu5LmE
EGt+ZYFA0mZ37Ikq5v9LbLZ7CLIpcwEf7a3Wsdc+OXbkMYbd2/pnYTSVvKs98qmWW6bS6wY7
v6zx1BiLMvevH6TxJdaBgHMJBUpTYVEQdkmjnLjxYHHw4HdzjFaoCmaQ+1lE4vsZzyePy9AY
4fn+21KMpWyAaI5gMM</vt:lpwstr>
  </property>
  <property fmtid="{D5CDD505-2E9C-101B-9397-08002B2CF9AE}" pid="27" name="_2015_ms_pID_7253431">
    <vt:lpwstr>MSLji7apc1dElFbOOZh69G3eK9lHGPPDbRohc7vQ0dRHT9QjgefLTK
Z9vWckHJjpkVFbIUJKmjejzu/JTPbbmQtrK9zbv+pb5mzwaJkB4FdR2Z6kkeeKZ8JkmVr1po
fy0xPFuthS93zpBH5HbjKHWMAdPTnHfw7Us5kCrYNMd5ZWipYz6kbw2sD07XbQKcT61BLa+I
ZWXAMy6geR7JLrbZsG3WXhEB6z8Xpxz8VVGC</vt:lpwstr>
  </property>
  <property fmtid="{D5CDD505-2E9C-101B-9397-08002B2CF9AE}" pid="28" name="_2015_ms_pID_7253432">
    <vt:lpwstr>Mw==</vt:lpwstr>
  </property>
  <property fmtid="{D5CDD505-2E9C-101B-9397-08002B2CF9AE}" pid="29" name="_readonly">
    <vt:lpwstr/>
  </property>
  <property fmtid="{D5CDD505-2E9C-101B-9397-08002B2CF9AE}" pid="30" name="_change">
    <vt:lpwstr/>
  </property>
  <property fmtid="{D5CDD505-2E9C-101B-9397-08002B2CF9AE}" pid="31" name="_full-control">
    <vt:lpwstr/>
  </property>
  <property fmtid="{D5CDD505-2E9C-101B-9397-08002B2CF9AE}" pid="32" name="sflag">
    <vt:lpwstr>1604929863</vt:lpwstr>
  </property>
</Properties>
</file>