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57" r:id="rId23"/>
    <p:sldId id="360" r:id="rId24"/>
    <p:sldId id="356" r:id="rId25"/>
    <p:sldId id="351" r:id="rId26"/>
    <p:sldId id="346" r:id="rId27"/>
    <p:sldId id="347" r:id="rId28"/>
    <p:sldId id="344" r:id="rId29"/>
    <p:sldId id="333"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802.11-21/0664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802.11-21/0664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802.11-21/0664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802.11-21/0664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802.11-21/0664r1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ieee802.org/11/private/Draft_Standards/11bc/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13,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2021-04-13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56"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585788" lvl="1" indent="-285750">
              <a:buFont typeface="Arial" panose="020B0604020202020204" pitchFamily="34" charset="0"/>
              <a:buChar char="•"/>
            </a:pPr>
            <a:r>
              <a:rPr lang="en-US" dirty="0"/>
              <a:t>see </a:t>
            </a:r>
            <a:r>
              <a:rPr lang="en-US" dirty="0">
                <a:hlinkClick r:id="rId2"/>
              </a:rPr>
              <a:t>https://www.ieee802.org/11/private/Draft_Standards/11bc/index.html</a:t>
            </a:r>
            <a:endParaRPr lang="en-US" dirty="0"/>
          </a:p>
          <a:p>
            <a:pPr marL="585788" lvl="1" indent="-285750">
              <a:buFont typeface="Arial" panose="020B0604020202020204" pitchFamily="34" charset="0"/>
              <a:buChar char="•"/>
            </a:pPr>
            <a:r>
              <a:rPr lang="en-US" dirty="0"/>
              <a:t>You’ll find there as well redline versions against D1.0 and D1.01, as well as </a:t>
            </a:r>
          </a:p>
          <a:p>
            <a:pPr marL="585788" lvl="1" indent="-285750">
              <a:buFont typeface="Arial" panose="020B0604020202020204" pitchFamily="34" charset="0"/>
              <a:buChar char="•"/>
            </a:pPr>
            <a:r>
              <a:rPr lang="en-US" dirty="0"/>
              <a:t>an RTF and Word version.</a:t>
            </a:r>
          </a:p>
          <a:p>
            <a:pPr marL="585788"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possible, as discussed in the last telco, in order to ease our Editor’s live, please base newly created comment resolutions on the latest version of the draft. Please include in your submission a note on which draft version your proposed resolution is based 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u="sng" dirty="0"/>
              <a:t>Thank you to the Editor and the team conducting the internal review to assure all resolutions are correctly implemented!</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13,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=me4f7d9f2a2a247cb5eab6655c522c1de</a:t>
            </a:r>
          </a:p>
          <a:p>
            <a:endParaRPr lang="en-GB" sz="1050" dirty="0"/>
          </a:p>
          <a:p>
            <a:r>
              <a:rPr lang="en-GB" sz="1050" dirty="0"/>
              <a:t>Meeting number: 129 963 5806</a:t>
            </a:r>
          </a:p>
          <a:p>
            <a:r>
              <a:rPr lang="en-GB" sz="105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strike="sngStrike" dirty="0"/>
              <a:t>Status Comment Assignment &amp; Resolution</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6D32D2F7-C7D4-0341-B903-CAA4E7DADCE8}"/>
              </a:ext>
            </a:extLst>
          </p:cNvPr>
          <p:cNvGraphicFramePr>
            <a:graphicFrameLocks noGrp="1"/>
          </p:cNvGraphicFramePr>
          <p:nvPr>
            <p:extLst>
              <p:ext uri="{D42A27DB-BD31-4B8C-83A1-F6EECF244321}">
                <p14:modId xmlns:p14="http://schemas.microsoft.com/office/powerpoint/2010/main" val="1892529104"/>
              </p:ext>
            </p:extLst>
          </p:nvPr>
        </p:nvGraphicFramePr>
        <p:xfrm>
          <a:off x="882650" y="2076450"/>
          <a:ext cx="7378700" cy="990600"/>
        </p:xfrm>
        <a:graphic>
          <a:graphicData uri="http://schemas.openxmlformats.org/drawingml/2006/table">
            <a:tbl>
              <a:tblPr>
                <a:tableStyleId>{5C22544A-7EE6-4342-B048-85BDC9FD1C3A}</a:tableStyleId>
              </a:tblPr>
              <a:tblGrid>
                <a:gridCol w="953046">
                  <a:extLst>
                    <a:ext uri="{9D8B030D-6E8A-4147-A177-3AD203B41FA5}">
                      <a16:colId xmlns:a16="http://schemas.microsoft.com/office/drawing/2014/main" val="2019082602"/>
                    </a:ext>
                  </a:extLst>
                </a:gridCol>
                <a:gridCol w="888454">
                  <a:extLst>
                    <a:ext uri="{9D8B030D-6E8A-4147-A177-3AD203B41FA5}">
                      <a16:colId xmlns:a16="http://schemas.microsoft.com/office/drawing/2014/main" val="548426860"/>
                    </a:ext>
                  </a:extLst>
                </a:gridCol>
                <a:gridCol w="431800">
                  <a:extLst>
                    <a:ext uri="{9D8B030D-6E8A-4147-A177-3AD203B41FA5}">
                      <a16:colId xmlns:a16="http://schemas.microsoft.com/office/drawing/2014/main" val="1453272135"/>
                    </a:ext>
                  </a:extLst>
                </a:gridCol>
                <a:gridCol w="431800">
                  <a:extLst>
                    <a:ext uri="{9D8B030D-6E8A-4147-A177-3AD203B41FA5}">
                      <a16:colId xmlns:a16="http://schemas.microsoft.com/office/drawing/2014/main" val="310648981"/>
                    </a:ext>
                  </a:extLst>
                </a:gridCol>
                <a:gridCol w="2336800">
                  <a:extLst>
                    <a:ext uri="{9D8B030D-6E8A-4147-A177-3AD203B41FA5}">
                      <a16:colId xmlns:a16="http://schemas.microsoft.com/office/drawing/2014/main" val="877057212"/>
                    </a:ext>
                  </a:extLst>
                </a:gridCol>
                <a:gridCol w="2336800">
                  <a:extLst>
                    <a:ext uri="{9D8B030D-6E8A-4147-A177-3AD203B41FA5}">
                      <a16:colId xmlns:a16="http://schemas.microsoft.com/office/drawing/2014/main" val="2250635680"/>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85716884"/>
                  </a:ext>
                </a:extLst>
              </a:tr>
              <a:tr h="165100">
                <a:tc>
                  <a:txBody>
                    <a:bodyPr/>
                    <a:lstStyle/>
                    <a:p>
                      <a:pPr algn="r" fontAlgn="b"/>
                      <a:r>
                        <a:rPr lang="en-GB" sz="1000" u="none" strike="noStrike" dirty="0">
                          <a:effectLst/>
                        </a:rPr>
                        <a:t>100</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CR_1091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11601011"/>
                  </a:ext>
                </a:extLst>
              </a:tr>
              <a:tr h="165100">
                <a:tc>
                  <a:txBody>
                    <a:bodyPr/>
                    <a:lstStyle/>
                    <a:p>
                      <a:pPr algn="r" fontAlgn="b"/>
                      <a:r>
                        <a:rPr lang="en-GB" sz="1000" u="none" strike="noStrike" dirty="0">
                          <a:effectLst/>
                        </a:rPr>
                        <a:t>101</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38371383"/>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14732208"/>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Misc. CIDs</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47133037"/>
                  </a:ext>
                </a:extLst>
              </a:tr>
              <a:tr h="165100">
                <a:tc>
                  <a:txBody>
                    <a:bodyPr/>
                    <a:lstStyle/>
                    <a:p>
                      <a:pPr algn="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916701800"/>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3802</TotalTime>
  <Words>2639</Words>
  <Application>Microsoft Macintosh PowerPoint</Application>
  <PresentationFormat>On-screen Show (16:9)</PresentationFormat>
  <Paragraphs>333</Paragraphs>
  <Slides>32</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April 13,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219</cp:revision>
  <cp:lastPrinted>1601-01-01T00:00:00Z</cp:lastPrinted>
  <dcterms:created xsi:type="dcterms:W3CDTF">2020-02-25T15:01:23Z</dcterms:created>
  <dcterms:modified xsi:type="dcterms:W3CDTF">2021-04-13T15:06:52Z</dcterms:modified>
  <cp:category/>
</cp:coreProperties>
</file>