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86"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226"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802.11-21/0651r1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2021-4-12</a:t>
            </a:r>
          </a:p>
        </p:txBody>
      </p:sp>
      <p:sp>
        <p:nvSpPr>
          <p:cNvPr id="6" name="Date Placeholder 3"/>
          <p:cNvSpPr>
            <a:spLocks noGrp="1"/>
          </p:cNvSpPr>
          <p:nvPr>
            <p:ph type="dt" idx="10"/>
          </p:nvPr>
        </p:nvSpPr>
        <p:spPr/>
        <p:txBody>
          <a:bodyPr/>
          <a:lstStyle/>
          <a:p>
            <a:r>
              <a:rPr lang="en-US"/>
              <a:t>April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dirty="0"/>
              <a:t>Meeting minutes approval 	</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Comments on Draft 0.4</a:t>
            </a:r>
          </a:p>
          <a:p>
            <a:pPr marL="1200150" lvl="2" indent="-342900">
              <a:buFont typeface="Arial" panose="020B0604020202020204" pitchFamily="34" charset="0"/>
              <a:buChar char="•"/>
            </a:pPr>
            <a:r>
              <a:rPr lang="en-GB" altLang="en-US" sz="1200" dirty="0"/>
              <a:t>Doc. 11-21/0724</a:t>
            </a:r>
          </a:p>
          <a:p>
            <a:pPr marL="800100" lvl="1" indent="-342900">
              <a:buFont typeface="Arial" panose="020B0604020202020204" pitchFamily="34" charset="0"/>
              <a:buChar char="•"/>
            </a:pPr>
            <a:r>
              <a:rPr lang="en-GB" altLang="en-US" sz="1400" dirty="0"/>
              <a:t>Relayed CCA test results</a:t>
            </a:r>
          </a:p>
          <a:p>
            <a:pPr marL="1200150" lvl="2" indent="-342900">
              <a:buFont typeface="Arial" panose="020B0604020202020204" pitchFamily="34" charset="0"/>
              <a:buChar char="•"/>
            </a:pPr>
            <a:r>
              <a:rPr lang="en-GB" altLang="en-US" sz="1200" dirty="0"/>
              <a:t>Doc. 11-21/722r0</a:t>
            </a:r>
          </a:p>
          <a:p>
            <a:pPr marL="1200150" lvl="2" indent="-342900">
              <a:buFont typeface="Arial" panose="020B0604020202020204" pitchFamily="34" charset="0"/>
              <a:buChar char="•"/>
            </a:pPr>
            <a:endParaRPr lang="en-GB" altLang="en-US" sz="1200" dirty="0"/>
          </a:p>
          <a:p>
            <a:pPr marL="800100" lvl="1" indent="-342900">
              <a:buFont typeface="Arial" panose="020B0604020202020204" pitchFamily="34" charset="0"/>
              <a:buChar char="•"/>
            </a:pPr>
            <a:endParaRPr lang="en-GB" altLang="en-US" sz="1400" dirty="0"/>
          </a:p>
          <a:p>
            <a:pPr lvl="1"/>
            <a:r>
              <a:rPr lang="en-GB" altLang="en-US" sz="1400" u="sng" dirty="0"/>
              <a:t>MAC contributions </a:t>
            </a:r>
          </a:p>
          <a:p>
            <a:pPr marL="800100" lvl="1" indent="-342900">
              <a:buFont typeface="Arial" panose="020B0604020202020204" pitchFamily="34" charset="0"/>
              <a:buChar char="•"/>
            </a:pPr>
            <a:r>
              <a:rPr lang="en-GB" altLang="en-US" sz="1400" dirty="0"/>
              <a:t>Update on LC Optimized MAC </a:t>
            </a:r>
          </a:p>
          <a:p>
            <a:pPr marL="800100" lvl="1" indent="-342900">
              <a:buFont typeface="Arial" panose="020B0604020202020204" pitchFamily="34" charset="0"/>
              <a:buChar char="•"/>
            </a:pPr>
            <a:r>
              <a:rPr lang="pt-BR" altLang="en-US" sz="1400" dirty="0"/>
              <a:t>MAC text proposals</a:t>
            </a:r>
          </a:p>
          <a:p>
            <a:pPr marL="1200150" lvl="2" indent="-342900">
              <a:buFont typeface="Arial" panose="020B0604020202020204" pitchFamily="34" charset="0"/>
              <a:buChar char="•"/>
            </a:pPr>
            <a:r>
              <a:rPr lang="pt-BR" altLang="en-US" sz="1200" dirty="0"/>
              <a:t>Doc. 11-20/1772r3</a:t>
            </a:r>
          </a:p>
          <a:p>
            <a:pPr marL="1200150" lvl="2" indent="-342900">
              <a:buFont typeface="Arial" panose="020B0604020202020204" pitchFamily="34" charset="0"/>
              <a:buChar char="•"/>
            </a:pPr>
            <a:r>
              <a:rPr lang="pt-BR" altLang="en-US" sz="1200" dirty="0"/>
              <a:t>Doc. 11-19/846r2</a:t>
            </a:r>
          </a:p>
          <a:p>
            <a:pPr marL="1200150" lvl="2" indent="-342900">
              <a:buFont typeface="Arial" panose="020B0604020202020204" pitchFamily="34" charset="0"/>
              <a:buChar char="•"/>
            </a:pPr>
            <a:r>
              <a:rPr lang="pt-BR" altLang="en-US" sz="1200" dirty="0"/>
              <a:t>Doc. 11-21/545r2</a:t>
            </a:r>
          </a:p>
          <a:p>
            <a:pPr marL="800100" lvl="1" indent="-342900">
              <a:buFont typeface="Arial" panose="020B0604020202020204" pitchFamily="34" charset="0"/>
              <a:buChar char="•"/>
            </a:pPr>
            <a:endParaRPr lang="en-GB" altLang="en-US" sz="1400" dirty="0"/>
          </a:p>
          <a:p>
            <a:pPr marL="457200" lvl="1" indent="0"/>
            <a:endParaRPr lang="en-GB" altLang="en-US" sz="1400" dirty="0"/>
          </a:p>
          <a:p>
            <a:pPr marL="457200" lvl="1" indent="0"/>
            <a:r>
              <a:rPr lang="en-GB" altLang="en-US" sz="1400" u="sng" dirty="0"/>
              <a:t>HE Mode PHY</a:t>
            </a:r>
          </a:p>
          <a:p>
            <a:pPr marL="457200" lvl="1" indent="0"/>
            <a:endParaRPr lang="en-GB" altLang="en-US" sz="1400"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0.5 from the week</a:t>
            </a:r>
          </a:p>
          <a:p>
            <a:pPr marL="457200" lvl="1" indent="0"/>
            <a:endParaRPr lang="en-GB" altLang="en-US" sz="1400" dirty="0"/>
          </a:p>
          <a:p>
            <a:pPr marL="457200" lvl="1" indent="0"/>
            <a:r>
              <a:rPr lang="en-GB" altLang="en-US" sz="1400" dirty="0"/>
              <a:t>AOB</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Mar. 2021 interim meeting, specifically: </a:t>
            </a:r>
          </a:p>
          <a:p>
            <a:r>
              <a:rPr lang="en-GB" altLang="en-US" dirty="0"/>
              <a:t>	doc. 11-21/0446r0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Jan. 2021 and Mar.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Mar. 2021 and the May 2021 meeting, specifically: </a:t>
            </a:r>
          </a:p>
          <a:p>
            <a:r>
              <a:rPr lang="en-GB" altLang="en-US" dirty="0"/>
              <a:t>	doc. </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May 2021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1766</Words>
  <Application>Microsoft Office PowerPoint</Application>
  <PresentationFormat>Widescreen</PresentationFormat>
  <Paragraphs>233</Paragraphs>
  <Slides>16</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Monotype Sorts</vt:lpstr>
      <vt:lpstr>Times New Roman</vt:lpstr>
      <vt:lpstr>Office Theme</vt:lpstr>
      <vt:lpstr>Document</vt:lpstr>
      <vt:lpstr>Light Communications Task Group (TGbb)  May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Mar. 2021 meeting</vt:lpstr>
      <vt:lpstr>Motion to approve the minutes between the Jan. 2021 and Mar. 2021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88</cp:revision>
  <cp:lastPrinted>1601-01-01T00:00:00Z</cp:lastPrinted>
  <dcterms:created xsi:type="dcterms:W3CDTF">2019-08-08T09:50:31Z</dcterms:created>
  <dcterms:modified xsi:type="dcterms:W3CDTF">2021-05-03T07:20:48Z</dcterms:modified>
</cp:coreProperties>
</file>