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2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2021-4-12</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dirty="0"/>
              <a:t>Meeting minutes approval 	</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0.4</a:t>
            </a:r>
          </a:p>
          <a:p>
            <a:pPr marL="1200150" lvl="2" indent="-342900">
              <a:buFont typeface="Arial" panose="020B0604020202020204" pitchFamily="34" charset="0"/>
              <a:buChar char="•"/>
            </a:pPr>
            <a:r>
              <a:rPr lang="en-GB" altLang="en-US" sz="1200" dirty="0"/>
              <a:t>Doc. 11-21/0724</a:t>
            </a:r>
          </a:p>
          <a:p>
            <a:pPr marL="800100" lvl="1" indent="-342900">
              <a:buFont typeface="Arial" panose="020B0604020202020204" pitchFamily="34" charset="0"/>
              <a:buChar char="•"/>
            </a:pPr>
            <a:r>
              <a:rPr lang="en-GB" altLang="en-US" sz="1400" dirty="0"/>
              <a:t>Relayed CCA test results</a:t>
            </a:r>
          </a:p>
          <a:p>
            <a:pPr marL="1200150" lvl="2" indent="-342900">
              <a:buFont typeface="Arial" panose="020B0604020202020204" pitchFamily="34" charset="0"/>
              <a:buChar char="•"/>
            </a:pPr>
            <a:r>
              <a:rPr lang="en-GB" altLang="en-US" sz="1200" dirty="0"/>
              <a:t>Doc. 11-21/722r0</a:t>
            </a:r>
          </a:p>
          <a:p>
            <a:pPr marL="1200150" lvl="2" indent="-342900">
              <a:buFont typeface="Arial" panose="020B0604020202020204" pitchFamily="34" charset="0"/>
              <a:buChar char="•"/>
            </a:pPr>
            <a:endParaRPr lang="en-GB" altLang="en-US" sz="1200" dirty="0"/>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800100" lvl="1" indent="-342900">
              <a:buFont typeface="Arial" panose="020B0604020202020204" pitchFamily="34" charset="0"/>
              <a:buChar char="•"/>
            </a:pPr>
            <a:r>
              <a:rPr lang="pt-BR" altLang="en-US" sz="1400" dirty="0"/>
              <a:t>MAC text proposals</a:t>
            </a:r>
          </a:p>
          <a:p>
            <a:pPr marL="1200150" lvl="2" indent="-342900">
              <a:buFont typeface="Arial" panose="020B0604020202020204" pitchFamily="34" charset="0"/>
              <a:buChar char="•"/>
            </a:pPr>
            <a:r>
              <a:rPr lang="pt-BR" altLang="en-US" sz="1200" dirty="0"/>
              <a:t>Doc. 11-20/1772r3</a:t>
            </a:r>
          </a:p>
          <a:p>
            <a:pPr marL="1200150" lvl="2" indent="-342900">
              <a:buFont typeface="Arial" panose="020B0604020202020204" pitchFamily="34" charset="0"/>
              <a:buChar char="•"/>
            </a:pPr>
            <a:r>
              <a:rPr lang="pt-BR" altLang="en-US" sz="1200" dirty="0"/>
              <a:t>Doc. 11-19/846r2</a:t>
            </a:r>
          </a:p>
          <a:p>
            <a:pPr marL="1200150" lvl="2" indent="-342900">
              <a:buFont typeface="Arial" panose="020B0604020202020204" pitchFamily="34" charset="0"/>
              <a:buChar char="•"/>
            </a:pPr>
            <a:r>
              <a:rPr lang="pt-BR" altLang="en-US" sz="1200" dirty="0"/>
              <a:t>Doc. 11-21/545r2</a:t>
            </a:r>
          </a:p>
          <a:p>
            <a:pPr marL="800100" lvl="1" indent="-342900">
              <a:buFont typeface="Arial" panose="020B0604020202020204" pitchFamily="34" charset="0"/>
              <a:buChar char="•"/>
            </a:pPr>
            <a:endParaRPr lang="en-GB" altLang="en-US" sz="1400" dirty="0"/>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0.5 from the week</a:t>
            </a:r>
          </a:p>
          <a:p>
            <a:pPr marL="457200" lvl="1" indent="0"/>
            <a:endParaRPr lang="en-GB" altLang="en-US" sz="1400" dirty="0"/>
          </a:p>
          <a:p>
            <a:pPr marL="457200" lvl="1" indent="0"/>
            <a:r>
              <a:rPr lang="en-GB" altLang="en-US" sz="1400" dirty="0"/>
              <a:t>AOB</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interim meeting, specifically: </a:t>
            </a:r>
          </a:p>
          <a:p>
            <a:r>
              <a:rPr lang="en-GB" altLang="en-US" dirty="0"/>
              <a:t>	doc. 11-21/0446r0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2021 and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Mar. 2021 and the May 2021 meeting, specifically: </a:t>
            </a:r>
          </a:p>
          <a:p>
            <a:r>
              <a:rPr lang="en-GB" altLang="en-US" dirty="0"/>
              <a:t>	doc. </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1766</Words>
  <Application>Microsoft Office PowerPoint</Application>
  <PresentationFormat>Widescreen</PresentationFormat>
  <Paragraphs>233</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2021 meeting</vt:lpstr>
      <vt:lpstr>Motion to approve the minutes between the Jan. 2021 and Mar.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88</cp:revision>
  <cp:lastPrinted>1601-01-01T00:00:00Z</cp:lastPrinted>
  <dcterms:created xsi:type="dcterms:W3CDTF">2019-08-08T09:50:31Z</dcterms:created>
  <dcterms:modified xsi:type="dcterms:W3CDTF">2021-05-03T07:20:48Z</dcterms:modified>
</cp:coreProperties>
</file>