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580" r:id="rId4"/>
    <p:sldId id="618" r:id="rId5"/>
    <p:sldId id="615" r:id="rId6"/>
    <p:sldId id="630" r:id="rId7"/>
    <p:sldId id="606" r:id="rId8"/>
    <p:sldId id="600" r:id="rId9"/>
    <p:sldId id="628" r:id="rId10"/>
    <p:sldId id="62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86" autoAdjust="0"/>
    <p:restoredTop sz="96563" autoAdjust="0"/>
  </p:normalViewPr>
  <p:slideViewPr>
    <p:cSldViewPr>
      <p:cViewPr varScale="1">
        <p:scale>
          <a:sx n="92" d="100"/>
          <a:sy n="92" d="100"/>
        </p:scale>
        <p:origin x="96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98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802.11-21/0637r0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802.11-21/0637r0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802.11-21/0637r0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802.11-21/0637r0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TGbe</a:t>
            </a:r>
            <a:r>
              <a:rPr lang="en-GB" dirty="0"/>
              <a:t> Coexistence Assessment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P802.11be Coexistence Assessment document in 11-21-0706r2.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Second: xx</a:t>
            </a:r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43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May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May 11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(May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/>
              <a:t>P802.11ax to ISO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Request IEEE 802 LMSC to submit IEEE Std 802.11ax-2021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AboulMagd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7014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TGaz</a:t>
            </a:r>
            <a:r>
              <a:rPr lang="en-GB" dirty="0"/>
              <a:t>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Believing that the PAR extension contained in the document referenced below meets IEEE-SA guidelines,</a:t>
            </a:r>
          </a:p>
          <a:p>
            <a:r>
              <a:rPr lang="en-US" dirty="0"/>
              <a:t>Request that the PAR extension contained in 11-21-0750r0 be posted to the IEEE 802 Executive Committee (EC) agenda for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TGbd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LB251 on P802.11bd D1.0 as contained in document 11-20-1887r7,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P802.11bd D2.0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P802.11bd D2.0 be forwarded to a Standards Association (SA)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Bo Sun on behalf of </a:t>
            </a:r>
            <a:r>
              <a:rPr lang="en-US" dirty="0" err="1"/>
              <a:t>TGbd</a:t>
            </a:r>
            <a:endParaRPr lang="en-US" dirty="0"/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TGbd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TGbe</a:t>
            </a:r>
            <a:r>
              <a:rPr lang="en-GB" dirty="0"/>
              <a:t>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a 30 day Working Group Letter Ballot asking the question “Understanding that development of features for P802.11be is ongoing, are the features that are defined in P802.11be D1.0 complete?”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NOTE 1: This is not a ballot to forward to SA.</a:t>
            </a:r>
          </a:p>
          <a:p>
            <a:r>
              <a:rPr lang="en-US" sz="2000" dirty="0">
                <a:solidFill>
                  <a:schemeClr val="tx1"/>
                </a:solidFill>
              </a:rPr>
              <a:t>NOTE 2: Response/Non-response to the ballot does not affect WG11 voting rights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NOTE 3: Ballot response choices will be "Yes/No/Abstain" with ability to submit comments.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726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543</Words>
  <Application>Microsoft Office PowerPoint</Application>
  <PresentationFormat>Widescreen</PresentationFormat>
  <Paragraphs>113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Office Theme</vt:lpstr>
      <vt:lpstr>Document</vt:lpstr>
      <vt:lpstr>802.11 May 2021 WG Motions</vt:lpstr>
      <vt:lpstr>Abstract</vt:lpstr>
      <vt:lpstr>MONDAY (May 10)</vt:lpstr>
      <vt:lpstr>Straw Poll: New Attendees</vt:lpstr>
      <vt:lpstr>TUESDAY (May 18)</vt:lpstr>
      <vt:lpstr>Motion 1: P802.11ax to ISO</vt:lpstr>
      <vt:lpstr>Motion 2: TGaz PAR extension</vt:lpstr>
      <vt:lpstr>Motion 3: TGbd Re-circulation Letter Ballot</vt:lpstr>
      <vt:lpstr>Motion 4: TGbe Letter Ballot</vt:lpstr>
      <vt:lpstr>Motion 5: TGbe Coexistence Assessment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853</cp:revision>
  <cp:lastPrinted>1601-01-01T00:00:00Z</cp:lastPrinted>
  <dcterms:created xsi:type="dcterms:W3CDTF">2018-05-10T16:45:22Z</dcterms:created>
  <dcterms:modified xsi:type="dcterms:W3CDTF">2021-05-06T16:34:07Z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