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5"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May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May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May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May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May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May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1188</TotalTime>
  <Words>3675</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May 2021</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68</cp:revision>
  <cp:lastPrinted>1601-01-01T00:00:00Z</cp:lastPrinted>
  <dcterms:created xsi:type="dcterms:W3CDTF">2018-05-05T22:00:08Z</dcterms:created>
  <dcterms:modified xsi:type="dcterms:W3CDTF">2021-05-10T12:59:10Z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