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2" r:id="rId15"/>
    <p:sldId id="293" r:id="rId16"/>
    <p:sldId id="267"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83"/>
    <p:restoredTop sz="94801"/>
  </p:normalViewPr>
  <p:slideViewPr>
    <p:cSldViewPr snapToGrid="0" snapToObjects="1">
      <p:cViewPr varScale="1">
        <p:scale>
          <a:sx n="160" d="100"/>
          <a:sy n="160" d="100"/>
        </p:scale>
        <p:origin x="7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0582r2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April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1-04-21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115560442"/>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April</a:t>
            </a:r>
            <a:r>
              <a:rPr dirty="0"/>
              <a:t> 202</a:t>
            </a:r>
            <a:r>
              <a:rPr lang="en-US" dirty="0"/>
              <a:t>1</a:t>
            </a:r>
            <a:endParaRPr dirty="0"/>
          </a:p>
        </p:txBody>
      </p:sp>
      <p:sp>
        <p:nvSpPr>
          <p:cNvPr id="82" name="CustomShape 2"/>
          <p:cNvSpPr txBox="1"/>
          <p:nvPr/>
        </p:nvSpPr>
        <p:spPr>
          <a:xfrm>
            <a:off x="342900" y="1287125"/>
            <a:ext cx="8457480" cy="4126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Thursday April 22, 10:00EST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Note: Plenary session </a:t>
            </a:r>
            <a:r>
              <a:rPr lang="en-US" sz="2000"/>
              <a:t>and teleconference minutes </a:t>
            </a:r>
            <a:r>
              <a:rPr lang="en-US" sz="2000" dirty="0"/>
              <a:t>to be motioned in later session (</a:t>
            </a:r>
            <a:r>
              <a:rPr lang="en-US" sz="2000"/>
              <a:t>docs 21/638, 21/437 </a:t>
            </a:r>
            <a:r>
              <a:rPr lang="en-US" sz="2000" dirty="0"/>
              <a:t>and 21/436)</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Poll has been sent out for discussion of teleconference times.  Comment?</a:t>
            </a:r>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Review call for submissions, organizing plan</a:t>
            </a:r>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Brainstorming for other avenues to generate submissions</a:t>
            </a:r>
          </a:p>
          <a:p>
            <a:pPr marL="342900" lvl="1"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Liaisons to other groups?</a:t>
            </a:r>
          </a:p>
          <a:p>
            <a:pPr marL="342900" indent="-342900">
              <a:buFont typeface="Arial" panose="020B0604020202020204" pitchFamily="34" charset="0"/>
              <a:buChar cha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41870129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April</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April teleconferences</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a:t>
            </a:r>
            <a:r>
              <a:rPr lang="en-US" dirty="0"/>
              <a:t>Cox</a:t>
            </a:r>
            <a:r>
              <a:rPr dirty="0"/>
              <a: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22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5873</TotalTime>
  <Words>1715</Words>
  <Application>Microsoft Macintosh PowerPoint</Application>
  <PresentationFormat>On-screen Show (4:3)</PresentationFormat>
  <Paragraphs>136</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66</cp:revision>
  <dcterms:modified xsi:type="dcterms:W3CDTF">2021-04-21T20:27:56Z</dcterms:modified>
</cp:coreProperties>
</file>