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8"/>
  </p:notesMasterIdLst>
  <p:handoutMasterIdLst>
    <p:handoutMasterId r:id="rId16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66" r:id="rId78"/>
    <p:sldId id="2467" r:id="rId79"/>
    <p:sldId id="2468" r:id="rId80"/>
    <p:sldId id="1679" r:id="rId81"/>
    <p:sldId id="2336" r:id="rId82"/>
    <p:sldId id="2328" r:id="rId83"/>
    <p:sldId id="2459" r:id="rId84"/>
    <p:sldId id="2324" r:id="rId85"/>
    <p:sldId id="1375" r:id="rId86"/>
    <p:sldId id="1376" r:id="rId87"/>
    <p:sldId id="1400" r:id="rId88"/>
    <p:sldId id="2004" r:id="rId89"/>
    <p:sldId id="619" r:id="rId90"/>
    <p:sldId id="621" r:id="rId91"/>
    <p:sldId id="1561" r:id="rId92"/>
    <p:sldId id="1555" r:id="rId93"/>
    <p:sldId id="1601" r:id="rId94"/>
    <p:sldId id="1585" r:id="rId95"/>
    <p:sldId id="1586" r:id="rId96"/>
    <p:sldId id="1587" r:id="rId97"/>
    <p:sldId id="1588" r:id="rId98"/>
    <p:sldId id="1589" r:id="rId99"/>
    <p:sldId id="1590" r:id="rId100"/>
    <p:sldId id="1771" r:id="rId101"/>
    <p:sldId id="1772"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 id="1725" r:id="rId115"/>
    <p:sldId id="1726" r:id="rId116"/>
    <p:sldId id="1947" r:id="rId117"/>
    <p:sldId id="1975" r:id="rId118"/>
    <p:sldId id="1976" r:id="rId119"/>
    <p:sldId id="1977" r:id="rId120"/>
    <p:sldId id="2039" r:id="rId121"/>
    <p:sldId id="2060" r:id="rId122"/>
    <p:sldId id="2061" r:id="rId123"/>
    <p:sldId id="2097" r:id="rId124"/>
    <p:sldId id="2103" r:id="rId125"/>
    <p:sldId id="2063" r:id="rId126"/>
    <p:sldId id="2064" r:id="rId127"/>
    <p:sldId id="2065" r:id="rId128"/>
    <p:sldId id="2066" r:id="rId129"/>
    <p:sldId id="2067" r:id="rId130"/>
    <p:sldId id="2068" r:id="rId131"/>
    <p:sldId id="2069" r:id="rId132"/>
    <p:sldId id="2146" r:id="rId133"/>
    <p:sldId id="2147" r:id="rId134"/>
    <p:sldId id="2148" r:id="rId135"/>
    <p:sldId id="2158" r:id="rId136"/>
    <p:sldId id="2159" r:id="rId137"/>
    <p:sldId id="2157" r:id="rId138"/>
    <p:sldId id="2160" r:id="rId139"/>
    <p:sldId id="2216" r:id="rId140"/>
    <p:sldId id="2217" r:id="rId141"/>
    <p:sldId id="2219" r:id="rId142"/>
    <p:sldId id="2238" r:id="rId143"/>
    <p:sldId id="2239" r:id="rId144"/>
    <p:sldId id="2240" r:id="rId145"/>
    <p:sldId id="2242" r:id="rId146"/>
    <p:sldId id="2263" r:id="rId147"/>
    <p:sldId id="2276" r:id="rId148"/>
    <p:sldId id="2277" r:id="rId149"/>
    <p:sldId id="2278" r:id="rId150"/>
    <p:sldId id="2281" r:id="rId151"/>
    <p:sldId id="2282" r:id="rId152"/>
    <p:sldId id="2283" r:id="rId153"/>
    <p:sldId id="2284" r:id="rId154"/>
    <p:sldId id="2318" r:id="rId155"/>
    <p:sldId id="2329" r:id="rId156"/>
    <p:sldId id="2356" r:id="rId157"/>
    <p:sldId id="1701" r:id="rId158"/>
    <p:sldId id="1969" r:id="rId159"/>
    <p:sldId id="2112" r:id="rId160"/>
    <p:sldId id="1965" r:id="rId161"/>
    <p:sldId id="2114" r:id="rId162"/>
    <p:sldId id="1705" r:id="rId163"/>
    <p:sldId id="1706" r:id="rId164"/>
    <p:sldId id="1707" r:id="rId165"/>
    <p:sldId id="2113" r:id="rId166"/>
    <p:sldId id="2037" r:id="rId1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26" d="100"/>
          <a:sy n="126" d="100"/>
        </p:scale>
        <p:origin x="1548"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28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18392705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3663221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1689304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373955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2846302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6768620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8368451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879473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6850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4201883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516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367614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770857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232000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405875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0066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02925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after Mar 2021 plenary</a:t>
            </a:r>
            <a:r>
              <a:rPr lang="en-AU" b="0" dirty="0"/>
              <a:t> included:</a:t>
            </a:r>
          </a:p>
          <a:p>
            <a:pPr lvl="2"/>
            <a:r>
              <a:rPr lang="en-AU" dirty="0">
                <a:solidFill>
                  <a:srgbClr val="FF0000"/>
                </a:solidFill>
              </a:rPr>
              <a:t>tbd</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53001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1389489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13177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066224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8704783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5753137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3652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826055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5217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4901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3293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270652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1455639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048370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00586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82738600"/>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waiting</a:t>
            </a:r>
          </a:p>
          <a:p>
            <a:pPr lvl="1"/>
            <a:r>
              <a:rPr lang="en-AU" dirty="0"/>
              <a:t>Will be called </a:t>
            </a:r>
            <a:r>
              <a:rPr lang="en-AU" dirty="0">
                <a:latin typeface="Calibri" panose="020F0502020204030204" pitchFamily="34" charset="0"/>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073581"/>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4449289"/>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80682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14213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a:effectLst/>
                <a:latin typeface="+mj-lt"/>
                <a:ea typeface="Calibri" panose="020F0502020204030204" pitchFamily="34" charset="0"/>
              </a:rPr>
              <a:t>Steve Shellhammer)</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48332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43204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28502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594141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38333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23317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17650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2852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16117</Words>
  <Application>Microsoft Office PowerPoint</Application>
  <PresentationFormat>On-screen Show (4:3)</PresentationFormat>
  <Paragraphs>2588</Paragraphs>
  <Slides>166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73"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2021-04-28T02:17:13Z</dcterms:modified>
</cp:coreProperties>
</file>