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3"/>
  </p:notesMasterIdLst>
  <p:handoutMasterIdLst>
    <p:handoutMasterId r:id="rId114"/>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315" r:id="rId103"/>
    <p:sldId id="312" r:id="rId104"/>
    <p:sldId id="318" r:id="rId105"/>
    <p:sldId id="472" r:id="rId106"/>
    <p:sldId id="473" r:id="rId107"/>
    <p:sldId id="474" r:id="rId108"/>
    <p:sldId id="480" r:id="rId109"/>
    <p:sldId id="259" r:id="rId110"/>
    <p:sldId id="260" r:id="rId111"/>
    <p:sldId id="261"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Agenda" id="{FA9666C9-53B2-4746-88A4-4BC1E3788205}">
          <p14:sldIdLst>
            <p14:sldId id="978"/>
            <p14:sldId id="980"/>
            <p14:sldId id="981"/>
            <p14:sldId id="98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C2ABD0-F9D6-4F97-9272-CFB46807EB19}" v="1" dt="2021-06-24T13:54:27.88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19" d="100"/>
          <a:sy n="119" d="100"/>
        </p:scale>
        <p:origin x="2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slide" Target="slides/slide106.xml"/><Relationship Id="rId115"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handoutMaster" Target="handoutMasters/handoutMaster1.xml"/><Relationship Id="rId119"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1C2ABD0-F9D6-4F97-9272-CFB46807EB19}"/>
    <pc:docChg chg="custSel modSld">
      <pc:chgData name="Segev, Jonathan" userId="7c67a1b0-8725-4553-8055-0888dbcaef94" providerId="ADAL" clId="{51C2ABD0-F9D6-4F97-9272-CFB46807EB19}" dt="2021-06-24T13:54:43.012" v="41" actId="20577"/>
      <pc:docMkLst>
        <pc:docMk/>
      </pc:docMkLst>
      <pc:sldChg chg="modSp mod">
        <pc:chgData name="Segev, Jonathan" userId="7c67a1b0-8725-4553-8055-0888dbcaef94" providerId="ADAL" clId="{51C2ABD0-F9D6-4F97-9272-CFB46807EB19}" dt="2021-06-24T13:54:43.012" v="41" actId="20577"/>
        <pc:sldMkLst>
          <pc:docMk/>
          <pc:sldMk cId="1327113636" sldId="970"/>
        </pc:sldMkLst>
        <pc:spChg chg="mod">
          <ac:chgData name="Segev, Jonathan" userId="7c67a1b0-8725-4553-8055-0888dbcaef94" providerId="ADAL" clId="{51C2ABD0-F9D6-4F97-9272-CFB46807EB19}" dt="2021-06-24T13:54:43.012" v="41" actId="20577"/>
          <ac:spMkLst>
            <pc:docMk/>
            <pc:sldMk cId="1327113636" sldId="970"/>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30"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11-21-969 LB253 CRs part C (Nehru Bhandaru)</a:t>
            </a:r>
          </a:p>
          <a:p>
            <a:pPr lvl="1" algn="just">
              <a:spcBef>
                <a:spcPct val="20000"/>
              </a:spcBef>
              <a:buFontTx/>
              <a:buChar char="•"/>
            </a:pPr>
            <a:r>
              <a:rPr lang="en-US" sz="1600" dirty="0"/>
              <a:t>11-21-1021 - LB253 Passive TB Ranging CR – Part III </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498397054"/>
              </p:ext>
            </p:extLst>
          </p:nvPr>
        </p:nvGraphicFramePr>
        <p:xfrm>
          <a:off x="914400" y="2239968"/>
          <a:ext cx="10361085" cy="2743072"/>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LB253 Passive TB Ranging CR – Part III </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147212</TotalTime>
  <Words>9781</Words>
  <Application>Microsoft Office PowerPoint</Application>
  <PresentationFormat>Widescreen</PresentationFormat>
  <Paragraphs>2442</Paragraphs>
  <Slides>108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6"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vt:lpstr>
      <vt:lpstr>Submission pipeline</vt:lpstr>
      <vt:lpstr>Scheduled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713</cp:revision>
  <cp:lastPrinted>1601-01-01T00:00:00Z</cp:lastPrinted>
  <dcterms:created xsi:type="dcterms:W3CDTF">2018-08-06T10:28:59Z</dcterms:created>
  <dcterms:modified xsi:type="dcterms:W3CDTF">2021-06-30T13:02:13Z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