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9"/>
  </p:notesMasterIdLst>
  <p:handoutMasterIdLst>
    <p:handoutMasterId r:id="rId90"/>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939" r:id="rId64"/>
    <p:sldId id="946" r:id="rId65"/>
    <p:sldId id="947" r:id="rId66"/>
    <p:sldId id="955" r:id="rId67"/>
    <p:sldId id="942" r:id="rId68"/>
    <p:sldId id="943" r:id="rId69"/>
    <p:sldId id="944" r:id="rId70"/>
    <p:sldId id="945" r:id="rId71"/>
    <p:sldId id="948" r:id="rId72"/>
    <p:sldId id="949" r:id="rId73"/>
    <p:sldId id="950" r:id="rId74"/>
    <p:sldId id="951" r:id="rId75"/>
    <p:sldId id="952" r:id="rId76"/>
    <p:sldId id="953" r:id="rId77"/>
    <p:sldId id="954" r:id="rId78"/>
    <p:sldId id="315" r:id="rId79"/>
    <p:sldId id="312" r:id="rId80"/>
    <p:sldId id="318" r:id="rId81"/>
    <p:sldId id="472" r:id="rId82"/>
    <p:sldId id="473" r:id="rId83"/>
    <p:sldId id="474" r:id="rId84"/>
    <p:sldId id="480" r:id="rId85"/>
    <p:sldId id="259" r:id="rId86"/>
    <p:sldId id="260" r:id="rId87"/>
    <p:sldId id="261" r:id="rId8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June 02 TGaz Telecon" id="{9646FF5F-F2FC-4519-B186-794505D8EA2B}">
          <p14:sldIdLst>
            <p14:sldId id="939"/>
            <p14:sldId id="946"/>
            <p14:sldId id="947"/>
            <p14:sldId id="955"/>
            <p14:sldId id="942"/>
            <p14:sldId id="943"/>
            <p14:sldId id="944"/>
            <p14:sldId id="945"/>
          </p14:sldIdLst>
        </p14:section>
        <p14:section name="June 09 TGaz Telecon" id="{A3A1CCF0-2B73-4CDD-A481-E03D1805687A}">
          <p14:sldIdLst>
            <p14:sldId id="948"/>
            <p14:sldId id="949"/>
            <p14:sldId id="950"/>
            <p14:sldId id="951"/>
            <p14:sldId id="952"/>
            <p14:sldId id="953"/>
            <p14:sldId id="95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B79127-7596-40E8-B148-1D820024E786}" v="8" dt="2021-06-09T19:03:31.67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807" autoAdjust="0"/>
  </p:normalViewPr>
  <p:slideViewPr>
    <p:cSldViewPr>
      <p:cViewPr varScale="1">
        <p:scale>
          <a:sx n="123" d="100"/>
          <a:sy n="123" d="100"/>
        </p:scale>
        <p:origin x="12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handoutMaster" Target="handoutMasters/handoutMaster1.xml"/><Relationship Id="rId95"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presProps" Target="presProps.xml"/><Relationship Id="rId9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34B79127-7596-40E8-B148-1D820024E786}"/>
    <pc:docChg chg="undo custSel modSld">
      <pc:chgData name="Segev, Jonathan" userId="7c67a1b0-8725-4553-8055-0888dbcaef94" providerId="ADAL" clId="{34B79127-7596-40E8-B148-1D820024E786}" dt="2021-06-09T19:28:04.422" v="192" actId="20577"/>
      <pc:docMkLst>
        <pc:docMk/>
      </pc:docMkLst>
      <pc:sldChg chg="modSp mod">
        <pc:chgData name="Segev, Jonathan" userId="7c67a1b0-8725-4553-8055-0888dbcaef94" providerId="ADAL" clId="{34B79127-7596-40E8-B148-1D820024E786}" dt="2021-06-09T17:20:48.162" v="1" actId="1076"/>
        <pc:sldMkLst>
          <pc:docMk/>
          <pc:sldMk cId="510337149" sldId="949"/>
        </pc:sldMkLst>
        <pc:spChg chg="mod">
          <ac:chgData name="Segev, Jonathan" userId="7c67a1b0-8725-4553-8055-0888dbcaef94" providerId="ADAL" clId="{34B79127-7596-40E8-B148-1D820024E786}" dt="2021-06-09T17:20:48.162" v="1" actId="1076"/>
          <ac:spMkLst>
            <pc:docMk/>
            <pc:sldMk cId="510337149" sldId="949"/>
            <ac:spMk id="8" creationId="{AA6D105D-AE44-46A3-85B3-76F08DBC0208}"/>
          </ac:spMkLst>
        </pc:spChg>
      </pc:sldChg>
      <pc:sldChg chg="modSp mod">
        <pc:chgData name="Segev, Jonathan" userId="7c67a1b0-8725-4553-8055-0888dbcaef94" providerId="ADAL" clId="{34B79127-7596-40E8-B148-1D820024E786}" dt="2021-06-09T19:00:47.845" v="163" actId="20577"/>
        <pc:sldMkLst>
          <pc:docMk/>
          <pc:sldMk cId="2585624067" sldId="950"/>
        </pc:sldMkLst>
        <pc:spChg chg="mod">
          <ac:chgData name="Segev, Jonathan" userId="7c67a1b0-8725-4553-8055-0888dbcaef94" providerId="ADAL" clId="{34B79127-7596-40E8-B148-1D820024E786}" dt="2021-06-09T18:11:26.854" v="5" actId="20577"/>
          <ac:spMkLst>
            <pc:docMk/>
            <pc:sldMk cId="2585624067" sldId="950"/>
            <ac:spMk id="2" creationId="{806D9516-6BA6-4C12-A829-558EFB1492F3}"/>
          </ac:spMkLst>
        </pc:spChg>
        <pc:spChg chg="mod">
          <ac:chgData name="Segev, Jonathan" userId="7c67a1b0-8725-4553-8055-0888dbcaef94" providerId="ADAL" clId="{34B79127-7596-40E8-B148-1D820024E786}" dt="2021-06-09T19:00:47.845" v="163" actId="20577"/>
          <ac:spMkLst>
            <pc:docMk/>
            <pc:sldMk cId="2585624067" sldId="950"/>
            <ac:spMk id="3" creationId="{D09813FD-7492-4F13-BFCF-BDB50CBAFDDF}"/>
          </ac:spMkLst>
        </pc:spChg>
      </pc:sldChg>
      <pc:sldChg chg="modSp mod">
        <pc:chgData name="Segev, Jonathan" userId="7c67a1b0-8725-4553-8055-0888dbcaef94" providerId="ADAL" clId="{34B79127-7596-40E8-B148-1D820024E786}" dt="2021-06-09T19:03:58.768" v="191" actId="20577"/>
        <pc:sldMkLst>
          <pc:docMk/>
          <pc:sldMk cId="346612403" sldId="951"/>
        </pc:sldMkLst>
        <pc:graphicFrameChg chg="mod modGraphic">
          <ac:chgData name="Segev, Jonathan" userId="7c67a1b0-8725-4553-8055-0888dbcaef94" providerId="ADAL" clId="{34B79127-7596-40E8-B148-1D820024E786}" dt="2021-06-09T19:03:58.768" v="191" actId="20577"/>
          <ac:graphicFrameMkLst>
            <pc:docMk/>
            <pc:sldMk cId="346612403" sldId="951"/>
            <ac:graphicFrameMk id="7" creationId="{6C8D2FEA-B533-401B-AF5A-6E2965139836}"/>
          </ac:graphicFrameMkLst>
        </pc:graphicFrameChg>
      </pc:sldChg>
      <pc:sldChg chg="modSp mod">
        <pc:chgData name="Segev, Jonathan" userId="7c67a1b0-8725-4553-8055-0888dbcaef94" providerId="ADAL" clId="{34B79127-7596-40E8-B148-1D820024E786}" dt="2021-06-09T19:28:04.422" v="192" actId="20577"/>
        <pc:sldMkLst>
          <pc:docMk/>
          <pc:sldMk cId="1355653761" sldId="952"/>
        </pc:sldMkLst>
        <pc:spChg chg="mod">
          <ac:chgData name="Segev, Jonathan" userId="7c67a1b0-8725-4553-8055-0888dbcaef94" providerId="ADAL" clId="{34B79127-7596-40E8-B148-1D820024E786}" dt="2021-06-09T19:28:04.422" v="192" actId="20577"/>
          <ac:spMkLst>
            <pc:docMk/>
            <pc:sldMk cId="1355653761" sldId="952"/>
            <ac:spMk id="3" creationId="{F30A83CA-58D9-452A-AACC-13EE929DB1E6}"/>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2021-06-08</a:t>
            </a:r>
            <a:endParaRPr lang="en-GB" sz="2000" b="0" dirty="0"/>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June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a:t>
            </a:r>
            <a:r>
              <a:rPr lang="en-US" altLang="en-US" baseline="30000" dirty="0">
                <a:solidFill>
                  <a:schemeClr val="tx2"/>
                </a:solidFill>
              </a:rPr>
              <a:t>nd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400" b="0" dirty="0"/>
              <a:t>(Roy Want) – 10min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11-21-0901 TB Ranging RSTA Availability Window Periodicity (Christian Berger) – 20min</a:t>
            </a:r>
          </a:p>
          <a:p>
            <a:pPr lvl="1" algn="just">
              <a:spcBef>
                <a:spcPct val="20000"/>
              </a:spcBef>
              <a:buFontTx/>
              <a:buChar char="•"/>
            </a:pPr>
            <a:r>
              <a:rPr lang="en-US" sz="1400" dirty="0"/>
              <a:t>11-21-0911 comment-resolution-lb253-CID 5377 (Christian Berger) – 25min </a:t>
            </a:r>
          </a:p>
          <a:p>
            <a:pPr lvl="1" algn="just">
              <a:spcBef>
                <a:spcPct val="20000"/>
              </a:spcBef>
              <a:buFontTx/>
              <a:buChar char="•"/>
            </a:pPr>
            <a:r>
              <a:rPr lang="en-US" sz="1400" dirty="0"/>
              <a:t>11-21-0917 lb253 CR CID 5189-5192 (Tianyu Wu) – 30min </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04102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91033631"/>
              </p:ext>
            </p:extLst>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810467" y="5301208"/>
            <a:ext cx="856895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recirculation </a:t>
            </a:r>
            <a:r>
              <a:rPr lang="en-US" dirty="0">
                <a:solidFill>
                  <a:schemeClr val="tx1"/>
                </a:solidFill>
              </a:rPr>
              <a:t>bring your submission early.</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83910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11-21-901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r>
              <a:rPr lang="en-US" dirty="0" err="1"/>
              <a:t>Strawpoll</a:t>
            </a:r>
            <a:endParaRPr lang="en-US" dirty="0"/>
          </a:p>
          <a:p>
            <a:r>
              <a:rPr lang="en-US" dirty="0"/>
              <a:t>We agree to the text changes depicted in 11-21-901r0. </a:t>
            </a:r>
          </a:p>
          <a:p>
            <a:endParaRPr lang="en-US" dirty="0"/>
          </a:p>
          <a:p>
            <a:r>
              <a:rPr lang="en-US" dirty="0"/>
              <a:t>Results (Y/N/A): 7/0/1</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289789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11-21-0917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11-21-0917r0 for </a:t>
            </a:r>
            <a:r>
              <a:rPr lang="pt-BR" sz="2000" b="0" dirty="0"/>
              <a:t>CIDs 5189, 5192 </a:t>
            </a:r>
            <a:r>
              <a:rPr lang="en-US" sz="2000" b="0" dirty="0"/>
              <a:t>(2 CIDs total). </a:t>
            </a:r>
          </a:p>
          <a:p>
            <a:pPr marL="0" indent="0"/>
            <a:endParaRPr lang="en-US" sz="2000" b="0" dirty="0"/>
          </a:p>
          <a:p>
            <a:pPr marL="0" indent="0"/>
            <a:r>
              <a:rPr lang="en-US" sz="2000" b="0" dirty="0"/>
              <a:t>Results (Y/N/A):  4/1/2</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09327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1706576606"/>
              </p:ext>
            </p:extLst>
          </p:nvPr>
        </p:nvGraphicFramePr>
        <p:xfrm>
          <a:off x="914400" y="2239968"/>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3835604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4181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11102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426954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LB253 and D3.1 status </a:t>
            </a:r>
            <a:r>
              <a:rPr lang="en-US" sz="1400" b="0" dirty="0"/>
              <a:t>(Roy Want) – 5 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11-21-928 LB253 Passive TB Ranging CR (Erik Lindskog)  - as needed </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636139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84285" y="512472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103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11-21-928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 depicted by document 11-21-0928r1 for </a:t>
            </a:r>
            <a:r>
              <a:rPr lang="pt-BR" b="0" dirty="0"/>
              <a:t>CIDs </a:t>
            </a:r>
            <a:r>
              <a:rPr lang="en-US" b="0" dirty="0"/>
              <a:t> 5235, 5252, 5253, 5020, 5021, 5026, 5032, 5033, 5367, 5391, 5034, 5035, 5043, 5073, </a:t>
            </a:r>
          </a:p>
          <a:p>
            <a:pPr marL="0" indent="0"/>
            <a:r>
              <a:rPr lang="en-US" b="0" dirty="0"/>
              <a:t>5074, 5076, 5242.</a:t>
            </a:r>
          </a:p>
          <a:p>
            <a:pPr marL="0" indent="0"/>
            <a:endParaRPr lang="en-US" b="0" dirty="0"/>
          </a:p>
          <a:p>
            <a:pPr marL="0" indent="0"/>
            <a:endParaRPr lang="en-US" b="0" dirty="0"/>
          </a:p>
          <a:p>
            <a:pPr marL="0" indent="0"/>
            <a:endParaRPr lang="en-US" b="0" dirty="0"/>
          </a:p>
          <a:p>
            <a:pPr marL="0" indent="0"/>
            <a:r>
              <a:rPr lang="en-US" b="0" dirty="0"/>
              <a:t>Results (Y/N/A): 7/0/0</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856240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2986645775"/>
              </p:ext>
            </p:extLst>
          </p:nvPr>
        </p:nvGraphicFramePr>
        <p:xfrm>
          <a:off x="914400" y="2239968"/>
          <a:ext cx="10361085" cy="216396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2209925371"/>
                  </a:ext>
                </a:extLst>
              </a:tr>
              <a:tr h="0">
                <a:tc>
                  <a:txBody>
                    <a:bodyPr/>
                    <a:lstStyle/>
                    <a:p>
                      <a:r>
                        <a:rPr lang="en-US" sz="14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-CID-resolution </a:t>
                      </a:r>
                    </a:p>
                  </a:txBody>
                  <a:tcPr marT="45712" marB="45712"/>
                </a:tc>
                <a:tc>
                  <a:txBody>
                    <a:bodyPr/>
                    <a:lstStyle/>
                    <a:p>
                      <a:r>
                        <a:rPr lang="en-US" sz="1400" dirty="0"/>
                        <a:t>CR</a:t>
                      </a:r>
                    </a:p>
                  </a:txBody>
                  <a:tcPr marT="45712" marB="45712"/>
                </a:tc>
                <a:extLst>
                  <a:ext uri="{0D108BD9-81ED-4DB2-BD59-A6C34878D82A}">
                    <a16:rowId xmlns:a16="http://schemas.microsoft.com/office/drawing/2014/main" val="2583281116"/>
                  </a:ext>
                </a:extLst>
              </a:tr>
              <a:tr h="0">
                <a:tc>
                  <a:txBody>
                    <a:bodyPr/>
                    <a:lstStyle/>
                    <a:p>
                      <a:r>
                        <a:rPr lang="en-US" sz="14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Nominal Packet Padding for </a:t>
                      </a:r>
                      <a:r>
                        <a:rPr lang="en-US" sz="1400" dirty="0" err="1"/>
                        <a:t>Nonassociated</a:t>
                      </a:r>
                      <a:r>
                        <a:rPr lang="en-US" sz="1400" dirty="0"/>
                        <a:t> STAs</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404971853"/>
                  </a:ext>
                </a:extLst>
              </a:tr>
              <a:tr h="0">
                <a:tc>
                  <a:txBody>
                    <a:bodyPr/>
                    <a:lstStyle/>
                    <a:p>
                      <a:r>
                        <a:rPr lang="en-US" sz="14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CRs part C</a:t>
                      </a:r>
                    </a:p>
                  </a:txBody>
                  <a:tcPr marT="45712" marB="45712"/>
                </a:tc>
                <a:tc>
                  <a:txBody>
                    <a:bodyPr/>
                    <a:lstStyle/>
                    <a:p>
                      <a:r>
                        <a:rPr lang="en-US" sz="1400" dirty="0"/>
                        <a:t>CR</a:t>
                      </a:r>
                    </a:p>
                  </a:txBody>
                  <a:tcPr marT="45712" marB="45712"/>
                </a:tc>
                <a:extLst>
                  <a:ext uri="{0D108BD9-81ED-4DB2-BD59-A6C34878D82A}">
                    <a16:rowId xmlns:a16="http://schemas.microsoft.com/office/drawing/2014/main" val="3589511022"/>
                  </a:ext>
                </a:extLst>
              </a:tr>
            </a:tbl>
          </a:graphicData>
        </a:graphic>
      </p:graphicFrame>
    </p:spTree>
    <p:extLst>
      <p:ext uri="{BB962C8B-B14F-4D97-AF65-F5344CB8AC3E}">
        <p14:creationId xmlns:p14="http://schemas.microsoft.com/office/powerpoint/2010/main" val="346612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16, 23, 30		Wed. 13:00 – 15:00 ET</a:t>
            </a:r>
          </a:p>
          <a:p>
            <a:pPr>
              <a:buFont typeface="Arial" panose="020B0604020202020204" pitchFamily="34" charset="0"/>
              <a:buChar char="•"/>
            </a:pPr>
            <a:r>
              <a:rPr lang="en-US" altLang="en-US" sz="2000" b="0"/>
              <a:t>June </a:t>
            </a:r>
            <a:r>
              <a:rPr lang="en-US" altLang="en-US" sz="2000" b="0" dirty="0"/>
              <a:t>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highlight>
                  <a:srgbClr val="FFFF00"/>
                </a:highlight>
              </a:rPr>
              <a:t>July 1*, 8</a:t>
            </a:r>
            <a:r>
              <a:rPr lang="en-US" altLang="en-US" sz="1800" b="0" dirty="0">
                <a:highlight>
                  <a:srgbClr val="FFFF00"/>
                </a:highlight>
              </a:rPr>
              <a:t>*	</a:t>
            </a:r>
            <a:r>
              <a:rPr lang="en-US" altLang="en-US" sz="2000" b="0" dirty="0">
                <a:highlight>
                  <a:srgbClr val="FFFF00"/>
                </a:highlight>
              </a:rPr>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5565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8022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228533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3" ma:contentTypeDescription="Create a new document." ma:contentTypeScope="" ma:versionID="8bb142fe4d78dbb3452ef4bf725bc080">
  <xsd:schema xmlns:xsd="http://www.w3.org/2001/XMLSchema" xmlns:xs="http://www.w3.org/2001/XMLSchema" xmlns:p="http://schemas.microsoft.com/office/2006/metadata/properties" xmlns:ns3="f2533ba4-53af-420a-89cf-577912c8763b" xmlns:ns4="5cbd6f90-5746-4c28-8323-c697ba0165b7" targetNamespace="http://schemas.microsoft.com/office/2006/metadata/properties" ma:root="true" ma:fieldsID="d7cda52873c3cfba9187473440357b1e" ns3:_="" ns4:_="">
    <xsd:import namespace="f2533ba4-53af-420a-89cf-577912c8763b"/>
    <xsd:import namespace="5cbd6f90-5746-4c28-8323-c697ba0165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bd6f90-5746-4c28-8323-c697ba0165b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2.xml><?xml version="1.0" encoding="utf-8"?>
<ds:datastoreItem xmlns:ds="http://schemas.openxmlformats.org/officeDocument/2006/customXml" ds:itemID="{22E347D0-8CE0-40BC-93E3-CD560CE834F6}">
  <ds:schemaRefs>
    <ds:schemaRef ds:uri="http://purl.org/dc/terms/"/>
    <ds:schemaRef ds:uri="http://schemas.openxmlformats.org/package/2006/metadata/core-properties"/>
    <ds:schemaRef ds:uri="5cbd6f90-5746-4c28-8323-c697ba0165b7"/>
    <ds:schemaRef ds:uri="http://schemas.microsoft.com/office/2006/documentManagement/types"/>
    <ds:schemaRef ds:uri="http://schemas.microsoft.com/office/infopath/2007/PartnerControls"/>
    <ds:schemaRef ds:uri="http://purl.org/dc/elements/1.1/"/>
    <ds:schemaRef ds:uri="http://schemas.microsoft.com/office/2006/metadata/properties"/>
    <ds:schemaRef ds:uri="f2533ba4-53af-420a-89cf-577912c8763b"/>
    <ds:schemaRef ds:uri="http://www.w3.org/XML/1998/namespace"/>
    <ds:schemaRef ds:uri="http://purl.org/dc/dcmitype/"/>
  </ds:schemaRefs>
</ds:datastoreItem>
</file>

<file path=customXml/itemProps3.xml><?xml version="1.0" encoding="utf-8"?>
<ds:datastoreItem xmlns:ds="http://schemas.openxmlformats.org/officeDocument/2006/customXml" ds:itemID="{40960296-99AE-4154-A540-179AFFA7BD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5cbd6f90-5746-4c28-8323-c697ba0165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802-11-Submission-16-9</Template>
  <TotalTime>132378</TotalTime>
  <Words>7982</Words>
  <Application>Microsoft Office PowerPoint</Application>
  <PresentationFormat>Widescreen</PresentationFormat>
  <Paragraphs>1817</Paragraphs>
  <Slides>84</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84</vt:i4>
      </vt:variant>
    </vt:vector>
  </HeadingPairs>
  <TitlesOfParts>
    <vt:vector size="92"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TGaz June 2nd Telecon - Agenda</vt:lpstr>
      <vt:lpstr>LB253 Status</vt:lpstr>
      <vt:lpstr>Submission 11-21-901</vt:lpstr>
      <vt:lpstr>Submission 11-21-0917</vt:lpstr>
      <vt:lpstr>Submission pipeline</vt:lpstr>
      <vt:lpstr>Scheduled telecons</vt:lpstr>
      <vt:lpstr>PowerPoint Presentation</vt:lpstr>
      <vt:lpstr>PowerPoint Presentation</vt:lpstr>
      <vt:lpstr>TGaz June 9th Telecon - Agenda</vt:lpstr>
      <vt:lpstr>LB253 Status</vt:lpstr>
      <vt:lpstr>Submission 11-21-928</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707</cp:revision>
  <cp:lastPrinted>1601-01-01T00:00:00Z</cp:lastPrinted>
  <dcterms:created xsi:type="dcterms:W3CDTF">2018-08-06T10:28:59Z</dcterms:created>
  <dcterms:modified xsi:type="dcterms:W3CDTF">2021-06-09T19:28:14Z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