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9"/>
  </p:notesMasterIdLst>
  <p:handoutMasterIdLst>
    <p:handoutMasterId r:id="rId8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2" r:id="rId65"/>
    <p:sldId id="943" r:id="rId66"/>
    <p:sldId id="944" r:id="rId67"/>
    <p:sldId id="945" r:id="rId68"/>
    <p:sldId id="315" r:id="rId69"/>
    <p:sldId id="312" r:id="rId70"/>
    <p:sldId id="318" r:id="rId71"/>
    <p:sldId id="472" r:id="rId72"/>
    <p:sldId id="473" r:id="rId73"/>
    <p:sldId id="474" r:id="rId74"/>
    <p:sldId id="480" r:id="rId75"/>
    <p:sldId id="259" r:id="rId76"/>
    <p:sldId id="260" r:id="rId77"/>
    <p:sldId id="261"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2"/>
            <p14:sldId id="943"/>
            <p14:sldId id="944"/>
            <p14:sldId id="94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09BC7-CDE0-46E3-B67D-917060463651}" v="9" dt="2021-06-01T23:10:18.8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6807" autoAdjust="0"/>
  </p:normalViewPr>
  <p:slideViewPr>
    <p:cSldViewPr>
      <p:cViewPr varScale="1">
        <p:scale>
          <a:sx n="123" d="100"/>
          <a:sy n="123" d="100"/>
        </p:scale>
        <p:origin x="126" y="37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viewProps" Target="viewProps.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presProps" Target="presProps.xml"/><Relationship Id="rId86"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3009BC7-CDE0-46E3-B67D-917060463651}"/>
    <pc:docChg chg="custSel addSld delSld modSld modSection">
      <pc:chgData name="Segev, Jonathan" userId="7c67a1b0-8725-4553-8055-0888dbcaef94" providerId="ADAL" clId="{33009BC7-CDE0-46E3-B67D-917060463651}" dt="2021-06-01T23:15:31.445" v="146" actId="20577"/>
      <pc:docMkLst>
        <pc:docMk/>
      </pc:docMkLst>
      <pc:sldChg chg="modSp mod">
        <pc:chgData name="Segev, Jonathan" userId="7c67a1b0-8725-4553-8055-0888dbcaef94" providerId="ADAL" clId="{33009BC7-CDE0-46E3-B67D-917060463651}" dt="2021-06-01T23:06:03.472" v="5" actId="20577"/>
        <pc:sldMkLst>
          <pc:docMk/>
          <pc:sldMk cId="0" sldId="256"/>
        </pc:sldMkLst>
        <pc:spChg chg="mod">
          <ac:chgData name="Segev, Jonathan" userId="7c67a1b0-8725-4553-8055-0888dbcaef94" providerId="ADAL" clId="{33009BC7-CDE0-46E3-B67D-917060463651}" dt="2021-06-01T23:06:03.472" v="5" actId="20577"/>
          <ac:spMkLst>
            <pc:docMk/>
            <pc:sldMk cId="0" sldId="256"/>
            <ac:spMk id="3074" creationId="{00000000-0000-0000-0000-000000000000}"/>
          </ac:spMkLst>
        </pc:spChg>
      </pc:sldChg>
      <pc:sldChg chg="modSp add mod">
        <pc:chgData name="Segev, Jonathan" userId="7c67a1b0-8725-4553-8055-0888dbcaef94" providerId="ADAL" clId="{33009BC7-CDE0-46E3-B67D-917060463651}" dt="2021-06-01T23:15:31.445" v="146" actId="20577"/>
        <pc:sldMkLst>
          <pc:docMk/>
          <pc:sldMk cId="4010410257" sldId="939"/>
        </pc:sldMkLst>
        <pc:spChg chg="mod">
          <ac:chgData name="Segev, Jonathan" userId="7c67a1b0-8725-4553-8055-0888dbcaef94" providerId="ADAL" clId="{33009BC7-CDE0-46E3-B67D-917060463651}" dt="2021-06-01T23:15:31.445" v="146" actId="20577"/>
          <ac:spMkLst>
            <pc:docMk/>
            <pc:sldMk cId="4010410257" sldId="939"/>
            <ac:spMk id="3" creationId="{00000000-0000-0000-0000-000000000000}"/>
          </ac:spMkLst>
        </pc:spChg>
      </pc:sldChg>
      <pc:sldChg chg="add del">
        <pc:chgData name="Segev, Jonathan" userId="7c67a1b0-8725-4553-8055-0888dbcaef94" providerId="ADAL" clId="{33009BC7-CDE0-46E3-B67D-917060463651}" dt="2021-06-01T23:08:47.274" v="19" actId="47"/>
        <pc:sldMkLst>
          <pc:docMk/>
          <pc:sldMk cId="2117559340" sldId="940"/>
        </pc:sldMkLst>
      </pc:sldChg>
      <pc:sldChg chg="add del">
        <pc:chgData name="Segev, Jonathan" userId="7c67a1b0-8725-4553-8055-0888dbcaef94" providerId="ADAL" clId="{33009BC7-CDE0-46E3-B67D-917060463651}" dt="2021-06-01T23:08:48.439" v="20" actId="47"/>
        <pc:sldMkLst>
          <pc:docMk/>
          <pc:sldMk cId="145249616" sldId="941"/>
        </pc:sldMkLst>
      </pc:sldChg>
      <pc:sldChg chg="modSp add mod">
        <pc:chgData name="Segev, Jonathan" userId="7c67a1b0-8725-4553-8055-0888dbcaef94" providerId="ADAL" clId="{33009BC7-CDE0-46E3-B67D-917060463651}" dt="2021-06-01T23:10:21.160" v="107" actId="20577"/>
        <pc:sldMkLst>
          <pc:docMk/>
          <pc:sldMk cId="3835604184" sldId="942"/>
        </pc:sldMkLst>
        <pc:graphicFrameChg chg="mod modGraphic">
          <ac:chgData name="Segev, Jonathan" userId="7c67a1b0-8725-4553-8055-0888dbcaef94" providerId="ADAL" clId="{33009BC7-CDE0-46E3-B67D-917060463651}" dt="2021-06-01T23:10:21.160" v="107" actId="20577"/>
          <ac:graphicFrameMkLst>
            <pc:docMk/>
            <pc:sldMk cId="3835604184" sldId="942"/>
            <ac:graphicFrameMk id="7" creationId="{6C8D2FEA-B533-401B-AF5A-6E2965139836}"/>
          </ac:graphicFrameMkLst>
        </pc:graphicFrameChg>
      </pc:sldChg>
      <pc:sldChg chg="modSp add mod">
        <pc:chgData name="Segev, Jonathan" userId="7c67a1b0-8725-4553-8055-0888dbcaef94" providerId="ADAL" clId="{33009BC7-CDE0-46E3-B67D-917060463651}" dt="2021-06-01T23:10:57.593" v="108" actId="6549"/>
        <pc:sldMkLst>
          <pc:docMk/>
          <pc:sldMk cId="1564181083" sldId="943"/>
        </pc:sldMkLst>
        <pc:spChg chg="mod">
          <ac:chgData name="Segev, Jonathan" userId="7c67a1b0-8725-4553-8055-0888dbcaef94" providerId="ADAL" clId="{33009BC7-CDE0-46E3-B67D-917060463651}" dt="2021-06-01T23:10:57.593" v="108" actId="6549"/>
          <ac:spMkLst>
            <pc:docMk/>
            <pc:sldMk cId="1564181083" sldId="943"/>
            <ac:spMk id="3" creationId="{F30A83CA-58D9-452A-AACC-13EE929DB1E6}"/>
          </ac:spMkLst>
        </pc:spChg>
      </pc:sldChg>
      <pc:sldChg chg="add">
        <pc:chgData name="Segev, Jonathan" userId="7c67a1b0-8725-4553-8055-0888dbcaef94" providerId="ADAL" clId="{33009BC7-CDE0-46E3-B67D-917060463651}" dt="2021-06-01T23:06:19.093" v="6"/>
        <pc:sldMkLst>
          <pc:docMk/>
          <pc:sldMk cId="3111102977" sldId="944"/>
        </pc:sldMkLst>
      </pc:sldChg>
      <pc:sldChg chg="add">
        <pc:chgData name="Segev, Jonathan" userId="7c67a1b0-8725-4553-8055-0888dbcaef94" providerId="ADAL" clId="{33009BC7-CDE0-46E3-B67D-917060463651}" dt="2021-06-01T23:06:19.093" v="6"/>
        <pc:sldMkLst>
          <pc:docMk/>
          <pc:sldMk cId="2842695421" sldId="945"/>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a:t>
            </a:r>
          </a:p>
          <a:p>
            <a:pPr lvl="1" algn="just">
              <a:spcBef>
                <a:spcPct val="20000"/>
              </a:spcBef>
              <a:buFontTx/>
              <a:buChar char="•"/>
            </a:pPr>
            <a:r>
              <a:rPr lang="en-US" sz="1400" dirty="0"/>
              <a:t>11-21-0911 comment-resolution-lb253-CID 5377 (Christian Berger)</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522200345"/>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11-21-0901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160736C-A0BE-4639-833A-85F68BE787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121105</TotalTime>
  <Words>6601</Words>
  <Application>Microsoft Office PowerPoint</Application>
  <PresentationFormat>Widescreen</PresentationFormat>
  <Paragraphs>1013</Paragraphs>
  <Slides>74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May 26th Telecon - Agenda</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2021-06-01T23:15:38Z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