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6"/>
  </p:notesMasterIdLst>
  <p:handoutMasterIdLst>
    <p:handoutMasterId r:id="rId67"/>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5" r:id="rId49"/>
    <p:sldId id="722" r:id="rId50"/>
    <p:sldId id="886" r:id="rId51"/>
    <p:sldId id="868" r:id="rId52"/>
    <p:sldId id="884" r:id="rId53"/>
    <p:sldId id="687" r:id="rId54"/>
    <p:sldId id="688" r:id="rId55"/>
    <p:sldId id="315" r:id="rId56"/>
    <p:sldId id="312" r:id="rId57"/>
    <p:sldId id="318" r:id="rId58"/>
    <p:sldId id="472" r:id="rId59"/>
    <p:sldId id="473" r:id="rId60"/>
    <p:sldId id="474" r:id="rId61"/>
    <p:sldId id="480" r:id="rId62"/>
    <p:sldId id="259" r:id="rId63"/>
    <p:sldId id="260" r:id="rId64"/>
    <p:sldId id="261"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5"/>
            <p14:sldId id="722"/>
            <p14:sldId id="886"/>
            <p14:sldId id="868"/>
            <p14:sldId id="884"/>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14" autoAdjust="0"/>
    <p:restoredTop sz="96807" autoAdjust="0"/>
  </p:normalViewPr>
  <p:slideViewPr>
    <p:cSldViewPr>
      <p:cViewPr varScale="1">
        <p:scale>
          <a:sx n="106" d="100"/>
          <a:sy n="106" d="100"/>
        </p:scale>
        <p:origin x="28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BAD1DAE-F0A6-4BDE-81F5-9C319AFF3F61}"/>
    <pc:docChg chg="modMainMaster">
      <pc:chgData name="Segev, Jonathan" userId="7c67a1b0-8725-4553-8055-0888dbcaef94" providerId="ADAL" clId="{DBAD1DAE-F0A6-4BDE-81F5-9C319AFF3F61}" dt="2021-05-17T16:00:14.433" v="1" actId="20577"/>
      <pc:docMkLst>
        <pc:docMk/>
      </pc:docMkLst>
      <pc:sldMasterChg chg="modSp mod">
        <pc:chgData name="Segev, Jonathan" userId="7c67a1b0-8725-4553-8055-0888dbcaef94" providerId="ADAL" clId="{DBAD1DAE-F0A6-4BDE-81F5-9C319AFF3F61}" dt="2021-05-17T16:00:14.433" v="1" actId="20577"/>
        <pc:sldMasterMkLst>
          <pc:docMk/>
          <pc:sldMasterMk cId="0" sldId="2147483648"/>
        </pc:sldMasterMkLst>
        <pc:spChg chg="mod">
          <ac:chgData name="Segev, Jonathan" userId="7c67a1b0-8725-4553-8055-0888dbcaef94" providerId="ADAL" clId="{DBAD1DAE-F0A6-4BDE-81F5-9C319AFF3F61}" dt="2021-05-17T16:00:14.43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2021-05-11</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a:t>
            </a:r>
          </a:p>
          <a:p>
            <a:pPr lvl="1" algn="just">
              <a:spcBef>
                <a:spcPct val="20000"/>
              </a:spcBef>
              <a:buFontTx/>
              <a:buChar char="•"/>
            </a:pPr>
            <a:r>
              <a:rPr lang="en-US" sz="1400" b="0" dirty="0"/>
              <a:t>Review submission queue and call for submissions (5min)</a:t>
            </a:r>
          </a:p>
          <a:p>
            <a:pPr lvl="1" algn="just">
              <a:spcBef>
                <a:spcPct val="20000"/>
              </a:spcBef>
              <a:buFontTx/>
              <a:buChar char="•"/>
            </a:pPr>
            <a:r>
              <a:rPr lang="en-US" sz="1400" b="0" dirty="0"/>
              <a:t>Review timelines and progress (10 min)</a:t>
            </a:r>
          </a:p>
          <a:p>
            <a:pPr lvl="1" algn="just">
              <a:spcBef>
                <a:spcPct val="20000"/>
              </a:spcBef>
              <a:buFontTx/>
              <a:buChar char="•"/>
            </a:pPr>
            <a:r>
              <a:rPr lang="en-US" sz="1400" dirty="0"/>
              <a:t>LB253 completion status (5 min)</a:t>
            </a:r>
            <a:endParaRPr lang="en-US" sz="1400" b="0" dirty="0"/>
          </a:p>
          <a:p>
            <a:pPr lvl="1" algn="just">
              <a:spcBef>
                <a:spcPct val="20000"/>
              </a:spcBef>
              <a:buFontTx/>
              <a:buChar char="•"/>
            </a:pPr>
            <a:r>
              <a:rPr lang="en-US" sz="1400" b="0" dirty="0"/>
              <a:t>Review Targets towards July meeting (5min)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3895034"/>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a:t>Motion </a:t>
            </a:r>
          </a:p>
          <a:p>
            <a:r>
              <a:rPr lang="en-US" dirty="0"/>
              <a:t>•   </a:t>
            </a:r>
            <a:r>
              <a:rPr lang="en-US" b="0" dirty="0"/>
              <a:t>Believing that the PAR extension contained in the document referenced below meets IEEE-SA guidelines,</a:t>
            </a:r>
          </a:p>
          <a:p>
            <a:r>
              <a:rPr lang="en-US" b="0" dirty="0"/>
              <a:t>•   Request that the PAR contained in 11-21-750r2 be posted to the IEEE 802 Executive Committee (EC) agenda for WG 802 preview and EC approval to submit to </a:t>
            </a:r>
            <a:r>
              <a:rPr lang="en-US" b="0" dirty="0" err="1"/>
              <a:t>NesCom</a:t>
            </a:r>
            <a:r>
              <a:rPr lang="en-US" b="0" dirty="0"/>
              <a:t>.</a:t>
            </a:r>
          </a:p>
          <a:p>
            <a:r>
              <a:rPr lang="en-US" dirty="0"/>
              <a:t> </a:t>
            </a:r>
          </a:p>
          <a:p>
            <a:r>
              <a:rPr lang="en-US" dirty="0"/>
              <a:t>Moved: </a:t>
            </a:r>
          </a:p>
          <a:p>
            <a:r>
              <a:rPr lang="en-US" dirty="0"/>
              <a:t>Seconded: </a:t>
            </a:r>
          </a:p>
          <a:p>
            <a:r>
              <a:rPr lang="en-US" dirty="0"/>
              <a:t>Result (Y/N/A): </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11-21-0811r2 for </a:t>
            </a:r>
            <a:r>
              <a:rPr lang="pt-BR" sz="2000" b="0" dirty="0"/>
              <a:t>CIDs 5015, 5027 and 5038 </a:t>
            </a:r>
            <a:r>
              <a:rPr lang="en-US" sz="2000" b="0" dirty="0"/>
              <a:t>(3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64503200"/>
              </p:ext>
            </p:extLst>
          </p:nvPr>
        </p:nvGraphicFramePr>
        <p:xfrm>
          <a:off x="914400" y="1981200"/>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May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20 ??? Not including last slot (3+?+?) comments.</a:t>
            </a:r>
          </a:p>
          <a:p>
            <a:pPr lvl="1">
              <a:buFont typeface="Arial" panose="020B0604020202020204" pitchFamily="34" charset="0"/>
              <a:buChar char="•"/>
            </a:pPr>
            <a:endParaRPr lang="en-US" dirty="0"/>
          </a:p>
          <a:p>
            <a:pPr>
              <a:buFont typeface="Arial" panose="020B0604020202020204" pitchFamily="34" charset="0"/>
              <a:buChar char="•"/>
            </a:pPr>
            <a:r>
              <a:rPr lang="en-US" dirty="0"/>
              <a:t>Targets:</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0" ma:contentTypeDescription="Create a new document." ma:contentTypeScope="" ma:versionID="01dd8c54f38c0257c37752494f5608e0">
  <xsd:schema xmlns:xsd="http://www.w3.org/2001/XMLSchema" xmlns:xs="http://www.w3.org/2001/XMLSchema" xmlns:p="http://schemas.microsoft.com/office/2006/metadata/properties" xmlns:ns3="f2533ba4-53af-420a-89cf-577912c8763b" targetNamespace="http://schemas.microsoft.com/office/2006/metadata/properties" ma:root="true" ma:fieldsID="64104be8061af1acfc1ff781986e2c62" ns3:_="">
    <xsd:import namespace="f2533ba4-53af-420a-89cf-577912c8763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44BAD2-8107-494A-A932-9DEA2DD10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3.xml><?xml version="1.0" encoding="utf-8"?>
<ds:datastoreItem xmlns:ds="http://schemas.openxmlformats.org/officeDocument/2006/customXml" ds:itemID="{22E347D0-8CE0-40BC-93E3-CD560CE834F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f2533ba4-53af-420a-89cf-577912c876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111065</TotalTime>
  <Words>5766</Words>
  <Application>Microsoft Office PowerPoint</Application>
  <PresentationFormat>Widescreen</PresentationFormat>
  <Paragraphs>836</Paragraphs>
  <Slides>61</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9"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pipeline</vt:lpstr>
      <vt:lpstr>Timeline – updated past March meeting</vt:lpstr>
      <vt:lpstr>LB253 – Completion Status</vt:lpstr>
      <vt:lpstr>May Progress and Targets Towards the July Meeting</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2021-05-17T16:00:25Z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