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85" r:id="rId22"/>
    <p:sldId id="286" r:id="rId23"/>
    <p:sldId id="591" r:id="rId24"/>
    <p:sldId id="569" r:id="rId25"/>
    <p:sldId id="345" r:id="rId26"/>
    <p:sldId id="690" r:id="rId27"/>
    <p:sldId id="678" r:id="rId28"/>
    <p:sldId id="693" r:id="rId29"/>
    <p:sldId id="697" r:id="rId30"/>
    <p:sldId id="696" r:id="rId31"/>
    <p:sldId id="698" r:id="rId32"/>
    <p:sldId id="679" r:id="rId33"/>
    <p:sldId id="695" r:id="rId34"/>
    <p:sldId id="680" r:id="rId35"/>
    <p:sldId id="683" r:id="rId36"/>
    <p:sldId id="694" r:id="rId37"/>
    <p:sldId id="689" r:id="rId38"/>
    <p:sldId id="684" r:id="rId39"/>
    <p:sldId id="685" r:id="rId40"/>
    <p:sldId id="686" r:id="rId41"/>
    <p:sldId id="687" r:id="rId42"/>
    <p:sldId id="688" r:id="rId43"/>
    <p:sldId id="315" r:id="rId44"/>
    <p:sldId id="312" r:id="rId45"/>
    <p:sldId id="318" r:id="rId46"/>
    <p:sldId id="472" r:id="rId47"/>
    <p:sldId id="473" r:id="rId48"/>
    <p:sldId id="474" r:id="rId49"/>
    <p:sldId id="480" r:id="rId50"/>
    <p:sldId id="259" r:id="rId51"/>
    <p:sldId id="260" r:id="rId52"/>
    <p:sldId id="261"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79"/>
            <p14:sldId id="695"/>
            <p14:sldId id="680"/>
          </p14:sldIdLst>
        </p14:section>
        <p14:section name="May 12th daily slot 3 - May IEEE electronic meeting" id="{DE843586-E506-4D30-A655-52B441F0114A}">
          <p14:sldIdLst>
            <p14:sldId id="683"/>
            <p14:sldId id="694"/>
            <p14:sldId id="689"/>
            <p14:sldId id="684"/>
            <p14:sldId id="685"/>
          </p14:sldIdLst>
        </p14:section>
        <p14:section name="May 17th daily slot 3 - May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BBD930-71F5-4AF8-B7E3-831A94E06849}" v="20" dt="2021-05-11T19:32:48.34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6807" autoAdjust="0"/>
  </p:normalViewPr>
  <p:slideViewPr>
    <p:cSldViewPr>
      <p:cViewPr varScale="1">
        <p:scale>
          <a:sx n="122" d="100"/>
          <a:sy n="122" d="100"/>
        </p:scale>
        <p:origin x="108" y="48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FBBD930-71F5-4AF8-B7E3-831A94E06849}"/>
    <pc:docChg chg="modSld modMainMaster modSection">
      <pc:chgData name="Segev, Jonathan" userId="7c67a1b0-8725-4553-8055-0888dbcaef94" providerId="ADAL" clId="{8FBBD930-71F5-4AF8-B7E3-831A94E06849}" dt="2021-05-11T19:45:57.531" v="177" actId="20577"/>
      <pc:docMkLst>
        <pc:docMk/>
      </pc:docMkLst>
      <pc:sldChg chg="modSp mod">
        <pc:chgData name="Segev, Jonathan" userId="7c67a1b0-8725-4553-8055-0888dbcaef94" providerId="ADAL" clId="{8FBBD930-71F5-4AF8-B7E3-831A94E06849}" dt="2021-05-11T18:44:28.684" v="7" actId="20577"/>
        <pc:sldMkLst>
          <pc:docMk/>
          <pc:sldMk cId="0" sldId="256"/>
        </pc:sldMkLst>
        <pc:spChg chg="mod">
          <ac:chgData name="Segev, Jonathan" userId="7c67a1b0-8725-4553-8055-0888dbcaef94" providerId="ADAL" clId="{8FBBD930-71F5-4AF8-B7E3-831A94E06849}" dt="2021-05-11T18:44:28.684" v="7" actId="20577"/>
          <ac:spMkLst>
            <pc:docMk/>
            <pc:sldMk cId="0" sldId="256"/>
            <ac:spMk id="3074" creationId="{00000000-0000-0000-0000-000000000000}"/>
          </ac:spMkLst>
        </pc:spChg>
      </pc:sldChg>
      <pc:sldChg chg="modSp mod">
        <pc:chgData name="Segev, Jonathan" userId="7c67a1b0-8725-4553-8055-0888dbcaef94" providerId="ADAL" clId="{8FBBD930-71F5-4AF8-B7E3-831A94E06849}" dt="2021-05-11T19:30:56.146" v="80" actId="2161"/>
        <pc:sldMkLst>
          <pc:docMk/>
          <pc:sldMk cId="1606978152" sldId="345"/>
        </pc:sldMkLst>
        <pc:graphicFrameChg chg="mod modGraphic">
          <ac:chgData name="Segev, Jonathan" userId="7c67a1b0-8725-4553-8055-0888dbcaef94" providerId="ADAL" clId="{8FBBD930-71F5-4AF8-B7E3-831A94E06849}" dt="2021-05-11T19:30:56.146" v="80" actId="2161"/>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8FBBD930-71F5-4AF8-B7E3-831A94E06849}" dt="2021-05-11T19:45:57.531" v="177" actId="20577"/>
        <pc:sldMkLst>
          <pc:docMk/>
          <pc:sldMk cId="1060024187" sldId="683"/>
        </pc:sldMkLst>
        <pc:spChg chg="mod">
          <ac:chgData name="Segev, Jonathan" userId="7c67a1b0-8725-4553-8055-0888dbcaef94" providerId="ADAL" clId="{8FBBD930-71F5-4AF8-B7E3-831A94E06849}" dt="2021-05-11T19:45:57.531" v="177" actId="20577"/>
          <ac:spMkLst>
            <pc:docMk/>
            <pc:sldMk cId="1060024187" sldId="683"/>
            <ac:spMk id="3" creationId="{00000000-0000-0000-0000-000000000000}"/>
          </ac:spMkLst>
        </pc:spChg>
      </pc:sldChg>
      <pc:sldChg chg="modSp mod">
        <pc:chgData name="Segev, Jonathan" userId="7c67a1b0-8725-4553-8055-0888dbcaef94" providerId="ADAL" clId="{8FBBD930-71F5-4AF8-B7E3-831A94E06849}" dt="2021-05-11T19:33:54.797" v="151" actId="20577"/>
        <pc:sldMkLst>
          <pc:docMk/>
          <pc:sldMk cId="3473345634" sldId="694"/>
        </pc:sldMkLst>
        <pc:spChg chg="mod">
          <ac:chgData name="Segev, Jonathan" userId="7c67a1b0-8725-4553-8055-0888dbcaef94" providerId="ADAL" clId="{8FBBD930-71F5-4AF8-B7E3-831A94E06849}" dt="2021-05-11T18:47:32.086" v="40" actId="20577"/>
          <ac:spMkLst>
            <pc:docMk/>
            <pc:sldMk cId="3473345634" sldId="694"/>
            <ac:spMk id="2" creationId="{00000000-0000-0000-0000-000000000000}"/>
          </ac:spMkLst>
        </pc:spChg>
        <pc:graphicFrameChg chg="mod modGraphic">
          <ac:chgData name="Segev, Jonathan" userId="7c67a1b0-8725-4553-8055-0888dbcaef94" providerId="ADAL" clId="{8FBBD930-71F5-4AF8-B7E3-831A94E06849}" dt="2021-05-11T19:33:54.797" v="151" actId="20577"/>
          <ac:graphicFrameMkLst>
            <pc:docMk/>
            <pc:sldMk cId="3473345634" sldId="694"/>
            <ac:graphicFrameMk id="7" creationId="{00000000-0000-0000-0000-000000000000}"/>
          </ac:graphicFrameMkLst>
        </pc:graphicFrameChg>
      </pc:sldChg>
      <pc:sldMasterChg chg="modSp mod">
        <pc:chgData name="Segev, Jonathan" userId="7c67a1b0-8725-4553-8055-0888dbcaef94" providerId="ADAL" clId="{8FBBD930-71F5-4AF8-B7E3-831A94E06849}" dt="2021-05-11T18:43:14.545" v="3" actId="20577"/>
        <pc:sldMasterMkLst>
          <pc:docMk/>
          <pc:sldMasterMk cId="0" sldId="2147483648"/>
        </pc:sldMasterMkLst>
        <pc:spChg chg="mod">
          <ac:chgData name="Segev, Jonathan" userId="7c67a1b0-8725-4553-8055-0888dbcaef94" providerId="ADAL" clId="{8FBBD930-71F5-4AF8-B7E3-831A94E06849}" dt="2021-05-11T18:43:14.545" v="3" actId="20577"/>
          <ac:spMkLst>
            <pc:docMk/>
            <pc:sldMasterMk cId="0" sldId="2147483648"/>
            <ac:spMk id="10" creationId="{00000000-0000-0000-0000-000000000000}"/>
          </ac:spMkLst>
        </pc:spChg>
      </pc:sldMasterChg>
    </pc:docChg>
  </pc:docChgLst>
  <pc:docChgLst>
    <pc:chgData name="Segev, Jonathan" userId="7c67a1b0-8725-4553-8055-0888dbcaef94" providerId="ADAL" clId="{A0967E8D-3049-47D3-AB2E-3220D3D1726C}"/>
    <pc:docChg chg="undo custSel modSld sldOrd modMainMaster modSection">
      <pc:chgData name="Segev, Jonathan" userId="7c67a1b0-8725-4553-8055-0888dbcaef94" providerId="ADAL" clId="{A0967E8D-3049-47D3-AB2E-3220D3D1726C}" dt="2021-05-10T18:26:29.008" v="285" actId="404"/>
      <pc:docMkLst>
        <pc:docMk/>
      </pc:docMkLst>
      <pc:sldChg chg="modSp mod">
        <pc:chgData name="Segev, Jonathan" userId="7c67a1b0-8725-4553-8055-0888dbcaef94" providerId="ADAL" clId="{A0967E8D-3049-47D3-AB2E-3220D3D1726C}" dt="2021-05-10T17:45:43.796" v="2" actId="20577"/>
        <pc:sldMkLst>
          <pc:docMk/>
          <pc:sldMk cId="2758614002" sldId="286"/>
        </pc:sldMkLst>
        <pc:spChg chg="mod">
          <ac:chgData name="Segev, Jonathan" userId="7c67a1b0-8725-4553-8055-0888dbcaef94" providerId="ADAL" clId="{A0967E8D-3049-47D3-AB2E-3220D3D1726C}" dt="2021-05-10T17:45:43.796" v="2" actId="20577"/>
          <ac:spMkLst>
            <pc:docMk/>
            <pc:sldMk cId="2758614002" sldId="286"/>
            <ac:spMk id="3" creationId="{50C8884F-93AC-457D-910C-DF265A5F553A}"/>
          </ac:spMkLst>
        </pc:spChg>
      </pc:sldChg>
      <pc:sldChg chg="modSp mod">
        <pc:chgData name="Segev, Jonathan" userId="7c67a1b0-8725-4553-8055-0888dbcaef94" providerId="ADAL" clId="{A0967E8D-3049-47D3-AB2E-3220D3D1726C}" dt="2021-05-10T17:48:58.382" v="34" actId="20577"/>
        <pc:sldMkLst>
          <pc:docMk/>
          <pc:sldMk cId="1606978152" sldId="345"/>
        </pc:sldMkLst>
        <pc:graphicFrameChg chg="modGraphic">
          <ac:chgData name="Segev, Jonathan" userId="7c67a1b0-8725-4553-8055-0888dbcaef94" providerId="ADAL" clId="{A0967E8D-3049-47D3-AB2E-3220D3D1726C}" dt="2021-05-10T17:48:58.382" v="34" actId="20577"/>
          <ac:graphicFrameMkLst>
            <pc:docMk/>
            <pc:sldMk cId="1606978152" sldId="345"/>
            <ac:graphicFrameMk id="7" creationId="{00000000-0000-0000-0000-000000000000}"/>
          </ac:graphicFrameMkLst>
        </pc:graphicFrameChg>
      </pc:sldChg>
      <pc:sldChg chg="ord">
        <pc:chgData name="Segev, Jonathan" userId="7c67a1b0-8725-4553-8055-0888dbcaef94" providerId="ADAL" clId="{A0967E8D-3049-47D3-AB2E-3220D3D1726C}" dt="2021-05-10T17:45:56.123" v="5" actId="20578"/>
        <pc:sldMkLst>
          <pc:docMk/>
          <pc:sldMk cId="2514986197" sldId="415"/>
        </pc:sldMkLst>
      </pc:sldChg>
      <pc:sldChg chg="modSp mod">
        <pc:chgData name="Segev, Jonathan" userId="7c67a1b0-8725-4553-8055-0888dbcaef94" providerId="ADAL" clId="{A0967E8D-3049-47D3-AB2E-3220D3D1726C}" dt="2021-05-10T17:47:23.992" v="28" actId="20577"/>
        <pc:sldMkLst>
          <pc:docMk/>
          <pc:sldMk cId="4011216508" sldId="569"/>
        </pc:sldMkLst>
        <pc:spChg chg="mod">
          <ac:chgData name="Segev, Jonathan" userId="7c67a1b0-8725-4553-8055-0888dbcaef94" providerId="ADAL" clId="{A0967E8D-3049-47D3-AB2E-3220D3D1726C}" dt="2021-05-10T17:47:23.992" v="28" actId="20577"/>
          <ac:spMkLst>
            <pc:docMk/>
            <pc:sldMk cId="4011216508" sldId="569"/>
            <ac:spMk id="3" creationId="{00000000-0000-0000-0000-000000000000}"/>
          </ac:spMkLst>
        </pc:spChg>
      </pc:sldChg>
      <pc:sldChg chg="modSp mod">
        <pc:chgData name="Segev, Jonathan" userId="7c67a1b0-8725-4553-8055-0888dbcaef94" providerId="ADAL" clId="{A0967E8D-3049-47D3-AB2E-3220D3D1726C}" dt="2021-05-10T18:26:29.008" v="285" actId="404"/>
        <pc:sldMkLst>
          <pc:docMk/>
          <pc:sldMk cId="1818059161" sldId="679"/>
        </pc:sldMkLst>
        <pc:spChg chg="mod">
          <ac:chgData name="Segev, Jonathan" userId="7c67a1b0-8725-4553-8055-0888dbcaef94" providerId="ADAL" clId="{A0967E8D-3049-47D3-AB2E-3220D3D1726C}" dt="2021-05-10T18:26:29.008" v="285" actId="404"/>
          <ac:spMkLst>
            <pc:docMk/>
            <pc:sldMk cId="1818059161" sldId="679"/>
            <ac:spMk id="2" creationId="{7A5D5F0D-2B7C-4331-BBF9-46A6803CCBA9}"/>
          </ac:spMkLst>
        </pc:spChg>
      </pc:sldChg>
      <pc:sldChg chg="modSp mod">
        <pc:chgData name="Segev, Jonathan" userId="7c67a1b0-8725-4553-8055-0888dbcaef94" providerId="ADAL" clId="{A0967E8D-3049-47D3-AB2E-3220D3D1726C}" dt="2021-05-10T17:51:52.031" v="42" actId="20577"/>
        <pc:sldMkLst>
          <pc:docMk/>
          <pc:sldMk cId="2279493781" sldId="690"/>
        </pc:sldMkLst>
        <pc:spChg chg="mod">
          <ac:chgData name="Segev, Jonathan" userId="7c67a1b0-8725-4553-8055-0888dbcaef94" providerId="ADAL" clId="{A0967E8D-3049-47D3-AB2E-3220D3D1726C}" dt="2021-05-10T17:51:23.638" v="36" actId="6549"/>
          <ac:spMkLst>
            <pc:docMk/>
            <pc:sldMk cId="2279493781" sldId="690"/>
            <ac:spMk id="2" creationId="{00000000-0000-0000-0000-000000000000}"/>
          </ac:spMkLst>
        </pc:spChg>
        <pc:spChg chg="mod">
          <ac:chgData name="Segev, Jonathan" userId="7c67a1b0-8725-4553-8055-0888dbcaef94" providerId="ADAL" clId="{A0967E8D-3049-47D3-AB2E-3220D3D1726C}" dt="2021-05-10T17:51:52.031" v="42" actId="20577"/>
          <ac:spMkLst>
            <pc:docMk/>
            <pc:sldMk cId="2279493781" sldId="690"/>
            <ac:spMk id="3" creationId="{00000000-0000-0000-0000-000000000000}"/>
          </ac:spMkLst>
        </pc:spChg>
      </pc:sldChg>
      <pc:sldChg chg="modSp mod">
        <pc:chgData name="Segev, Jonathan" userId="7c67a1b0-8725-4553-8055-0888dbcaef94" providerId="ADAL" clId="{A0967E8D-3049-47D3-AB2E-3220D3D1726C}" dt="2021-05-10T18:04:11.892" v="93" actId="20577"/>
        <pc:sldMkLst>
          <pc:docMk/>
          <pc:sldMk cId="4231762105" sldId="693"/>
        </pc:sldMkLst>
        <pc:spChg chg="mod">
          <ac:chgData name="Segev, Jonathan" userId="7c67a1b0-8725-4553-8055-0888dbcaef94" providerId="ADAL" clId="{A0967E8D-3049-47D3-AB2E-3220D3D1726C}" dt="2021-05-10T18:04:11.892" v="93" actId="20577"/>
          <ac:spMkLst>
            <pc:docMk/>
            <pc:sldMk cId="4231762105" sldId="693"/>
            <ac:spMk id="3" creationId="{67DD31E9-AD35-400D-B673-CDF80A3048BB}"/>
          </ac:spMkLst>
        </pc:spChg>
      </pc:sldChg>
      <pc:sldChg chg="modSp mod">
        <pc:chgData name="Segev, Jonathan" userId="7c67a1b0-8725-4553-8055-0888dbcaef94" providerId="ADAL" clId="{A0967E8D-3049-47D3-AB2E-3220D3D1726C}" dt="2021-05-10T18:11:44.288" v="172" actId="20577"/>
        <pc:sldMkLst>
          <pc:docMk/>
          <pc:sldMk cId="3706703489" sldId="696"/>
        </pc:sldMkLst>
        <pc:spChg chg="mod">
          <ac:chgData name="Segev, Jonathan" userId="7c67a1b0-8725-4553-8055-0888dbcaef94" providerId="ADAL" clId="{A0967E8D-3049-47D3-AB2E-3220D3D1726C}" dt="2021-05-10T18:11:44.288" v="172" actId="20577"/>
          <ac:spMkLst>
            <pc:docMk/>
            <pc:sldMk cId="3706703489" sldId="696"/>
            <ac:spMk id="3" creationId="{67DD31E9-AD35-400D-B673-CDF80A3048BB}"/>
          </ac:spMkLst>
        </pc:spChg>
      </pc:sldChg>
      <pc:sldChg chg="modSp mod">
        <pc:chgData name="Segev, Jonathan" userId="7c67a1b0-8725-4553-8055-0888dbcaef94" providerId="ADAL" clId="{A0967E8D-3049-47D3-AB2E-3220D3D1726C}" dt="2021-05-10T18:08:01.681" v="133" actId="20577"/>
        <pc:sldMkLst>
          <pc:docMk/>
          <pc:sldMk cId="772885054" sldId="697"/>
        </pc:sldMkLst>
        <pc:spChg chg="mod">
          <ac:chgData name="Segev, Jonathan" userId="7c67a1b0-8725-4553-8055-0888dbcaef94" providerId="ADAL" clId="{A0967E8D-3049-47D3-AB2E-3220D3D1726C}" dt="2021-05-10T18:08:01.681" v="133" actId="20577"/>
          <ac:spMkLst>
            <pc:docMk/>
            <pc:sldMk cId="772885054" sldId="697"/>
            <ac:spMk id="3" creationId="{67DD31E9-AD35-400D-B673-CDF80A3048BB}"/>
          </ac:spMkLst>
        </pc:spChg>
      </pc:sldChg>
      <pc:sldChg chg="modSp mod">
        <pc:chgData name="Segev, Jonathan" userId="7c67a1b0-8725-4553-8055-0888dbcaef94" providerId="ADAL" clId="{A0967E8D-3049-47D3-AB2E-3220D3D1726C}" dt="2021-05-10T18:15:24.398" v="227" actId="20577"/>
        <pc:sldMkLst>
          <pc:docMk/>
          <pc:sldMk cId="1119397435" sldId="698"/>
        </pc:sldMkLst>
        <pc:spChg chg="mod">
          <ac:chgData name="Segev, Jonathan" userId="7c67a1b0-8725-4553-8055-0888dbcaef94" providerId="ADAL" clId="{A0967E8D-3049-47D3-AB2E-3220D3D1726C}" dt="2021-05-10T18:15:24.398" v="227" actId="20577"/>
          <ac:spMkLst>
            <pc:docMk/>
            <pc:sldMk cId="1119397435" sldId="698"/>
            <ac:spMk id="3" creationId="{67DD31E9-AD35-400D-B673-CDF80A3048BB}"/>
          </ac:spMkLst>
        </pc:spChg>
      </pc:sldChg>
      <pc:sldMasterChg chg="modSp mod">
        <pc:chgData name="Segev, Jonathan" userId="7c67a1b0-8725-4553-8055-0888dbcaef94" providerId="ADAL" clId="{A0967E8D-3049-47D3-AB2E-3220D3D1726C}" dt="2021-05-10T17:32:51.181" v="1" actId="20577"/>
        <pc:sldMasterMkLst>
          <pc:docMk/>
          <pc:sldMasterMk cId="0" sldId="2147483648"/>
        </pc:sldMasterMkLst>
        <pc:spChg chg="mod">
          <ac:chgData name="Segev, Jonathan" userId="7c67a1b0-8725-4553-8055-0888dbcaef94" providerId="ADAL" clId="{A0967E8D-3049-47D3-AB2E-3220D3D1726C}" dt="2021-05-10T17:32:51.181"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 – </a:t>
            </a:r>
            <a:r>
              <a:rPr lang="en-US" sz="2000" b="0" dirty="0"/>
              <a:t>[moved to 2</a:t>
            </a:r>
            <a:r>
              <a:rPr lang="en-US" sz="2000" b="0" baseline="30000" dirty="0"/>
              <a:t>nd</a:t>
            </a:r>
            <a:r>
              <a:rPr lang="en-US" sz="2000" b="0" dirty="0"/>
              <a:t> meeting slot]</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a:t>Motion </a:t>
            </a:r>
          </a:p>
          <a:p>
            <a:r>
              <a:rPr lang="en-US" dirty="0"/>
              <a:t>•   </a:t>
            </a:r>
            <a:r>
              <a:rPr lang="en-US" b="0" dirty="0"/>
              <a:t>Believing that the PAR extension contained in the document referenced below meets IEEE-SA guidelines,</a:t>
            </a:r>
          </a:p>
          <a:p>
            <a:r>
              <a:rPr lang="en-US" b="0" dirty="0"/>
              <a:t>•   Request that the PAR contained in 11-21-750r1 be posted to the IEEE 802 Executive Committee (EC) agenda for WG 802 preview and EC approval to submit to </a:t>
            </a:r>
            <a:r>
              <a:rPr lang="en-US" b="0" dirty="0" err="1"/>
              <a:t>NesCom</a:t>
            </a:r>
            <a:r>
              <a:rPr lang="en-US" b="0" dirty="0"/>
              <a:t>.</a:t>
            </a:r>
          </a:p>
          <a:p>
            <a:r>
              <a:rPr lang="en-US" dirty="0"/>
              <a:t> </a:t>
            </a:r>
          </a:p>
          <a:p>
            <a:r>
              <a:rPr lang="en-US" dirty="0"/>
              <a:t>Moved: </a:t>
            </a:r>
          </a:p>
          <a:p>
            <a:r>
              <a:rPr lang="en-US" dirty="0"/>
              <a:t>Seconded: </a:t>
            </a:r>
          </a:p>
          <a:p>
            <a:r>
              <a:rPr lang="en-US" dirty="0"/>
              <a:t>Result (Y/N/A): </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t>
            </a:r>
            <a:r>
              <a:rPr lang="en-US" altLang="en-US" sz="1800" b="0"/>
              <a:t>a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45693708"/>
              </p:ext>
            </p:extLst>
          </p:nvPr>
        </p:nvGraphicFramePr>
        <p:xfrm>
          <a:off x="911424" y="1260086"/>
          <a:ext cx="10463544" cy="283449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110877</TotalTime>
  <Words>4920</Words>
  <Application>Microsoft Office PowerPoint</Application>
  <PresentationFormat>Widescreen</PresentationFormat>
  <Paragraphs>629</Paragraphs>
  <Slides>52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Calibri</vt:lpstr>
      <vt:lpstr>Monotype Sorts</vt:lpstr>
      <vt:lpstr>Montserrat</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PAR Extension – [moved to 2nd meeting slot]</vt:lpstr>
      <vt:lpstr>Review Submissions</vt:lpstr>
      <vt:lpstr>PowerPoint Presentation</vt:lpstr>
      <vt:lpstr>IEEE Electronic Meeting slot – May 12th </vt:lpstr>
      <vt:lpstr>Submission List for the Wed. meeting</vt:lpstr>
      <vt:lpstr>Review Submissions</vt:lpstr>
      <vt:lpstr>PowerPoint Presentation</vt:lpstr>
      <vt:lpstr>PowerPoint Presentation</vt:lpstr>
      <vt:lpstr>IEEE Electronic Meeting slot – May 13th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2021-05-11T19:46:04Z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