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3"/>
  </p:notesMasterIdLst>
  <p:handoutMasterIdLst>
    <p:handoutMasterId r:id="rId54"/>
  </p:handoutMasterIdLst>
  <p:sldIdLst>
    <p:sldId id="256" r:id="rId2"/>
    <p:sldId id="265" r:id="rId3"/>
    <p:sldId id="257" r:id="rId4"/>
    <p:sldId id="266" r:id="rId5"/>
    <p:sldId id="267" r:id="rId6"/>
    <p:sldId id="268" r:id="rId7"/>
    <p:sldId id="269" r:id="rId8"/>
    <p:sldId id="270" r:id="rId9"/>
    <p:sldId id="271" r:id="rId10"/>
    <p:sldId id="276" r:id="rId11"/>
    <p:sldId id="407" r:id="rId12"/>
    <p:sldId id="408" r:id="rId13"/>
    <p:sldId id="409" r:id="rId14"/>
    <p:sldId id="410" r:id="rId15"/>
    <p:sldId id="411" r:id="rId16"/>
    <p:sldId id="412" r:id="rId17"/>
    <p:sldId id="413" r:id="rId18"/>
    <p:sldId id="272" r:id="rId19"/>
    <p:sldId id="414" r:id="rId20"/>
    <p:sldId id="415" r:id="rId21"/>
    <p:sldId id="691" r:id="rId22"/>
    <p:sldId id="591" r:id="rId23"/>
    <p:sldId id="569" r:id="rId24"/>
    <p:sldId id="345" r:id="rId25"/>
    <p:sldId id="690" r:id="rId26"/>
    <p:sldId id="678" r:id="rId27"/>
    <p:sldId id="693" r:id="rId28"/>
    <p:sldId id="697" r:id="rId29"/>
    <p:sldId id="696" r:id="rId30"/>
    <p:sldId id="698" r:id="rId31"/>
    <p:sldId id="679" r:id="rId32"/>
    <p:sldId id="695" r:id="rId33"/>
    <p:sldId id="680" r:id="rId34"/>
    <p:sldId id="683" r:id="rId35"/>
    <p:sldId id="694" r:id="rId36"/>
    <p:sldId id="689" r:id="rId37"/>
    <p:sldId id="684" r:id="rId38"/>
    <p:sldId id="685" r:id="rId39"/>
    <p:sldId id="686" r:id="rId40"/>
    <p:sldId id="687" r:id="rId41"/>
    <p:sldId id="688" r:id="rId42"/>
    <p:sldId id="315" r:id="rId43"/>
    <p:sldId id="312" r:id="rId44"/>
    <p:sldId id="318" r:id="rId45"/>
    <p:sldId id="472" r:id="rId46"/>
    <p:sldId id="473" r:id="rId47"/>
    <p:sldId id="474" r:id="rId48"/>
    <p:sldId id="480" r:id="rId49"/>
    <p:sldId id="259" r:id="rId50"/>
    <p:sldId id="260" r:id="rId51"/>
    <p:sldId id="261" r:id="rId5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407"/>
            <p14:sldId id="408"/>
            <p14:sldId id="409"/>
            <p14:sldId id="410"/>
            <p14:sldId id="411"/>
            <p14:sldId id="412"/>
            <p14:sldId id="413"/>
            <p14:sldId id="272"/>
            <p14:sldId id="414"/>
            <p14:sldId id="415"/>
            <p14:sldId id="691"/>
            <p14:sldId id="591"/>
            <p14:sldId id="569"/>
            <p14:sldId id="345"/>
          </p14:sldIdLst>
        </p14:section>
        <p14:section name="May 11th daily slot 3 - May IEEE electronic meeting" id="{5906853D-78D7-4DA8-9FA6-A28981EEDFB8}">
          <p14:sldIdLst>
            <p14:sldId id="690"/>
            <p14:sldId id="678"/>
            <p14:sldId id="693"/>
            <p14:sldId id="697"/>
            <p14:sldId id="696"/>
            <p14:sldId id="698"/>
            <p14:sldId id="679"/>
            <p14:sldId id="695"/>
            <p14:sldId id="680"/>
          </p14:sldIdLst>
        </p14:section>
        <p14:section name="May 12th daily slot 3 - May IEEE electronic meeting" id="{DE843586-E506-4D30-A655-52B441F0114A}">
          <p14:sldIdLst>
            <p14:sldId id="683"/>
            <p14:sldId id="694"/>
            <p14:sldId id="689"/>
            <p14:sldId id="684"/>
            <p14:sldId id="685"/>
          </p14:sldIdLst>
        </p14:section>
        <p14:section name="May 13th daily slot 3 - May IEEE electronic meeting" id="{347EDFAB-725B-4685-8406-804F1F654820}">
          <p14:sldIdLst>
            <p14:sldId id="686"/>
            <p14:sldId id="687"/>
            <p14:sldId id="688"/>
          </p14:sldIdLst>
        </p14:section>
        <p14:section name="Backup" id="{62682A0D-7317-4EE9-B56C-63AD74488E19}">
          <p14:sldIdLst>
            <p14:sldId id="315"/>
            <p14:sldId id="312"/>
            <p14:sldId id="318"/>
            <p14:sldId id="472"/>
            <p14:sldId id="473"/>
            <p14:sldId id="474"/>
            <p14:sldId id="480"/>
            <p14:sldId id="259"/>
            <p14:sldId id="260"/>
            <p14:sldId id="26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F299ED9-A69D-4DD9-9269-3B5971EA5E90}" v="25" dt="2021-05-10T12:57:40.978"/>
  </p1510:revLst>
</p1510:revInfo>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115" autoAdjust="0"/>
    <p:restoredTop sz="96807" autoAdjust="0"/>
  </p:normalViewPr>
  <p:slideViewPr>
    <p:cSldViewPr>
      <p:cViewPr varScale="1">
        <p:scale>
          <a:sx n="113" d="100"/>
          <a:sy n="113" d="100"/>
        </p:scale>
        <p:origin x="138" y="402"/>
      </p:cViewPr>
      <p:guideLst>
        <p:guide orient="horz" pos="2160"/>
        <p:guide pos="3840"/>
      </p:guideLst>
    </p:cSldViewPr>
  </p:slideViewPr>
  <p:outlineViewPr>
    <p:cViewPr varScale="1">
      <p:scale>
        <a:sx n="170" d="200"/>
        <a:sy n="170" d="200"/>
      </p:scale>
      <p:origin x="0" y="0"/>
    </p:cViewPr>
  </p:outlineViewPr>
  <p:notesTextViewPr>
    <p:cViewPr>
      <p:scale>
        <a:sx n="100" d="100"/>
        <a:sy n="100" d="100"/>
      </p:scale>
      <p:origin x="0" y="0"/>
    </p:cViewPr>
  </p:notesTextViewPr>
  <p:notesViewPr>
    <p:cSldViewPr>
      <p:cViewPr varScale="1">
        <p:scale>
          <a:sx n="92" d="100"/>
          <a:sy n="92" d="100"/>
        </p:scale>
        <p:origin x="3630"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notesMaster" Target="notesMasters/notesMaster1.xml"/><Relationship Id="rId58"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gev, Jonathan" userId="7c67a1b0-8725-4553-8055-0888dbcaef94" providerId="ADAL" clId="{B0E92566-6EA6-4A21-A35D-12F6AA375D23}"/>
    <pc:docChg chg="undo custSel addSld delSld modSld modMainMaster modSection">
      <pc:chgData name="Segev, Jonathan" userId="7c67a1b0-8725-4553-8055-0888dbcaef94" providerId="ADAL" clId="{B0E92566-6EA6-4A21-A35D-12F6AA375D23}" dt="2021-03-17T21:20:44.442" v="134" actId="20577"/>
      <pc:docMkLst>
        <pc:docMk/>
      </pc:docMkLst>
      <pc:sldChg chg="modSp mod">
        <pc:chgData name="Segev, Jonathan" userId="7c67a1b0-8725-4553-8055-0888dbcaef94" providerId="ADAL" clId="{B0E92566-6EA6-4A21-A35D-12F6AA375D23}" dt="2021-03-17T20:42:53.196" v="14" actId="20577"/>
        <pc:sldMkLst>
          <pc:docMk/>
          <pc:sldMk cId="0" sldId="256"/>
        </pc:sldMkLst>
        <pc:spChg chg="mod">
          <ac:chgData name="Segev, Jonathan" userId="7c67a1b0-8725-4553-8055-0888dbcaef94" providerId="ADAL" clId="{B0E92566-6EA6-4A21-A35D-12F6AA375D23}" dt="2021-03-17T20:42:46.963" v="10" actId="6549"/>
          <ac:spMkLst>
            <pc:docMk/>
            <pc:sldMk cId="0" sldId="256"/>
            <ac:spMk id="3073" creationId="{00000000-0000-0000-0000-000000000000}"/>
          </ac:spMkLst>
        </pc:spChg>
        <pc:spChg chg="mod">
          <ac:chgData name="Segev, Jonathan" userId="7c67a1b0-8725-4553-8055-0888dbcaef94" providerId="ADAL" clId="{B0E92566-6EA6-4A21-A35D-12F6AA375D23}" dt="2021-03-17T20:42:53.196" v="14" actId="20577"/>
          <ac:spMkLst>
            <pc:docMk/>
            <pc:sldMk cId="0" sldId="256"/>
            <ac:spMk id="3074" creationId="{00000000-0000-0000-0000-000000000000}"/>
          </ac:spMkLst>
        </pc:spChg>
      </pc:sldChg>
      <pc:sldChg chg="modSp mod">
        <pc:chgData name="Segev, Jonathan" userId="7c67a1b0-8725-4553-8055-0888dbcaef94" providerId="ADAL" clId="{B0E92566-6EA6-4A21-A35D-12F6AA375D23}" dt="2021-03-17T20:43:24.568" v="40" actId="20577"/>
        <pc:sldMkLst>
          <pc:docMk/>
          <pc:sldMk cId="0" sldId="257"/>
        </pc:sldMkLst>
        <pc:spChg chg="mod">
          <ac:chgData name="Segev, Jonathan" userId="7c67a1b0-8725-4553-8055-0888dbcaef94" providerId="ADAL" clId="{B0E92566-6EA6-4A21-A35D-12F6AA375D23}" dt="2021-03-17T20:43:24.568" v="40" actId="20577"/>
          <ac:spMkLst>
            <pc:docMk/>
            <pc:sldMk cId="0" sldId="257"/>
            <ac:spMk id="4098" creationId="{00000000-0000-0000-0000-000000000000}"/>
          </ac:spMkLst>
        </pc:spChg>
      </pc:sldChg>
      <pc:sldChg chg="modSp mod">
        <pc:chgData name="Segev, Jonathan" userId="7c67a1b0-8725-4553-8055-0888dbcaef94" providerId="ADAL" clId="{B0E92566-6EA6-4A21-A35D-12F6AA375D23}" dt="2021-03-17T20:43:10.385" v="26" actId="20577"/>
        <pc:sldMkLst>
          <pc:docMk/>
          <pc:sldMk cId="1558500835" sldId="265"/>
        </pc:sldMkLst>
        <pc:spChg chg="mod">
          <ac:chgData name="Segev, Jonathan" userId="7c67a1b0-8725-4553-8055-0888dbcaef94" providerId="ADAL" clId="{B0E92566-6EA6-4A21-A35D-12F6AA375D23}" dt="2021-03-17T20:43:10.385" v="26" actId="20577"/>
          <ac:spMkLst>
            <pc:docMk/>
            <pc:sldMk cId="1558500835" sldId="265"/>
            <ac:spMk id="3" creationId="{00000000-0000-0000-0000-000000000000}"/>
          </ac:spMkLst>
        </pc:spChg>
      </pc:sldChg>
      <pc:sldChg chg="modSp mod">
        <pc:chgData name="Segev, Jonathan" userId="7c67a1b0-8725-4553-8055-0888dbcaef94" providerId="ADAL" clId="{B0E92566-6EA6-4A21-A35D-12F6AA375D23}" dt="2021-03-17T21:19:08.758" v="129" actId="20577"/>
        <pc:sldMkLst>
          <pc:docMk/>
          <pc:sldMk cId="1606978152" sldId="345"/>
        </pc:sldMkLst>
        <pc:graphicFrameChg chg="modGraphic">
          <ac:chgData name="Segev, Jonathan" userId="7c67a1b0-8725-4553-8055-0888dbcaef94" providerId="ADAL" clId="{B0E92566-6EA6-4A21-A35D-12F6AA375D23}" dt="2021-03-17T21:19:08.758" v="129" actId="20577"/>
          <ac:graphicFrameMkLst>
            <pc:docMk/>
            <pc:sldMk cId="1606978152" sldId="345"/>
            <ac:graphicFrameMk id="7" creationId="{00000000-0000-0000-0000-000000000000}"/>
          </ac:graphicFrameMkLst>
        </pc:graphicFrameChg>
      </pc:sldChg>
      <pc:sldChg chg="modSp">
        <pc:chgData name="Segev, Jonathan" userId="7c67a1b0-8725-4553-8055-0888dbcaef94" providerId="ADAL" clId="{B0E92566-6EA6-4A21-A35D-12F6AA375D23}" dt="2021-03-17T21:19:34.456" v="130"/>
        <pc:sldMkLst>
          <pc:docMk/>
          <pc:sldMk cId="3144923594" sldId="678"/>
        </pc:sldMkLst>
        <pc:graphicFrameChg chg="mod">
          <ac:chgData name="Segev, Jonathan" userId="7c67a1b0-8725-4553-8055-0888dbcaef94" providerId="ADAL" clId="{B0E92566-6EA6-4A21-A35D-12F6AA375D23}" dt="2021-03-17T21:19:34.456" v="130"/>
          <ac:graphicFrameMkLst>
            <pc:docMk/>
            <pc:sldMk cId="3144923594" sldId="678"/>
            <ac:graphicFrameMk id="7" creationId="{00000000-0000-0000-0000-000000000000}"/>
          </ac:graphicFrameMkLst>
        </pc:graphicFrameChg>
      </pc:sldChg>
      <pc:sldChg chg="modSp mod">
        <pc:chgData name="Segev, Jonathan" userId="7c67a1b0-8725-4553-8055-0888dbcaef94" providerId="ADAL" clId="{B0E92566-6EA6-4A21-A35D-12F6AA375D23}" dt="2021-03-17T21:20:44.442" v="134" actId="20577"/>
        <pc:sldMkLst>
          <pc:docMk/>
          <pc:sldMk cId="1060024187" sldId="683"/>
        </pc:sldMkLst>
        <pc:spChg chg="mod">
          <ac:chgData name="Segev, Jonathan" userId="7c67a1b0-8725-4553-8055-0888dbcaef94" providerId="ADAL" clId="{B0E92566-6EA6-4A21-A35D-12F6AA375D23}" dt="2021-03-17T21:16:34.517" v="90" actId="5793"/>
          <ac:spMkLst>
            <pc:docMk/>
            <pc:sldMk cId="1060024187" sldId="683"/>
            <ac:spMk id="2" creationId="{00000000-0000-0000-0000-000000000000}"/>
          </ac:spMkLst>
        </pc:spChg>
        <pc:spChg chg="mod">
          <ac:chgData name="Segev, Jonathan" userId="7c67a1b0-8725-4553-8055-0888dbcaef94" providerId="ADAL" clId="{B0E92566-6EA6-4A21-A35D-12F6AA375D23}" dt="2021-03-17T21:20:44.442" v="134" actId="20577"/>
          <ac:spMkLst>
            <pc:docMk/>
            <pc:sldMk cId="1060024187" sldId="683"/>
            <ac:spMk id="3" creationId="{00000000-0000-0000-0000-000000000000}"/>
          </ac:spMkLst>
        </pc:spChg>
      </pc:sldChg>
      <pc:sldChg chg="modSp mod">
        <pc:chgData name="Segev, Jonathan" userId="7c67a1b0-8725-4553-8055-0888dbcaef94" providerId="ADAL" clId="{B0E92566-6EA6-4A21-A35D-12F6AA375D23}" dt="2021-03-17T21:17:20.963" v="114" actId="20577"/>
        <pc:sldMkLst>
          <pc:docMk/>
          <pc:sldMk cId="392818440" sldId="686"/>
        </pc:sldMkLst>
        <pc:spChg chg="mod">
          <ac:chgData name="Segev, Jonathan" userId="7c67a1b0-8725-4553-8055-0888dbcaef94" providerId="ADAL" clId="{B0E92566-6EA6-4A21-A35D-12F6AA375D23}" dt="2021-03-17T21:17:20.963" v="114" actId="20577"/>
          <ac:spMkLst>
            <pc:docMk/>
            <pc:sldMk cId="392818440" sldId="686"/>
            <ac:spMk id="2" creationId="{00000000-0000-0000-0000-000000000000}"/>
          </ac:spMkLst>
        </pc:spChg>
      </pc:sldChg>
      <pc:sldChg chg="modSp mod">
        <pc:chgData name="Segev, Jonathan" userId="7c67a1b0-8725-4553-8055-0888dbcaef94" providerId="ADAL" clId="{B0E92566-6EA6-4A21-A35D-12F6AA375D23}" dt="2021-03-17T21:12:46.386" v="65" actId="20577"/>
        <pc:sldMkLst>
          <pc:docMk/>
          <pc:sldMk cId="2279493781" sldId="690"/>
        </pc:sldMkLst>
        <pc:spChg chg="mod">
          <ac:chgData name="Segev, Jonathan" userId="7c67a1b0-8725-4553-8055-0888dbcaef94" providerId="ADAL" clId="{B0E92566-6EA6-4A21-A35D-12F6AA375D23}" dt="2021-03-17T21:12:46.386" v="65" actId="20577"/>
          <ac:spMkLst>
            <pc:docMk/>
            <pc:sldMk cId="2279493781" sldId="690"/>
            <ac:spMk id="2" creationId="{00000000-0000-0000-0000-000000000000}"/>
          </ac:spMkLst>
        </pc:spChg>
      </pc:sldChg>
      <pc:sldChg chg="modSp mod">
        <pc:chgData name="Segev, Jonathan" userId="7c67a1b0-8725-4553-8055-0888dbcaef94" providerId="ADAL" clId="{B0E92566-6EA6-4A21-A35D-12F6AA375D23}" dt="2021-03-17T21:14:00.872" v="70" actId="6549"/>
        <pc:sldMkLst>
          <pc:docMk/>
          <pc:sldMk cId="4231762105" sldId="693"/>
        </pc:sldMkLst>
        <pc:spChg chg="mod">
          <ac:chgData name="Segev, Jonathan" userId="7c67a1b0-8725-4553-8055-0888dbcaef94" providerId="ADAL" clId="{B0E92566-6EA6-4A21-A35D-12F6AA375D23}" dt="2021-03-17T21:14:00.872" v="70" actId="6549"/>
          <ac:spMkLst>
            <pc:docMk/>
            <pc:sldMk cId="4231762105" sldId="693"/>
            <ac:spMk id="3" creationId="{67DD31E9-AD35-400D-B673-CDF80A3048BB}"/>
          </ac:spMkLst>
        </pc:spChg>
      </pc:sldChg>
      <pc:sldChg chg="del">
        <pc:chgData name="Segev, Jonathan" userId="7c67a1b0-8725-4553-8055-0888dbcaef94" providerId="ADAL" clId="{B0E92566-6EA6-4A21-A35D-12F6AA375D23}" dt="2021-03-17T21:14:07.721" v="71" actId="47"/>
        <pc:sldMkLst>
          <pc:docMk/>
          <pc:sldMk cId="2694709920" sldId="694"/>
        </pc:sldMkLst>
      </pc:sldChg>
      <pc:sldChg chg="add">
        <pc:chgData name="Segev, Jonathan" userId="7c67a1b0-8725-4553-8055-0888dbcaef94" providerId="ADAL" clId="{B0E92566-6EA6-4A21-A35D-12F6AA375D23}" dt="2021-03-17T21:20:07.874" v="131"/>
        <pc:sldMkLst>
          <pc:docMk/>
          <pc:sldMk cId="3473345634" sldId="694"/>
        </pc:sldMkLst>
      </pc:sldChg>
      <pc:sldChg chg="del">
        <pc:chgData name="Segev, Jonathan" userId="7c67a1b0-8725-4553-8055-0888dbcaef94" providerId="ADAL" clId="{B0E92566-6EA6-4A21-A35D-12F6AA375D23}" dt="2021-03-17T21:14:07.721" v="71" actId="47"/>
        <pc:sldMkLst>
          <pc:docMk/>
          <pc:sldMk cId="3779673163" sldId="861"/>
        </pc:sldMkLst>
      </pc:sldChg>
      <pc:sldMasterChg chg="modSp mod">
        <pc:chgData name="Segev, Jonathan" userId="7c67a1b0-8725-4553-8055-0888dbcaef94" providerId="ADAL" clId="{B0E92566-6EA6-4A21-A35D-12F6AA375D23}" dt="2021-03-17T20:42:38.388" v="5" actId="20577"/>
        <pc:sldMasterMkLst>
          <pc:docMk/>
          <pc:sldMasterMk cId="0" sldId="2147483648"/>
        </pc:sldMasterMkLst>
        <pc:spChg chg="mod">
          <ac:chgData name="Segev, Jonathan" userId="7c67a1b0-8725-4553-8055-0888dbcaef94" providerId="ADAL" clId="{B0E92566-6EA6-4A21-A35D-12F6AA375D23}" dt="2021-03-17T20:42:38.388" v="5" actId="20577"/>
          <ac:spMkLst>
            <pc:docMk/>
            <pc:sldMasterMk cId="0" sldId="2147483648"/>
            <ac:spMk id="10" creationId="{00000000-0000-0000-0000-000000000000}"/>
          </ac:spMkLst>
        </pc:spChg>
      </pc:sldMasterChg>
    </pc:docChg>
  </pc:docChgLst>
  <pc:docChgLst>
    <pc:chgData name="Segev, Jonathan" userId="7c67a1b0-8725-4553-8055-0888dbcaef94" providerId="ADAL" clId="{372B57D6-B43F-4D3C-A339-D752B23D824B}"/>
    <pc:docChg chg="undo redo custSel addSld delSld modSld modMainMaster modSection">
      <pc:chgData name="Segev, Jonathan" userId="7c67a1b0-8725-4553-8055-0888dbcaef94" providerId="ADAL" clId="{372B57D6-B43F-4D3C-A339-D752B23D824B}" dt="2021-03-09T01:36:58.479" v="613" actId="14100"/>
      <pc:docMkLst>
        <pc:docMk/>
      </pc:docMkLst>
      <pc:sldChg chg="modSp mod">
        <pc:chgData name="Segev, Jonathan" userId="7c67a1b0-8725-4553-8055-0888dbcaef94" providerId="ADAL" clId="{372B57D6-B43F-4D3C-A339-D752B23D824B}" dt="2021-03-09T00:25:49.855" v="4" actId="20577"/>
        <pc:sldMkLst>
          <pc:docMk/>
          <pc:sldMk cId="0" sldId="256"/>
        </pc:sldMkLst>
        <pc:spChg chg="mod">
          <ac:chgData name="Segev, Jonathan" userId="7c67a1b0-8725-4553-8055-0888dbcaef94" providerId="ADAL" clId="{372B57D6-B43F-4D3C-A339-D752B23D824B}" dt="2021-03-09T00:25:49.855" v="4" actId="20577"/>
          <ac:spMkLst>
            <pc:docMk/>
            <pc:sldMk cId="0" sldId="256"/>
            <ac:spMk id="3074" creationId="{00000000-0000-0000-0000-000000000000}"/>
          </ac:spMkLst>
        </pc:spChg>
      </pc:sldChg>
      <pc:sldChg chg="modSp mod">
        <pc:chgData name="Segev, Jonathan" userId="7c67a1b0-8725-4553-8055-0888dbcaef94" providerId="ADAL" clId="{372B57D6-B43F-4D3C-A339-D752B23D824B}" dt="2021-03-09T01:03:35.441" v="202" actId="20577"/>
        <pc:sldMkLst>
          <pc:docMk/>
          <pc:sldMk cId="1606978152" sldId="345"/>
        </pc:sldMkLst>
        <pc:graphicFrameChg chg="mod modGraphic">
          <ac:chgData name="Segev, Jonathan" userId="7c67a1b0-8725-4553-8055-0888dbcaef94" providerId="ADAL" clId="{372B57D6-B43F-4D3C-A339-D752B23D824B}" dt="2021-03-09T01:03:35.441" v="202" actId="20577"/>
          <ac:graphicFrameMkLst>
            <pc:docMk/>
            <pc:sldMk cId="1606978152" sldId="345"/>
            <ac:graphicFrameMk id="7" creationId="{00000000-0000-0000-0000-000000000000}"/>
          </ac:graphicFrameMkLst>
        </pc:graphicFrameChg>
      </pc:sldChg>
      <pc:sldChg chg="modSp mod">
        <pc:chgData name="Segev, Jonathan" userId="7c67a1b0-8725-4553-8055-0888dbcaef94" providerId="ADAL" clId="{372B57D6-B43F-4D3C-A339-D752B23D824B}" dt="2021-03-09T00:49:49.378" v="8" actId="20577"/>
        <pc:sldMkLst>
          <pc:docMk/>
          <pc:sldMk cId="2514986197" sldId="415"/>
        </pc:sldMkLst>
        <pc:spChg chg="mod">
          <ac:chgData name="Segev, Jonathan" userId="7c67a1b0-8725-4553-8055-0888dbcaef94" providerId="ADAL" clId="{372B57D6-B43F-4D3C-A339-D752B23D824B}" dt="2021-03-09T00:49:49.378" v="8" actId="20577"/>
          <ac:spMkLst>
            <pc:docMk/>
            <pc:sldMk cId="2514986197" sldId="415"/>
            <ac:spMk id="3" creationId="{53129AE0-154C-44C2-BB01-C9AED5640D70}"/>
          </ac:spMkLst>
        </pc:spChg>
      </pc:sldChg>
      <pc:sldChg chg="addSp delSp modSp del mod">
        <pc:chgData name="Segev, Jonathan" userId="7c67a1b0-8725-4553-8055-0888dbcaef94" providerId="ADAL" clId="{372B57D6-B43F-4D3C-A339-D752B23D824B}" dt="2021-03-09T01:26:51.998" v="463" actId="47"/>
        <pc:sldMkLst>
          <pc:docMk/>
          <pc:sldMk cId="3360643911" sldId="669"/>
        </pc:sldMkLst>
        <pc:spChg chg="mod">
          <ac:chgData name="Segev, Jonathan" userId="7c67a1b0-8725-4553-8055-0888dbcaef94" providerId="ADAL" clId="{372B57D6-B43F-4D3C-A339-D752B23D824B}" dt="2021-03-09T01:24:28.280" v="451" actId="404"/>
          <ac:spMkLst>
            <pc:docMk/>
            <pc:sldMk cId="3360643911" sldId="669"/>
            <ac:spMk id="3" creationId="{67DD31E9-AD35-400D-B673-CDF80A3048BB}"/>
          </ac:spMkLst>
        </pc:spChg>
        <pc:spChg chg="add del mod">
          <ac:chgData name="Segev, Jonathan" userId="7c67a1b0-8725-4553-8055-0888dbcaef94" providerId="ADAL" clId="{372B57D6-B43F-4D3C-A339-D752B23D824B}" dt="2021-03-09T01:20:49.661" v="343"/>
          <ac:spMkLst>
            <pc:docMk/>
            <pc:sldMk cId="3360643911" sldId="669"/>
            <ac:spMk id="8" creationId="{8B01F481-A4A2-4FC1-A273-DC0DACFD763E}"/>
          </ac:spMkLst>
        </pc:spChg>
        <pc:graphicFrameChg chg="add del mod">
          <ac:chgData name="Segev, Jonathan" userId="7c67a1b0-8725-4553-8055-0888dbcaef94" providerId="ADAL" clId="{372B57D6-B43F-4D3C-A339-D752B23D824B}" dt="2021-03-09T01:20:49.661" v="343"/>
          <ac:graphicFrameMkLst>
            <pc:docMk/>
            <pc:sldMk cId="3360643911" sldId="669"/>
            <ac:graphicFrameMk id="7" creationId="{C18B3F80-6FF1-479D-BAB0-5BECCE103232}"/>
          </ac:graphicFrameMkLst>
        </pc:graphicFrameChg>
      </pc:sldChg>
      <pc:sldChg chg="add">
        <pc:chgData name="Segev, Jonathan" userId="7c67a1b0-8725-4553-8055-0888dbcaef94" providerId="ADAL" clId="{372B57D6-B43F-4D3C-A339-D752B23D824B}" dt="2021-03-09T00:50:17.325" v="9"/>
        <pc:sldMkLst>
          <pc:docMk/>
          <pc:sldMk cId="925929041" sldId="691"/>
        </pc:sldMkLst>
      </pc:sldChg>
      <pc:sldChg chg="modSp add del mod">
        <pc:chgData name="Segev, Jonathan" userId="7c67a1b0-8725-4553-8055-0888dbcaef94" providerId="ADAL" clId="{372B57D6-B43F-4D3C-A339-D752B23D824B}" dt="2021-03-09T01:32:45.837" v="551" actId="47"/>
        <pc:sldMkLst>
          <pc:docMk/>
          <pc:sldMk cId="3576630121" sldId="692"/>
        </pc:sldMkLst>
        <pc:spChg chg="mod">
          <ac:chgData name="Segev, Jonathan" userId="7c67a1b0-8725-4553-8055-0888dbcaef94" providerId="ADAL" clId="{372B57D6-B43F-4D3C-A339-D752B23D824B}" dt="2021-03-09T01:26:38.806" v="462" actId="20577"/>
          <ac:spMkLst>
            <pc:docMk/>
            <pc:sldMk cId="3576630121" sldId="692"/>
            <ac:spMk id="3" creationId="{67DD31E9-AD35-400D-B673-CDF80A3048BB}"/>
          </ac:spMkLst>
        </pc:spChg>
      </pc:sldChg>
      <pc:sldChg chg="modSp add mod">
        <pc:chgData name="Segev, Jonathan" userId="7c67a1b0-8725-4553-8055-0888dbcaef94" providerId="ADAL" clId="{372B57D6-B43F-4D3C-A339-D752B23D824B}" dt="2021-03-09T01:34:28.213" v="556" actId="6549"/>
        <pc:sldMkLst>
          <pc:docMk/>
          <pc:sldMk cId="4231762105" sldId="693"/>
        </pc:sldMkLst>
        <pc:spChg chg="mod">
          <ac:chgData name="Segev, Jonathan" userId="7c67a1b0-8725-4553-8055-0888dbcaef94" providerId="ADAL" clId="{372B57D6-B43F-4D3C-A339-D752B23D824B}" dt="2021-03-09T01:34:28.213" v="556" actId="6549"/>
          <ac:spMkLst>
            <pc:docMk/>
            <pc:sldMk cId="4231762105" sldId="693"/>
            <ac:spMk id="3" creationId="{67DD31E9-AD35-400D-B673-CDF80A3048BB}"/>
          </ac:spMkLst>
        </pc:spChg>
      </pc:sldChg>
      <pc:sldChg chg="modSp add mod">
        <pc:chgData name="Segev, Jonathan" userId="7c67a1b0-8725-4553-8055-0888dbcaef94" providerId="ADAL" clId="{372B57D6-B43F-4D3C-A339-D752B23D824B}" dt="2021-03-09T01:34:37.550" v="562" actId="20577"/>
        <pc:sldMkLst>
          <pc:docMk/>
          <pc:sldMk cId="2694709920" sldId="694"/>
        </pc:sldMkLst>
        <pc:spChg chg="mod">
          <ac:chgData name="Segev, Jonathan" userId="7c67a1b0-8725-4553-8055-0888dbcaef94" providerId="ADAL" clId="{372B57D6-B43F-4D3C-A339-D752B23D824B}" dt="2021-03-09T01:34:37.550" v="562" actId="20577"/>
          <ac:spMkLst>
            <pc:docMk/>
            <pc:sldMk cId="2694709920" sldId="694"/>
            <ac:spMk id="3" creationId="{67DD31E9-AD35-400D-B673-CDF80A3048BB}"/>
          </ac:spMkLst>
        </pc:spChg>
      </pc:sldChg>
      <pc:sldChg chg="modSp add mod">
        <pc:chgData name="Segev, Jonathan" userId="7c67a1b0-8725-4553-8055-0888dbcaef94" providerId="ADAL" clId="{372B57D6-B43F-4D3C-A339-D752B23D824B}" dt="2021-03-09T01:36:58.479" v="613" actId="14100"/>
        <pc:sldMkLst>
          <pc:docMk/>
          <pc:sldMk cId="3779673163" sldId="861"/>
        </pc:sldMkLst>
        <pc:spChg chg="mod">
          <ac:chgData name="Segev, Jonathan" userId="7c67a1b0-8725-4553-8055-0888dbcaef94" providerId="ADAL" clId="{372B57D6-B43F-4D3C-A339-D752B23D824B}" dt="2021-03-09T01:36:46.537" v="611" actId="20577"/>
          <ac:spMkLst>
            <pc:docMk/>
            <pc:sldMk cId="3779673163" sldId="861"/>
            <ac:spMk id="2" creationId="{BF93BB75-7630-4617-A5B0-465C61FA8F0B}"/>
          </ac:spMkLst>
        </pc:spChg>
        <pc:spChg chg="mod">
          <ac:chgData name="Segev, Jonathan" userId="7c67a1b0-8725-4553-8055-0888dbcaef94" providerId="ADAL" clId="{372B57D6-B43F-4D3C-A339-D752B23D824B}" dt="2021-03-09T01:36:58.479" v="613" actId="14100"/>
          <ac:spMkLst>
            <pc:docMk/>
            <pc:sldMk cId="3779673163" sldId="861"/>
            <ac:spMk id="3" creationId="{12FF0AE0-CB3E-469F-A727-E80186B52CD3}"/>
          </ac:spMkLst>
        </pc:spChg>
      </pc:sldChg>
      <pc:sldMasterChg chg="modSp mod">
        <pc:chgData name="Segev, Jonathan" userId="7c67a1b0-8725-4553-8055-0888dbcaef94" providerId="ADAL" clId="{372B57D6-B43F-4D3C-A339-D752B23D824B}" dt="2021-03-09T00:25:37.487" v="1" actId="20577"/>
        <pc:sldMasterMkLst>
          <pc:docMk/>
          <pc:sldMasterMk cId="0" sldId="2147483648"/>
        </pc:sldMasterMkLst>
        <pc:spChg chg="mod">
          <ac:chgData name="Segev, Jonathan" userId="7c67a1b0-8725-4553-8055-0888dbcaef94" providerId="ADAL" clId="{372B57D6-B43F-4D3C-A339-D752B23D824B}" dt="2021-03-09T00:25:37.487" v="1" actId="20577"/>
          <ac:spMkLst>
            <pc:docMk/>
            <pc:sldMasterMk cId="0" sldId="2147483648"/>
            <ac:spMk id="10" creationId="{00000000-0000-0000-0000-000000000000}"/>
          </ac:spMkLst>
        </pc:spChg>
      </pc:sldMasterChg>
    </pc:docChg>
  </pc:docChgLst>
  <pc:docChgLst>
    <pc:chgData name="Segev, Jonathan" userId="7c67a1b0-8725-4553-8055-0888dbcaef94" providerId="ADAL" clId="{BF299ED9-A69D-4DD9-9269-3B5971EA5E90}"/>
    <pc:docChg chg="undo custSel addSld modSld modMainMaster">
      <pc:chgData name="Segev, Jonathan" userId="7c67a1b0-8725-4553-8055-0888dbcaef94" providerId="ADAL" clId="{BF299ED9-A69D-4DD9-9269-3B5971EA5E90}" dt="2021-05-10T12:57:40.978" v="569"/>
      <pc:docMkLst>
        <pc:docMk/>
      </pc:docMkLst>
      <pc:sldChg chg="modSp mod">
        <pc:chgData name="Segev, Jonathan" userId="7c67a1b0-8725-4553-8055-0888dbcaef94" providerId="ADAL" clId="{BF299ED9-A69D-4DD9-9269-3B5971EA5E90}" dt="2021-05-04T21:50:31.709" v="9" actId="20577"/>
        <pc:sldMkLst>
          <pc:docMk/>
          <pc:sldMk cId="0" sldId="256"/>
        </pc:sldMkLst>
        <pc:spChg chg="mod">
          <ac:chgData name="Segev, Jonathan" userId="7c67a1b0-8725-4553-8055-0888dbcaef94" providerId="ADAL" clId="{BF299ED9-A69D-4DD9-9269-3B5971EA5E90}" dt="2021-05-04T21:50:31.709" v="9" actId="20577"/>
          <ac:spMkLst>
            <pc:docMk/>
            <pc:sldMk cId="0" sldId="256"/>
            <ac:spMk id="3074" creationId="{00000000-0000-0000-0000-000000000000}"/>
          </ac:spMkLst>
        </pc:spChg>
      </pc:sldChg>
      <pc:sldChg chg="modSp mod">
        <pc:chgData name="Segev, Jonathan" userId="7c67a1b0-8725-4553-8055-0888dbcaef94" providerId="ADAL" clId="{BF299ED9-A69D-4DD9-9269-3B5971EA5E90}" dt="2021-05-10T12:57:30.784" v="568" actId="20577"/>
        <pc:sldMkLst>
          <pc:docMk/>
          <pc:sldMk cId="1606978152" sldId="345"/>
        </pc:sldMkLst>
        <pc:graphicFrameChg chg="mod modGraphic">
          <ac:chgData name="Segev, Jonathan" userId="7c67a1b0-8725-4553-8055-0888dbcaef94" providerId="ADAL" clId="{BF299ED9-A69D-4DD9-9269-3B5971EA5E90}" dt="2021-05-10T12:57:30.784" v="568" actId="20577"/>
          <ac:graphicFrameMkLst>
            <pc:docMk/>
            <pc:sldMk cId="1606978152" sldId="345"/>
            <ac:graphicFrameMk id="7" creationId="{00000000-0000-0000-0000-000000000000}"/>
          </ac:graphicFrameMkLst>
        </pc:graphicFrameChg>
      </pc:sldChg>
      <pc:sldChg chg="modSp mod">
        <pc:chgData name="Segev, Jonathan" userId="7c67a1b0-8725-4553-8055-0888dbcaef94" providerId="ADAL" clId="{BF299ED9-A69D-4DD9-9269-3B5971EA5E90}" dt="2021-05-04T21:52:46.722" v="98" actId="404"/>
        <pc:sldMkLst>
          <pc:docMk/>
          <pc:sldMk cId="4011216508" sldId="569"/>
        </pc:sldMkLst>
        <pc:spChg chg="mod">
          <ac:chgData name="Segev, Jonathan" userId="7c67a1b0-8725-4553-8055-0888dbcaef94" providerId="ADAL" clId="{BF299ED9-A69D-4DD9-9269-3B5971EA5E90}" dt="2021-05-04T21:50:57.720" v="16" actId="121"/>
          <ac:spMkLst>
            <pc:docMk/>
            <pc:sldMk cId="4011216508" sldId="569"/>
            <ac:spMk id="2" creationId="{00000000-0000-0000-0000-000000000000}"/>
          </ac:spMkLst>
        </pc:spChg>
        <pc:spChg chg="mod">
          <ac:chgData name="Segev, Jonathan" userId="7c67a1b0-8725-4553-8055-0888dbcaef94" providerId="ADAL" clId="{BF299ED9-A69D-4DD9-9269-3B5971EA5E90}" dt="2021-05-04T21:52:46.722" v="98" actId="404"/>
          <ac:spMkLst>
            <pc:docMk/>
            <pc:sldMk cId="4011216508" sldId="569"/>
            <ac:spMk id="3" creationId="{00000000-0000-0000-0000-000000000000}"/>
          </ac:spMkLst>
        </pc:spChg>
      </pc:sldChg>
      <pc:sldChg chg="modSp">
        <pc:chgData name="Segev, Jonathan" userId="7c67a1b0-8725-4553-8055-0888dbcaef94" providerId="ADAL" clId="{BF299ED9-A69D-4DD9-9269-3B5971EA5E90}" dt="2021-05-10T12:57:40.978" v="569"/>
        <pc:sldMkLst>
          <pc:docMk/>
          <pc:sldMk cId="3144923594" sldId="678"/>
        </pc:sldMkLst>
        <pc:graphicFrameChg chg="mod">
          <ac:chgData name="Segev, Jonathan" userId="7c67a1b0-8725-4553-8055-0888dbcaef94" providerId="ADAL" clId="{BF299ED9-A69D-4DD9-9269-3B5971EA5E90}" dt="2021-05-10T12:57:40.978" v="569"/>
          <ac:graphicFrameMkLst>
            <pc:docMk/>
            <pc:sldMk cId="3144923594" sldId="678"/>
            <ac:graphicFrameMk id="7" creationId="{00000000-0000-0000-0000-000000000000}"/>
          </ac:graphicFrameMkLst>
        </pc:graphicFrameChg>
      </pc:sldChg>
      <pc:sldChg chg="modSp mod">
        <pc:chgData name="Segev, Jonathan" userId="7c67a1b0-8725-4553-8055-0888dbcaef94" providerId="ADAL" clId="{BF299ED9-A69D-4DD9-9269-3B5971EA5E90}" dt="2021-05-05T19:11:35.484" v="539" actId="6549"/>
        <pc:sldMkLst>
          <pc:docMk/>
          <pc:sldMk cId="1818059161" sldId="679"/>
        </pc:sldMkLst>
        <pc:spChg chg="mod">
          <ac:chgData name="Segev, Jonathan" userId="7c67a1b0-8725-4553-8055-0888dbcaef94" providerId="ADAL" clId="{BF299ED9-A69D-4DD9-9269-3B5971EA5E90}" dt="2021-05-04T22:12:03.818" v="114" actId="6549"/>
          <ac:spMkLst>
            <pc:docMk/>
            <pc:sldMk cId="1818059161" sldId="679"/>
            <ac:spMk id="2" creationId="{7A5D5F0D-2B7C-4331-BBF9-46A6803CCBA9}"/>
          </ac:spMkLst>
        </pc:spChg>
        <pc:spChg chg="mod">
          <ac:chgData name="Segev, Jonathan" userId="7c67a1b0-8725-4553-8055-0888dbcaef94" providerId="ADAL" clId="{BF299ED9-A69D-4DD9-9269-3B5971EA5E90}" dt="2021-05-05T19:11:35.484" v="539" actId="6549"/>
          <ac:spMkLst>
            <pc:docMk/>
            <pc:sldMk cId="1818059161" sldId="679"/>
            <ac:spMk id="3" creationId="{FEFA7477-838A-44F2-B338-9C1F78BF57C5}"/>
          </ac:spMkLst>
        </pc:spChg>
      </pc:sldChg>
      <pc:sldChg chg="modSp mod">
        <pc:chgData name="Segev, Jonathan" userId="7c67a1b0-8725-4553-8055-0888dbcaef94" providerId="ADAL" clId="{BF299ED9-A69D-4DD9-9269-3B5971EA5E90}" dt="2021-05-05T18:57:45.535" v="214" actId="20577"/>
        <pc:sldMkLst>
          <pc:docMk/>
          <pc:sldMk cId="4231762105" sldId="693"/>
        </pc:sldMkLst>
        <pc:spChg chg="mod">
          <ac:chgData name="Segev, Jonathan" userId="7c67a1b0-8725-4553-8055-0888dbcaef94" providerId="ADAL" clId="{BF299ED9-A69D-4DD9-9269-3B5971EA5E90}" dt="2021-05-05T18:57:45.535" v="214" actId="20577"/>
          <ac:spMkLst>
            <pc:docMk/>
            <pc:sldMk cId="4231762105" sldId="693"/>
            <ac:spMk id="2" creationId="{645D4345-8700-431B-8CD5-FCA5A6C08D88}"/>
          </ac:spMkLst>
        </pc:spChg>
        <pc:spChg chg="mod">
          <ac:chgData name="Segev, Jonathan" userId="7c67a1b0-8725-4553-8055-0888dbcaef94" providerId="ADAL" clId="{BF299ED9-A69D-4DD9-9269-3B5971EA5E90}" dt="2021-05-05T18:57:23.751" v="177" actId="20577"/>
          <ac:spMkLst>
            <pc:docMk/>
            <pc:sldMk cId="4231762105" sldId="693"/>
            <ac:spMk id="3" creationId="{67DD31E9-AD35-400D-B673-CDF80A3048BB}"/>
          </ac:spMkLst>
        </pc:spChg>
      </pc:sldChg>
      <pc:sldChg chg="add">
        <pc:chgData name="Segev, Jonathan" userId="7c67a1b0-8725-4553-8055-0888dbcaef94" providerId="ADAL" clId="{BF299ED9-A69D-4DD9-9269-3B5971EA5E90}" dt="2021-05-04T22:11:55.278" v="99"/>
        <pc:sldMkLst>
          <pc:docMk/>
          <pc:sldMk cId="754890877" sldId="695"/>
        </pc:sldMkLst>
      </pc:sldChg>
      <pc:sldChg chg="modSp add mod">
        <pc:chgData name="Segev, Jonathan" userId="7c67a1b0-8725-4553-8055-0888dbcaef94" providerId="ADAL" clId="{BF299ED9-A69D-4DD9-9269-3B5971EA5E90}" dt="2021-05-05T19:10:30.640" v="522" actId="255"/>
        <pc:sldMkLst>
          <pc:docMk/>
          <pc:sldMk cId="3706703489" sldId="696"/>
        </pc:sldMkLst>
        <pc:spChg chg="mod">
          <ac:chgData name="Segev, Jonathan" userId="7c67a1b0-8725-4553-8055-0888dbcaef94" providerId="ADAL" clId="{BF299ED9-A69D-4DD9-9269-3B5971EA5E90}" dt="2021-05-05T19:10:30.640" v="522" actId="255"/>
          <ac:spMkLst>
            <pc:docMk/>
            <pc:sldMk cId="3706703489" sldId="696"/>
            <ac:spMk id="3" creationId="{67DD31E9-AD35-400D-B673-CDF80A3048BB}"/>
          </ac:spMkLst>
        </pc:spChg>
      </pc:sldChg>
      <pc:sldChg chg="modSp add mod">
        <pc:chgData name="Segev, Jonathan" userId="7c67a1b0-8725-4553-8055-0888dbcaef94" providerId="ADAL" clId="{BF299ED9-A69D-4DD9-9269-3B5971EA5E90}" dt="2021-05-05T19:09:40.231" v="518" actId="20577"/>
        <pc:sldMkLst>
          <pc:docMk/>
          <pc:sldMk cId="772885054" sldId="697"/>
        </pc:sldMkLst>
        <pc:spChg chg="mod">
          <ac:chgData name="Segev, Jonathan" userId="7c67a1b0-8725-4553-8055-0888dbcaef94" providerId="ADAL" clId="{BF299ED9-A69D-4DD9-9269-3B5971EA5E90}" dt="2021-05-05T19:09:40.231" v="518" actId="20577"/>
          <ac:spMkLst>
            <pc:docMk/>
            <pc:sldMk cId="772885054" sldId="697"/>
            <ac:spMk id="3" creationId="{67DD31E9-AD35-400D-B673-CDF80A3048BB}"/>
          </ac:spMkLst>
        </pc:spChg>
      </pc:sldChg>
      <pc:sldChg chg="modSp add mod">
        <pc:chgData name="Segev, Jonathan" userId="7c67a1b0-8725-4553-8055-0888dbcaef94" providerId="ADAL" clId="{BF299ED9-A69D-4DD9-9269-3B5971EA5E90}" dt="2021-05-05T19:07:40.755" v="498" actId="404"/>
        <pc:sldMkLst>
          <pc:docMk/>
          <pc:sldMk cId="1119397435" sldId="698"/>
        </pc:sldMkLst>
        <pc:spChg chg="mod">
          <ac:chgData name="Segev, Jonathan" userId="7c67a1b0-8725-4553-8055-0888dbcaef94" providerId="ADAL" clId="{BF299ED9-A69D-4DD9-9269-3B5971EA5E90}" dt="2021-05-05T19:07:40.755" v="498" actId="404"/>
          <ac:spMkLst>
            <pc:docMk/>
            <pc:sldMk cId="1119397435" sldId="698"/>
            <ac:spMk id="3" creationId="{67DD31E9-AD35-400D-B673-CDF80A3048BB}"/>
          </ac:spMkLst>
        </pc:spChg>
      </pc:sldChg>
      <pc:sldMasterChg chg="modSp mod">
        <pc:chgData name="Segev, Jonathan" userId="7c67a1b0-8725-4553-8055-0888dbcaef94" providerId="ADAL" clId="{BF299ED9-A69D-4DD9-9269-3B5971EA5E90}" dt="2021-05-04T21:49:59.673" v="1" actId="20577"/>
        <pc:sldMasterMkLst>
          <pc:docMk/>
          <pc:sldMasterMk cId="0" sldId="2147483648"/>
        </pc:sldMasterMkLst>
        <pc:spChg chg="mod">
          <ac:chgData name="Segev, Jonathan" userId="7c67a1b0-8725-4553-8055-0888dbcaef94" providerId="ADAL" clId="{BF299ED9-A69D-4DD9-9269-3B5971EA5E90}" dt="2021-05-04T21:49:59.673" v="1" actId="20577"/>
          <ac:spMkLst>
            <pc:docMk/>
            <pc:sldMasterMk cId="0" sldId="2147483648"/>
            <ac:spMk id="10" creationId="{00000000-0000-0000-0000-000000000000}"/>
          </ac:spMkLst>
        </pc:spChg>
      </pc:sldMaster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5/5/2021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50</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51</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18</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dirty="0"/>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21</a:t>
            </a:fld>
            <a:endParaRPr lang="en-US"/>
          </a:p>
        </p:txBody>
      </p:sp>
    </p:spTree>
    <p:extLst>
      <p:ext uri="{BB962C8B-B14F-4D97-AF65-F5344CB8AC3E}">
        <p14:creationId xmlns:p14="http://schemas.microsoft.com/office/powerpoint/2010/main" val="23898400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24</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26</a:t>
            </a:fld>
            <a:endParaRPr lang="en-US"/>
          </a:p>
        </p:txBody>
      </p:sp>
    </p:spTree>
    <p:extLst>
      <p:ext uri="{BB962C8B-B14F-4D97-AF65-F5344CB8AC3E}">
        <p14:creationId xmlns:p14="http://schemas.microsoft.com/office/powerpoint/2010/main" val="25606946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35</a:t>
            </a:fld>
            <a:endParaRPr lang="en-US"/>
          </a:p>
        </p:txBody>
      </p:sp>
    </p:spTree>
    <p:extLst>
      <p:ext uri="{BB962C8B-B14F-4D97-AF65-F5344CB8AC3E}">
        <p14:creationId xmlns:p14="http://schemas.microsoft.com/office/powerpoint/2010/main" val="26274591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49</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May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May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May 2021</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May 2021</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May 2021</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May 2021</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2021</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802.11-21/486r1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www.ieee802.org/devdocs.shtml" TargetMode="External"/><Relationship Id="rId3" Type="http://schemas.openxmlformats.org/officeDocument/2006/relationships/hyperlink" Target="https://mentor.ieee.org/802-ec/dcn/17/ec-17-0120-29-0PNP-ieee-802-lmsc-chairs-guidelines.pdf" TargetMode="External"/><Relationship Id="rId7" Type="http://schemas.openxmlformats.org/officeDocument/2006/relationships/hyperlink" Target="http://www.ieee802.org/11/Rules/rules.shtml"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93-05-0PNP-ieee-802-participation-slide-ppt.ppt"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9.pdf"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hyperlink" Target="https://mentor.ieee.org/802.11/dcn/21/11-21-0708-00-00az-few-lb-253-crs-b.docx"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mentor.ieee.org/802.11/dcn/21/11-21-0536-01-00az-comment-resolutions-on-several-phy-topics.docx"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5" Type="http://schemas.openxmlformats.org/officeDocument/2006/relationships/hyperlink" Target="http://grouper.ieee.org/groups/802/11/" TargetMode="External"/><Relationship Id="rId4" Type="http://schemas.openxmlformats.org/officeDocument/2006/relationships/hyperlink" Target="https://mentor.ieee.org/802.11/documents"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34032" y="695733"/>
            <a:ext cx="11201002"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Agenda for the May Electronic Meeting and </a:t>
            </a:r>
            <a:br>
              <a:rPr lang="en-US" altLang="en-US" dirty="0"/>
            </a:br>
            <a:r>
              <a:rPr lang="en-US" altLang="en-US" dirty="0"/>
              <a:t>the Following Telecons Agenda</a:t>
            </a:r>
            <a:endParaRPr lang="en-GB" dirty="0"/>
          </a:p>
        </p:txBody>
      </p:sp>
      <p:sp>
        <p:nvSpPr>
          <p:cNvPr id="3074" name="Rectangle 2"/>
          <p:cNvSpPr>
            <a:spLocks noGrp="1" noChangeArrowheads="1"/>
          </p:cNvSpPr>
          <p:nvPr>
            <p:ph type="subTitle" idx="1"/>
          </p:nvPr>
        </p:nvSpPr>
        <p:spPr>
          <a:xfrm>
            <a:off x="1526118" y="2313254"/>
            <a:ext cx="8534400" cy="381001"/>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2021-05-04</a:t>
            </a:r>
          </a:p>
        </p:txBody>
      </p:sp>
      <p:sp>
        <p:nvSpPr>
          <p:cNvPr id="6" name="Date Placeholder 3"/>
          <p:cNvSpPr>
            <a:spLocks noGrp="1"/>
          </p:cNvSpPr>
          <p:nvPr>
            <p:ph type="dt" idx="10"/>
          </p:nvPr>
        </p:nvSpPr>
        <p:spPr/>
        <p:txBody>
          <a:bodyPr/>
          <a:lstStyle/>
          <a:p>
            <a:r>
              <a:rPr lang="en-US"/>
              <a:t>May 2021</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961652924"/>
              </p:ext>
            </p:extLst>
          </p:nvPr>
        </p:nvGraphicFramePr>
        <p:xfrm>
          <a:off x="929217" y="3268935"/>
          <a:ext cx="10542588" cy="2470150"/>
        </p:xfrm>
        <a:graphic>
          <a:graphicData uri="http://schemas.openxmlformats.org/presentationml/2006/ole">
            <mc:AlternateContent xmlns:mc="http://schemas.openxmlformats.org/markup-compatibility/2006">
              <mc:Choice xmlns:v="urn:schemas-microsoft-com:vml" Requires="v">
                <p:oleObj spid="_x0000_s1026" name="Document" r:id="rId4" imgW="10822609" imgH="2534496" progId="Word.Document.8">
                  <p:embed/>
                </p:oleObj>
              </mc:Choice>
              <mc:Fallback>
                <p:oleObj name="Document" r:id="rId4" imgW="10822609" imgH="2534496" progId="Word.Document.8">
                  <p:embed/>
                  <p:pic>
                    <p:nvPicPr>
                      <p:cNvPr id="3075" name="Object 3"/>
                      <p:cNvPicPr>
                        <a:picLocks noChangeAspect="1" noChangeArrowheads="1"/>
                      </p:cNvPicPr>
                      <p:nvPr/>
                    </p:nvPicPr>
                    <p:blipFill>
                      <a:blip r:embed="rId5"/>
                      <a:srcRect/>
                      <a:stretch>
                        <a:fillRect/>
                      </a:stretch>
                    </p:blipFill>
                    <p:spPr bwMode="auto">
                      <a:xfrm>
                        <a:off x="929217" y="3268935"/>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29217" y="278092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r>
              <a:rPr lang="en-GB" sz="2000" dirty="0">
                <a:solidFill>
                  <a:srgbClr val="000000"/>
                </a:solidFill>
              </a:rPr>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dirty="0">
                <a:cs typeface="Times New Roman" panose="02020603050405020304" pitchFamily="18" charset="0"/>
              </a:rPr>
              <a:t>May Electronic Meeting Agenda </a:t>
            </a:r>
          </a:p>
          <a:p>
            <a:pPr algn="ctr">
              <a:lnSpc>
                <a:spcPct val="90000"/>
              </a:lnSpc>
              <a:buFontTx/>
              <a:buNone/>
            </a:pPr>
            <a:r>
              <a:rPr lang="en-US" altLang="en-US" sz="3600" dirty="0">
                <a:cs typeface="Times New Roman" panose="02020603050405020304" pitchFamily="18" charset="0"/>
              </a:rPr>
              <a:t>And telecons meetings running between May and July 2021 electronic meetings</a:t>
            </a:r>
            <a:endParaRPr lang="en-US" altLang="en-US" sz="2000" dirty="0">
              <a:cs typeface="Times New Roman" panose="02020603050405020304" pitchFamily="18" charset="0"/>
            </a:endParaRPr>
          </a:p>
          <a:p>
            <a:pPr marL="1524000">
              <a:lnSpc>
                <a:spcPct val="90000"/>
              </a:lnSpc>
              <a:buFontTx/>
              <a:buNone/>
            </a:pPr>
            <a:r>
              <a:rPr lang="en-US" altLang="en-US" sz="2000" dirty="0">
                <a:cs typeface="Times New Roman" panose="02020603050405020304" pitchFamily="18" charset="0"/>
              </a:rPr>
              <a:t>Chair: </a:t>
            </a:r>
            <a:r>
              <a:rPr lang="en-US" altLang="en-US" sz="2000" b="0" dirty="0">
                <a:cs typeface="Times New Roman" panose="02020603050405020304" pitchFamily="18" charset="0"/>
              </a:rPr>
              <a:t>Jonathan Segev </a:t>
            </a:r>
            <a:r>
              <a:rPr lang="en-US" altLang="en-US" sz="1600" b="0" dirty="0">
                <a:cs typeface="Times New Roman" panose="02020603050405020304" pitchFamily="18" charset="0"/>
              </a:rPr>
              <a:t>(Intel Corporation)</a:t>
            </a:r>
          </a:p>
          <a:p>
            <a:pPr marL="1524000">
              <a:lnSpc>
                <a:spcPct val="90000"/>
              </a:lnSpc>
            </a:pPr>
            <a:r>
              <a:rPr lang="en-US" altLang="en-US" sz="2000" dirty="0">
                <a:cs typeface="Times New Roman" panose="02020603050405020304" pitchFamily="18" charset="0"/>
              </a:rPr>
              <a:t>Vice Chair: </a:t>
            </a:r>
            <a:r>
              <a:rPr lang="en-US" altLang="en-US" sz="2000" b="0" dirty="0">
                <a:cs typeface="Times New Roman" panose="02020603050405020304" pitchFamily="18" charset="0"/>
              </a:rPr>
              <a:t>Assaf Kasher </a:t>
            </a:r>
            <a:r>
              <a:rPr lang="en-US" altLang="en-US" sz="1600" b="0" dirty="0">
                <a:cs typeface="Times New Roman" panose="02020603050405020304" pitchFamily="18" charset="0"/>
              </a:rPr>
              <a:t>(Qualcomm)</a:t>
            </a:r>
          </a:p>
          <a:p>
            <a:pPr marL="1524000">
              <a:lnSpc>
                <a:spcPct val="90000"/>
              </a:lnSpc>
              <a:buFontTx/>
              <a:buNone/>
            </a:pPr>
            <a:r>
              <a:rPr lang="en-US" altLang="en-US" sz="2000" dirty="0">
                <a:cs typeface="Times New Roman" panose="02020603050405020304" pitchFamily="18" charset="0"/>
              </a:rPr>
              <a:t>Technical Editor: </a:t>
            </a:r>
            <a:r>
              <a:rPr lang="en-US" altLang="en-US" sz="2000" b="0" dirty="0">
                <a:cs typeface="Times New Roman" panose="02020603050405020304" pitchFamily="18" charset="0"/>
              </a:rPr>
              <a:t>Chao Chun Wang </a:t>
            </a:r>
            <a:r>
              <a:rPr lang="en-US" altLang="en-US" sz="1600" b="0" dirty="0">
                <a:cs typeface="Times New Roman" panose="02020603050405020304" pitchFamily="18" charset="0"/>
              </a:rPr>
              <a:t>(</a:t>
            </a:r>
            <a:r>
              <a:rPr lang="en-US" altLang="en-US" sz="1600" b="0" dirty="0" err="1">
                <a:cs typeface="Times New Roman" panose="02020603050405020304" pitchFamily="18" charset="0"/>
              </a:rPr>
              <a:t>MediaTek</a:t>
            </a:r>
            <a:r>
              <a:rPr lang="en-US" altLang="en-US" sz="1600" b="0" dirty="0">
                <a:cs typeface="Times New Roman" panose="02020603050405020304" pitchFamily="18" charset="0"/>
              </a:rPr>
              <a:t>), </a:t>
            </a:r>
            <a:r>
              <a:rPr lang="en-US" altLang="en-US" sz="2000" b="0" dirty="0">
                <a:cs typeface="Times New Roman" panose="02020603050405020304" pitchFamily="18" charset="0"/>
              </a:rPr>
              <a:t>Roy Want </a:t>
            </a:r>
            <a:r>
              <a:rPr lang="en-US" altLang="en-US" sz="1600" b="0" dirty="0">
                <a:cs typeface="Times New Roman" panose="02020603050405020304" pitchFamily="18" charset="0"/>
              </a:rPr>
              <a:t>(Google)</a:t>
            </a:r>
          </a:p>
          <a:p>
            <a:pPr marL="1524000">
              <a:lnSpc>
                <a:spcPct val="90000"/>
              </a:lnSpc>
              <a:buFontTx/>
              <a:buNone/>
            </a:pPr>
            <a:r>
              <a:rPr lang="en-US" altLang="en-US" sz="2000" dirty="0">
                <a:cs typeface="Times New Roman" panose="02020603050405020304" pitchFamily="18" charset="0"/>
              </a:rPr>
              <a:t>Secretary (acting)</a:t>
            </a:r>
            <a:r>
              <a:rPr lang="en-US" altLang="en-US" sz="2000" b="0" dirty="0">
                <a:cs typeface="Times New Roman" panose="02020603050405020304" pitchFamily="18" charset="0"/>
              </a:rPr>
              <a:t>: Assaf Kasher (Qualcomm) </a:t>
            </a:r>
            <a:endParaRPr lang="en-US" altLang="en-US" sz="1600" b="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4 August 2020)</a:t>
            </a:r>
          </a:p>
          <a:p>
            <a:pPr lvl="1">
              <a:lnSpc>
                <a:spcPct val="80000"/>
              </a:lnSpc>
              <a:defRPr/>
            </a:pPr>
            <a:r>
              <a:rPr lang="en-US" altLang="en-US" sz="1800" dirty="0">
                <a:hlinkClick r:id="rId3"/>
              </a:rPr>
              <a:t>https://mentor.ieee.org/802-ec/dcn/17/ec-17-0090-24-0PNP-ieee-802-lmsc-operations-manual.pdf</a:t>
            </a:r>
            <a:endParaRPr lang="en-US" altLang="en-US" sz="1800" dirty="0"/>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15 November 2019)</a:t>
            </a:r>
            <a:endParaRPr lang="en-US" sz="2000" dirty="0">
              <a:hlinkClick r:id="rId5"/>
            </a:endParaRPr>
          </a:p>
          <a:p>
            <a:pPr lvl="1"/>
            <a:r>
              <a:rPr lang="en-US" sz="1800" dirty="0">
                <a:hlinkClick r:id="rId3"/>
              </a:rPr>
              <a:t>https://mentor.ieee.org/802-ec/dcn/17/ec-17-0120-29-0PNP-ieee-802-lmsc-chairs-guidelines.pdf</a:t>
            </a:r>
            <a:r>
              <a:rPr lang="en-US" sz="1800" dirty="0"/>
              <a:t> </a:t>
            </a:r>
          </a:p>
          <a:p>
            <a:r>
              <a:rPr lang="en-US" sz="2000" dirty="0"/>
              <a:t>Participation in IEEE 802 Meetings</a:t>
            </a:r>
          </a:p>
          <a:p>
            <a:pPr lvl="1"/>
            <a:r>
              <a:rPr lang="en-US" sz="1800" u="sng" dirty="0">
                <a:hlinkClick r:id="rId6"/>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7"/>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8"/>
              </a:rPr>
              <a:t>http://www.ieee802.org/devdocs.shtml</a:t>
            </a:r>
            <a:endParaRPr lang="en-US" altLang="en-US" sz="1600"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802.11 Rules Document </a:t>
            </a:r>
          </a:p>
        </p:txBody>
      </p:sp>
      <p:sp>
        <p:nvSpPr>
          <p:cNvPr id="8198" name="Rectangle 3"/>
          <p:cNvSpPr>
            <a:spLocks noGrp="1" noChangeArrowheads="1"/>
          </p:cNvSpPr>
          <p:nvPr>
            <p:ph idx="1"/>
          </p:nvPr>
        </p:nvSpPr>
        <p:spPr>
          <a:noFill/>
        </p:spPr>
        <p:txBody>
          <a:bodyPr/>
          <a:lstStyle/>
          <a:p>
            <a:r>
              <a:rPr lang="en-US" dirty="0"/>
              <a:t>IEEE 802.11 WG Operations Manual (Approved 13 July 2018):</a:t>
            </a:r>
          </a:p>
          <a:p>
            <a:pPr lvl="1"/>
            <a:r>
              <a:rPr lang="en-US" altLang="en-US" dirty="0">
                <a:hlinkClick r:id="rId3"/>
              </a:rPr>
              <a:t>https://mentor.ieee.org/802.11/dcn/14/11-14-0629-22-0000-802-11-operations-manual.docx</a:t>
            </a:r>
            <a:endParaRPr lang="en-US" altLang="en-US" dirty="0"/>
          </a:p>
          <a:p>
            <a:pPr lvl="1"/>
            <a:endParaRPr lang="en-US" altLang="en-US" dirty="0"/>
          </a:p>
          <a:p>
            <a:pPr marL="57150" indent="0"/>
            <a:r>
              <a:rPr lang="en-US" altLang="en-US" dirty="0"/>
              <a:t>No changes since July 2018    </a:t>
            </a:r>
          </a:p>
          <a:p>
            <a:endParaRPr lang="en-US"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8195" name="Footer Placeholder 4"/>
          <p:cNvSpPr>
            <a:spLocks noGrp="1"/>
          </p:cNvSpPr>
          <p:nvPr>
            <p:ph type="ftr" idx="14"/>
          </p:nvPr>
        </p:nvSpPr>
        <p:spPr>
          <a:prstGeom prst="rect">
            <a:avLst/>
          </a:prstGeom>
          <a:noFill/>
        </p:spPr>
        <p:txBody>
          <a:bodyPr/>
          <a:lstStyle/>
          <a:p>
            <a:r>
              <a:rPr lang="en-US"/>
              <a:t>Jonathan Segev, Intel corporation</a:t>
            </a:r>
          </a:p>
        </p:txBody>
      </p:sp>
      <p:sp>
        <p:nvSpPr>
          <p:cNvPr id="8194" name="Date Placeholder 3"/>
          <p:cNvSpPr>
            <a:spLocks noGrp="1"/>
          </p:cNvSpPr>
          <p:nvPr>
            <p:ph type="dt" idx="15"/>
          </p:nvPr>
        </p:nvSpPr>
        <p:spPr>
          <a:prstGeom prst="rect">
            <a:avLst/>
          </a:prstGeom>
          <a:noFill/>
        </p:spPr>
        <p:txBody>
          <a:bodyPr/>
          <a:lstStyle/>
          <a:p>
            <a:r>
              <a:rPr lang="en-US"/>
              <a:t>May 2021</a:t>
            </a:r>
          </a:p>
        </p:txBody>
      </p:sp>
    </p:spTree>
    <p:extLst>
      <p:ext uri="{BB962C8B-B14F-4D97-AF65-F5344CB8AC3E}">
        <p14:creationId xmlns:p14="http://schemas.microsoft.com/office/powerpoint/2010/main" val="92592904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F99BFC-3A65-4FC4-8124-D9D869BE3776}"/>
              </a:ext>
            </a:extLst>
          </p:cNvPr>
          <p:cNvSpPr>
            <a:spLocks noGrp="1"/>
          </p:cNvSpPr>
          <p:nvPr>
            <p:ph type="title"/>
          </p:nvPr>
        </p:nvSpPr>
        <p:spPr/>
        <p:txBody>
          <a:bodyPr/>
          <a:lstStyle/>
          <a:p>
            <a:r>
              <a:rPr lang="en-US" dirty="0"/>
              <a:t>Meeting Decorum</a:t>
            </a:r>
          </a:p>
        </p:txBody>
      </p:sp>
      <p:sp>
        <p:nvSpPr>
          <p:cNvPr id="3" name="Content Placeholder 2">
            <a:extLst>
              <a:ext uri="{FF2B5EF4-FFF2-40B4-BE49-F238E27FC236}">
                <a16:creationId xmlns:a16="http://schemas.microsoft.com/office/drawing/2014/main" id="{1EE5522F-9327-4DF8-BBE7-DC428B3E56CE}"/>
              </a:ext>
            </a:extLst>
          </p:cNvPr>
          <p:cNvSpPr>
            <a:spLocks noGrp="1"/>
          </p:cNvSpPr>
          <p:nvPr>
            <p:ph idx="1"/>
          </p:nvPr>
        </p:nvSpPr>
        <p:spPr/>
        <p:txBody>
          <a:bodyPr/>
          <a:lstStyle/>
          <a:p>
            <a:r>
              <a:rPr lang="en-US" dirty="0"/>
              <a:t>Please mute the microphone unless you want to address the group.</a:t>
            </a:r>
          </a:p>
        </p:txBody>
      </p:sp>
      <p:sp>
        <p:nvSpPr>
          <p:cNvPr id="4" name="Slide Number Placeholder 3">
            <a:extLst>
              <a:ext uri="{FF2B5EF4-FFF2-40B4-BE49-F238E27FC236}">
                <a16:creationId xmlns:a16="http://schemas.microsoft.com/office/drawing/2014/main" id="{942A35F6-F31A-4E2C-AA8B-E621F2C4BA29}"/>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2E15D0AA-5587-4F6A-8719-CC318052017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373F3AC-C323-4AA4-B1D4-4EAFFFD5690C}"/>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269168285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May IEEE  Electronic Meeting Week Agenda</a:t>
            </a:r>
            <a:endParaRPr lang="en-US" dirty="0"/>
          </a:p>
        </p:txBody>
      </p:sp>
      <p:sp>
        <p:nvSpPr>
          <p:cNvPr id="3" name="Content Placeholder 2"/>
          <p:cNvSpPr>
            <a:spLocks noGrp="1"/>
          </p:cNvSpPr>
          <p:nvPr>
            <p:ph idx="1"/>
          </p:nvPr>
        </p:nvSpPr>
        <p:spPr>
          <a:xfrm>
            <a:off x="914401" y="1462707"/>
            <a:ext cx="10361084" cy="4846613"/>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the week (5 min).</a:t>
            </a:r>
          </a:p>
          <a:p>
            <a:pPr algn="just">
              <a:spcBef>
                <a:spcPct val="20000"/>
              </a:spcBef>
              <a:buFontTx/>
              <a:buChar char="•"/>
            </a:pPr>
            <a:r>
              <a:rPr lang="en-US" altLang="en-US" sz="1600" b="0" dirty="0"/>
              <a:t>Review of LB253 CR results and progress. (10min) – Roy </a:t>
            </a:r>
          </a:p>
          <a:p>
            <a:pPr algn="just">
              <a:spcBef>
                <a:spcPct val="20000"/>
              </a:spcBef>
              <a:buFontTx/>
              <a:buChar char="•"/>
            </a:pPr>
            <a:r>
              <a:rPr lang="en-US" altLang="en-US" sz="1600" b="0" dirty="0"/>
              <a:t>Consider approval of previous meeting minutes.</a:t>
            </a:r>
          </a:p>
          <a:p>
            <a:pPr algn="just">
              <a:spcBef>
                <a:spcPct val="20000"/>
              </a:spcBef>
              <a:buFontTx/>
              <a:buChar char="•"/>
            </a:pPr>
            <a:r>
              <a:rPr lang="en-US" altLang="en-US" sz="1600" b="0" dirty="0"/>
              <a:t>Consider motions that met SP threshold from earlier meetings.</a:t>
            </a:r>
          </a:p>
          <a:p>
            <a:pPr algn="just">
              <a:spcBef>
                <a:spcPct val="20000"/>
              </a:spcBef>
              <a:buFontTx/>
              <a:buChar char="•"/>
            </a:pPr>
            <a:r>
              <a:rPr lang="en-US" altLang="en-US" sz="1600" b="0" dirty="0"/>
              <a:t>Review and consider PAR approval.</a:t>
            </a:r>
          </a:p>
          <a:p>
            <a:pPr algn="just">
              <a:spcBef>
                <a:spcPct val="20000"/>
              </a:spcBef>
              <a:buFontTx/>
              <a:buChar char="•"/>
            </a:pPr>
            <a:r>
              <a:rPr lang="en-US" altLang="en-US" sz="1600" b="0" dirty="0"/>
              <a:t>Review submissions. – as permitted.</a:t>
            </a:r>
          </a:p>
          <a:p>
            <a:pPr algn="just">
              <a:spcBef>
                <a:spcPct val="20000"/>
              </a:spcBef>
              <a:buFontTx/>
              <a:buChar char="•"/>
            </a:pPr>
            <a:r>
              <a:rPr lang="en-US" sz="1600" b="0" dirty="0"/>
              <a:t>Review and setup telecon plan – 5 min special order</a:t>
            </a:r>
          </a:p>
          <a:p>
            <a:pPr algn="just">
              <a:spcBef>
                <a:spcPct val="20000"/>
              </a:spcBef>
              <a:buFontTx/>
              <a:buChar char="•"/>
            </a:pPr>
            <a:r>
              <a:rPr lang="en-US" sz="1600" b="0" dirty="0"/>
              <a:t>Review progress made during the week – 5 min special order</a:t>
            </a:r>
          </a:p>
          <a:p>
            <a:pPr algn="just">
              <a:spcBef>
                <a:spcPct val="20000"/>
              </a:spcBef>
              <a:buFontTx/>
              <a:buChar char="•"/>
            </a:pPr>
            <a:r>
              <a:rPr lang="en-US" sz="1600" b="0" dirty="0"/>
              <a:t>Review program timelines – 10min special order</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40112165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990559477"/>
              </p:ext>
            </p:extLst>
          </p:nvPr>
        </p:nvGraphicFramePr>
        <p:xfrm>
          <a:off x="914401" y="1260086"/>
          <a:ext cx="10460567" cy="2163968"/>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11-21-486</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b="0" dirty="0"/>
                        <a:t>11-21-258</a:t>
                      </a:r>
                    </a:p>
                  </a:txBody>
                  <a:tcPr marT="45712" marB="45712"/>
                </a:tc>
                <a:tc>
                  <a:txBody>
                    <a:bodyPr/>
                    <a:lstStyle/>
                    <a:p>
                      <a:r>
                        <a:rPr lang="en-US" sz="1400" b="0" dirty="0"/>
                        <a:t>Roy Want</a:t>
                      </a:r>
                    </a:p>
                  </a:txBody>
                  <a:tcPr marT="45712" marB="45712"/>
                </a:tc>
                <a:tc>
                  <a:txBody>
                    <a:bodyPr/>
                    <a:lstStyle/>
                    <a:p>
                      <a:r>
                        <a:rPr lang="en-US" sz="1400" b="0" dirty="0"/>
                        <a:t>L</a:t>
                      </a:r>
                      <a:r>
                        <a:rPr lang="en-US" sz="1400" b="0" i="0" kern="1200" dirty="0">
                          <a:solidFill>
                            <a:schemeClr val="dk1"/>
                          </a:solidFill>
                          <a:effectLst/>
                          <a:latin typeface="+mn-lt"/>
                          <a:ea typeface="+mn-ea"/>
                          <a:cs typeface="+mn-cs"/>
                        </a:rPr>
                        <a:t>B253 Comments</a:t>
                      </a:r>
                      <a:endParaRPr lang="en-US" sz="1400" b="0" dirty="0"/>
                    </a:p>
                  </a:txBody>
                  <a:tcPr marT="45712" marB="45712"/>
                </a:tc>
                <a:tc>
                  <a:txBody>
                    <a:bodyPr/>
                    <a:lstStyle/>
                    <a:p>
                      <a:r>
                        <a:rPr lang="en-US" sz="1400" b="0" dirty="0"/>
                        <a:t>Editors</a:t>
                      </a:r>
                    </a:p>
                  </a:txBody>
                  <a:tcPr marT="45712" marB="45712"/>
                </a:tc>
                <a:extLst>
                  <a:ext uri="{0D108BD9-81ED-4DB2-BD59-A6C34878D82A}">
                    <a16:rowId xmlns:a16="http://schemas.microsoft.com/office/drawing/2014/main" val="10002"/>
                  </a:ext>
                </a:extLst>
              </a:tr>
              <a:tr h="0">
                <a:tc>
                  <a:txBody>
                    <a:bodyPr/>
                    <a:lstStyle/>
                    <a:p>
                      <a:r>
                        <a:rPr lang="en-US" sz="1400" kern="1200" dirty="0">
                          <a:solidFill>
                            <a:schemeClr val="dk1"/>
                          </a:solidFill>
                          <a:latin typeface="+mn-lt"/>
                          <a:ea typeface="+mn-ea"/>
                          <a:cs typeface="+mn-cs"/>
                        </a:rPr>
                        <a:t>11-21-761</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comment resolution lb253 parameters part 4 </a:t>
                      </a:r>
                    </a:p>
                  </a:txBody>
                  <a:tcPr marT="45712" marB="45712"/>
                </a:tc>
                <a:tc>
                  <a:txBody>
                    <a:bodyPr/>
                    <a:lstStyle/>
                    <a:p>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6"/>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7"/>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May 11</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Review of LB253 CR results and progress. (10min) – Roy </a:t>
            </a:r>
          </a:p>
          <a:p>
            <a:pPr algn="just">
              <a:spcBef>
                <a:spcPct val="20000"/>
              </a:spcBef>
              <a:buFontTx/>
              <a:buChar char="•"/>
            </a:pPr>
            <a:r>
              <a:rPr lang="en-US" altLang="en-US" sz="1800" b="0" dirty="0"/>
              <a:t>Consider approval of previous meeting minutes.</a:t>
            </a:r>
          </a:p>
          <a:p>
            <a:pPr algn="just">
              <a:spcBef>
                <a:spcPct val="20000"/>
              </a:spcBef>
              <a:buFontTx/>
              <a:buChar char="•"/>
            </a:pPr>
            <a:r>
              <a:rPr lang="en-US" altLang="en-US" sz="1800" b="0" dirty="0"/>
              <a:t>Consider motions that met SP threshold from earlier meetings (11-20-771).</a:t>
            </a:r>
          </a:p>
          <a:p>
            <a:pPr algn="just">
              <a:spcBef>
                <a:spcPct val="20000"/>
              </a:spcBef>
              <a:buFontTx/>
              <a:buChar char="•"/>
            </a:pPr>
            <a:r>
              <a:rPr lang="en-US" altLang="en-US" sz="1800" b="0" dirty="0"/>
              <a:t>Review submissions. – as time permits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227949378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Tue.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577811355"/>
              </p:ext>
            </p:extLst>
          </p:nvPr>
        </p:nvGraphicFramePr>
        <p:xfrm>
          <a:off x="914401" y="1260086"/>
          <a:ext cx="10460567" cy="307832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11-21-486</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b="0" dirty="0"/>
                        <a:t>11-21-258</a:t>
                      </a:r>
                    </a:p>
                  </a:txBody>
                  <a:tcPr marT="45712" marB="45712"/>
                </a:tc>
                <a:tc>
                  <a:txBody>
                    <a:bodyPr/>
                    <a:lstStyle/>
                    <a:p>
                      <a:r>
                        <a:rPr lang="en-US" sz="1400" b="0" dirty="0"/>
                        <a:t>Roy Want</a:t>
                      </a:r>
                    </a:p>
                  </a:txBody>
                  <a:tcPr marT="45712" marB="45712"/>
                </a:tc>
                <a:tc>
                  <a:txBody>
                    <a:bodyPr/>
                    <a:lstStyle/>
                    <a:p>
                      <a:r>
                        <a:rPr lang="en-US" sz="1400" b="0" dirty="0"/>
                        <a:t>L</a:t>
                      </a:r>
                      <a:r>
                        <a:rPr lang="en-US" sz="1400" b="0" i="0" kern="1200" dirty="0">
                          <a:solidFill>
                            <a:schemeClr val="dk1"/>
                          </a:solidFill>
                          <a:effectLst/>
                          <a:latin typeface="+mn-lt"/>
                          <a:ea typeface="+mn-ea"/>
                          <a:cs typeface="+mn-cs"/>
                        </a:rPr>
                        <a:t>B253 Comments</a:t>
                      </a:r>
                      <a:endParaRPr lang="en-US" sz="1400" b="0" dirty="0"/>
                    </a:p>
                  </a:txBody>
                  <a:tcPr marT="45712" marB="45712"/>
                </a:tc>
                <a:tc>
                  <a:txBody>
                    <a:bodyPr/>
                    <a:lstStyle/>
                    <a:p>
                      <a:r>
                        <a:rPr lang="en-US" sz="1400" b="0" dirty="0"/>
                        <a:t>Editors</a:t>
                      </a:r>
                    </a:p>
                  </a:txBody>
                  <a:tcPr marT="45712" marB="45712"/>
                </a:tc>
                <a:extLst>
                  <a:ext uri="{0D108BD9-81ED-4DB2-BD59-A6C34878D82A}">
                    <a16:rowId xmlns:a16="http://schemas.microsoft.com/office/drawing/2014/main" val="10002"/>
                  </a:ext>
                </a:extLst>
              </a:tr>
              <a:tr h="0">
                <a:tc>
                  <a:txBody>
                    <a:bodyPr/>
                    <a:lstStyle/>
                    <a:p>
                      <a:r>
                        <a:rPr lang="en-US" sz="1400" kern="1200" dirty="0">
                          <a:solidFill>
                            <a:schemeClr val="dk1"/>
                          </a:solidFill>
                          <a:latin typeface="+mn-lt"/>
                          <a:ea typeface="+mn-ea"/>
                          <a:cs typeface="+mn-cs"/>
                        </a:rPr>
                        <a:t>11-21-761</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comment resolution lb253 parameters part 4 </a:t>
                      </a:r>
                    </a:p>
                  </a:txBody>
                  <a:tcPr marT="45712" marB="45712"/>
                </a:tc>
                <a:tc>
                  <a:txBody>
                    <a:bodyPr/>
                    <a:lstStyle/>
                    <a:p>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3"/>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4"/>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5"/>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14492359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(202105-01):</a:t>
            </a:r>
          </a:p>
          <a:p>
            <a:pPr marL="0" indent="0"/>
            <a:r>
              <a:rPr lang="en-US" sz="2000" b="0" dirty="0"/>
              <a:t>Move to approve document 11-21-0422r0 </a:t>
            </a:r>
            <a:r>
              <a:rPr lang="en-US" sz="2000" b="0" dirty="0" err="1"/>
              <a:t>TGaz</a:t>
            </a:r>
            <a:r>
              <a:rPr lang="en-US" sz="2000" b="0" dirty="0"/>
              <a:t> 2021 March Plenary Minutes as the </a:t>
            </a:r>
            <a:r>
              <a:rPr lang="en-US" sz="2000" b="0" dirty="0" err="1"/>
              <a:t>TGaz</a:t>
            </a:r>
            <a:r>
              <a:rPr lang="en-US" sz="2000" b="0" dirty="0"/>
              <a:t> meetings minutes for the March IEEE Electronic meeting week. </a:t>
            </a:r>
          </a:p>
          <a:p>
            <a:endParaRPr lang="en-US" sz="2000" b="0" dirty="0"/>
          </a:p>
          <a:p>
            <a:r>
              <a:rPr lang="en-US" sz="2000" b="0" dirty="0"/>
              <a:t>Moved by:</a:t>
            </a:r>
          </a:p>
          <a:p>
            <a:r>
              <a:rPr lang="en-US" sz="2000" b="0" dirty="0"/>
              <a:t>Seconded by:</a:t>
            </a:r>
          </a:p>
          <a:p>
            <a:r>
              <a:rPr lang="en-US" sz="2000" b="0" dirty="0"/>
              <a:t>Results (Y/N/A): </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423176210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751015"/>
            <a:ext cx="10361084" cy="4343400"/>
          </a:xfrm>
        </p:spPr>
        <p:txBody>
          <a:bodyPr/>
          <a:lstStyle/>
          <a:p>
            <a:endParaRPr lang="en-US" sz="2000" dirty="0"/>
          </a:p>
          <a:p>
            <a:r>
              <a:rPr lang="en-US" sz="2000" dirty="0"/>
              <a:t>Motion </a:t>
            </a:r>
            <a:r>
              <a:rPr lang="en-US" sz="2000" b="0" dirty="0"/>
              <a:t>(202105-02):</a:t>
            </a:r>
          </a:p>
          <a:p>
            <a:pPr marL="0" indent="0"/>
            <a:r>
              <a:rPr lang="en-US" sz="2000" b="0" dirty="0"/>
              <a:t>Move to approve document 11-21-0777r0 March-May 2021 Telecon Minutes as the </a:t>
            </a:r>
            <a:r>
              <a:rPr lang="en-US" sz="2000" b="0" dirty="0" err="1"/>
              <a:t>TGaz</a:t>
            </a:r>
            <a:r>
              <a:rPr lang="en-US" sz="2000" b="0" dirty="0"/>
              <a:t> meetings minutes for telecons running between the March and May IEEE Electronic meeting weeks. </a:t>
            </a:r>
          </a:p>
          <a:p>
            <a:endParaRPr lang="en-US" sz="2000" b="0" dirty="0"/>
          </a:p>
          <a:p>
            <a:r>
              <a:rPr lang="en-US" sz="2000" b="0" dirty="0"/>
              <a:t>Moved by:</a:t>
            </a:r>
          </a:p>
          <a:p>
            <a:r>
              <a:rPr lang="en-US" sz="2000" b="0" dirty="0"/>
              <a:t>Seconded by:</a:t>
            </a:r>
          </a:p>
          <a:p>
            <a:r>
              <a:rPr lang="en-US" sz="2000" b="0" dirty="0"/>
              <a:t>Results (Y/N/A): </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77288505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11-21-708 few </a:t>
            </a:r>
            <a:r>
              <a:rPr lang="en-US" sz="2000" b="0" dirty="0" err="1"/>
              <a:t>lb</a:t>
            </a:r>
            <a:r>
              <a:rPr lang="en-US" sz="2000" b="0" dirty="0"/>
              <a:t> 253 </a:t>
            </a:r>
            <a:r>
              <a:rPr lang="en-US" sz="2000" b="0" dirty="0" err="1"/>
              <a:t>crs</a:t>
            </a:r>
            <a:r>
              <a:rPr lang="en-US" sz="2000" b="0" dirty="0"/>
              <a:t> –b (Nehru Bhandaru)</a:t>
            </a:r>
          </a:p>
          <a:p>
            <a:endParaRPr lang="en-US" sz="1800" b="0" dirty="0"/>
          </a:p>
          <a:p>
            <a:r>
              <a:rPr lang="en-US" sz="2000" dirty="0"/>
              <a:t>Motion </a:t>
            </a:r>
            <a:r>
              <a:rPr lang="en-US" sz="2000" b="0" dirty="0"/>
              <a:t>(202105-03):</a:t>
            </a:r>
          </a:p>
          <a:p>
            <a:r>
              <a:rPr lang="en-US" sz="2000" b="0" dirty="0"/>
              <a:t>Move to adopt the resolution depicted by document 11-21-0708r0 for </a:t>
            </a:r>
            <a:r>
              <a:rPr lang="pt-BR" sz="2000" b="0" dirty="0"/>
              <a:t>CIDs 5260, 5351, 5364, 5385</a:t>
            </a:r>
          </a:p>
          <a:p>
            <a:pPr marL="0" indent="0"/>
            <a:r>
              <a:rPr lang="en-US" sz="2000" b="0" dirty="0"/>
              <a:t>(4 CIDs total), instruct the technical editor to incorporate it in the P802.11az draft and grant the editor editorial license. </a:t>
            </a:r>
          </a:p>
          <a:p>
            <a:endParaRPr lang="en-US" sz="2000" b="0" dirty="0"/>
          </a:p>
          <a:p>
            <a:r>
              <a:rPr lang="en-US" sz="2000" b="0" dirty="0"/>
              <a:t>Moved by:</a:t>
            </a:r>
          </a:p>
          <a:p>
            <a:r>
              <a:rPr lang="en-US" sz="2000" b="0" dirty="0"/>
              <a:t>Seconded by:</a:t>
            </a:r>
          </a:p>
          <a:p>
            <a:r>
              <a:rPr lang="en-US" sz="2000" b="0" dirty="0"/>
              <a:t>Results (Y/N/A): </a:t>
            </a:r>
          </a:p>
          <a:p>
            <a:endParaRPr lang="en-US" sz="2000" b="0" dirty="0"/>
          </a:p>
          <a:p>
            <a:r>
              <a:rPr lang="en-US" sz="1800" b="0" dirty="0"/>
              <a:t>Results from the April 29</a:t>
            </a:r>
            <a:r>
              <a:rPr lang="en-US" sz="1800" b="0" baseline="30000" dirty="0"/>
              <a:t>th</a:t>
            </a:r>
            <a:r>
              <a:rPr lang="en-US" sz="1800" b="0" dirty="0"/>
              <a:t> Telecon: 9/0/0</a:t>
            </a:r>
          </a:p>
          <a:p>
            <a:r>
              <a:rPr lang="en-US" sz="1600" b="0" dirty="0">
                <a:hlinkClick r:id="rId2"/>
              </a:rPr>
              <a:t>https://mentor.ieee.org/802.11/dcn/21/11-21-0708-00-00az-few-lb-253-crs-b.docx</a:t>
            </a:r>
            <a:r>
              <a:rPr lang="en-US" sz="1600" b="0" dirty="0"/>
              <a:t> </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37067034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xfrm>
            <a:off x="479376" y="1981201"/>
            <a:ext cx="11161240" cy="4113213"/>
          </a:xfrm>
          <a:ln/>
        </p:spPr>
        <p:txBody>
          <a:bodyPr/>
          <a:lstStyle/>
          <a:p>
            <a:pPr indent="12700" algn="just">
              <a:spcBef>
                <a:spcPct val="20000"/>
              </a:spcBef>
            </a:pPr>
            <a:r>
              <a:rPr lang="en-US" altLang="en-US" dirty="0"/>
              <a:t>This submission contains the agenda for IEEE 802.11 </a:t>
            </a:r>
            <a:r>
              <a:rPr lang="en-US" altLang="en-US" dirty="0" err="1"/>
              <a:t>TGaz</a:t>
            </a:r>
            <a:r>
              <a:rPr lang="en-US" altLang="en-US" dirty="0"/>
              <a:t> Next Generation Positioning of May Electronic meeting and teleconferences running between the May and July IEEE 802.11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May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11-21-536 Comment Resolutions on Several PHY Topics (Steve Shellhammer)</a:t>
            </a:r>
          </a:p>
          <a:p>
            <a:endParaRPr lang="en-US" sz="1400" b="0" dirty="0"/>
          </a:p>
          <a:p>
            <a:r>
              <a:rPr lang="en-US" sz="2000" dirty="0"/>
              <a:t>Motion </a:t>
            </a:r>
            <a:r>
              <a:rPr lang="en-US" sz="2000" b="0" dirty="0"/>
              <a:t>(202105-04):</a:t>
            </a:r>
          </a:p>
          <a:p>
            <a:pPr marL="0" indent="0"/>
            <a:r>
              <a:rPr lang="en-US" sz="2000" b="0" dirty="0"/>
              <a:t>Move to adopt the resolution depicted by document 11-21-0536r1 for </a:t>
            </a:r>
            <a:r>
              <a:rPr lang="pt-BR" sz="2000" b="0" dirty="0"/>
              <a:t>CIDs </a:t>
            </a:r>
            <a:r>
              <a:rPr lang="en-US" sz="2000" b="0" dirty="0"/>
              <a:t>5413, 5414, 5415, 5416 and 5417 (5 CIDs total), instruct the technical editor to incorporate it in the P802.11az draft and grant the editor editorial license. </a:t>
            </a:r>
          </a:p>
          <a:p>
            <a:endParaRPr lang="en-US" sz="2000" b="0" dirty="0"/>
          </a:p>
          <a:p>
            <a:r>
              <a:rPr lang="en-US" sz="2000" b="0" dirty="0"/>
              <a:t>Moved by:</a:t>
            </a:r>
          </a:p>
          <a:p>
            <a:r>
              <a:rPr lang="en-US" sz="2000" b="0" dirty="0"/>
              <a:t>Seconded by:</a:t>
            </a:r>
          </a:p>
          <a:p>
            <a:r>
              <a:rPr lang="en-US" sz="2000" b="0" dirty="0"/>
              <a:t>Results (Y/N/A): </a:t>
            </a:r>
          </a:p>
          <a:p>
            <a:endParaRPr lang="en-US" sz="2000" b="0" dirty="0"/>
          </a:p>
          <a:p>
            <a:r>
              <a:rPr lang="en-US" sz="2000" b="0" dirty="0"/>
              <a:t>Results from the May 5</a:t>
            </a:r>
            <a:r>
              <a:rPr lang="en-US" sz="2000" b="0" baseline="30000" dirty="0"/>
              <a:t>th</a:t>
            </a:r>
            <a:r>
              <a:rPr lang="en-US" sz="2000" b="0" dirty="0"/>
              <a:t> Telecon: 9/0/0</a:t>
            </a:r>
          </a:p>
          <a:p>
            <a:r>
              <a:rPr lang="en-US" sz="1600" b="0" dirty="0">
                <a:hlinkClick r:id="rId2"/>
              </a:rPr>
              <a:t>https://mentor.ieee.org/802.11/dcn/21/11-21-0536-01-00az-comment-resolutions-on-several-phy-topics.docx</a:t>
            </a:r>
            <a:r>
              <a:rPr lang="en-US" sz="1600" b="0" dirty="0"/>
              <a:t> </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111939743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PAR Extension</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r>
              <a:rPr lang="en-US" dirty="0"/>
              <a:t>Motion </a:t>
            </a:r>
          </a:p>
          <a:p>
            <a:r>
              <a:rPr lang="en-US" dirty="0"/>
              <a:t>•   </a:t>
            </a:r>
            <a:r>
              <a:rPr lang="en-US" b="0" dirty="0"/>
              <a:t>Believing that the PAR extension contained in the document referenced below meets IEEE-SA guidelines,</a:t>
            </a:r>
          </a:p>
          <a:p>
            <a:r>
              <a:rPr lang="en-US" b="0" dirty="0"/>
              <a:t>•   Request that the PAR contained in 11-21-750r1 be posted to the IEEE 802 Executive Committee (EC) agenda for WG 802 preview and EC approval to submit to </a:t>
            </a:r>
            <a:r>
              <a:rPr lang="en-US" b="0" dirty="0" err="1"/>
              <a:t>NesCom</a:t>
            </a:r>
            <a:r>
              <a:rPr lang="en-US" b="0" dirty="0"/>
              <a:t>.</a:t>
            </a:r>
          </a:p>
          <a:p>
            <a:r>
              <a:rPr lang="en-US" dirty="0"/>
              <a:t> </a:t>
            </a:r>
          </a:p>
          <a:p>
            <a:r>
              <a:rPr lang="en-US" dirty="0"/>
              <a:t>Moved: </a:t>
            </a:r>
          </a:p>
          <a:p>
            <a:r>
              <a:rPr lang="en-US" dirty="0"/>
              <a:t>Seconded: </a:t>
            </a:r>
          </a:p>
          <a:p>
            <a:r>
              <a:rPr lang="en-US" dirty="0"/>
              <a:t>Result (Y/N/A): </a:t>
            </a:r>
          </a:p>
          <a:p>
            <a:endParaRPr lang="en-US"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181805916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75489087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371564815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May 12</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Review of LB253 CR results and progress. (10min) – Roy </a:t>
            </a:r>
          </a:p>
          <a:p>
            <a:pPr algn="just">
              <a:spcBef>
                <a:spcPct val="20000"/>
              </a:spcBef>
              <a:buFontTx/>
              <a:buChar char="•"/>
            </a:pPr>
            <a:r>
              <a:rPr lang="en-US" altLang="en-US" sz="1800" b="0" dirty="0"/>
              <a:t>Consider approval of previous meeting minutes.</a:t>
            </a:r>
          </a:p>
          <a:p>
            <a:pPr algn="just">
              <a:spcBef>
                <a:spcPct val="20000"/>
              </a:spcBef>
              <a:buFontTx/>
              <a:buChar char="•"/>
            </a:pPr>
            <a:r>
              <a:rPr lang="en-US" altLang="en-US" sz="1800" b="0" dirty="0"/>
              <a:t>Consider motions that met SP threshold from earlier meetings (11-20-771).</a:t>
            </a:r>
          </a:p>
          <a:p>
            <a:pPr algn="just">
              <a:spcBef>
                <a:spcPct val="20000"/>
              </a:spcBef>
              <a:buFontTx/>
              <a:buChar char="•"/>
            </a:pPr>
            <a:r>
              <a:rPr lang="en-US" altLang="en-US" sz="1800" b="0" dirty="0"/>
              <a:t>Review submissions. – as time permits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106002418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Tue.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graphicFrame>
        <p:nvGraphicFramePr>
          <p:cNvPr id="7" name="Content Placeholder 6"/>
          <p:cNvGraphicFramePr>
            <a:graphicFrameLocks noGrp="1"/>
          </p:cNvGraphicFramePr>
          <p:nvPr>
            <p:ph idx="1"/>
          </p:nvPr>
        </p:nvGraphicFramePr>
        <p:xfrm>
          <a:off x="914401" y="1260086"/>
          <a:ext cx="10460567" cy="307832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11-21-486</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b="0" dirty="0"/>
                        <a:t>11-21-258</a:t>
                      </a:r>
                    </a:p>
                  </a:txBody>
                  <a:tcPr marT="45712" marB="45712"/>
                </a:tc>
                <a:tc>
                  <a:txBody>
                    <a:bodyPr/>
                    <a:lstStyle/>
                    <a:p>
                      <a:r>
                        <a:rPr lang="en-US" sz="1400" b="0" dirty="0"/>
                        <a:t>Roy Want</a:t>
                      </a:r>
                    </a:p>
                  </a:txBody>
                  <a:tcPr marT="45712" marB="45712"/>
                </a:tc>
                <a:tc>
                  <a:txBody>
                    <a:bodyPr/>
                    <a:lstStyle/>
                    <a:p>
                      <a:r>
                        <a:rPr lang="en-US" sz="1400" b="0" dirty="0"/>
                        <a:t>L</a:t>
                      </a:r>
                      <a:r>
                        <a:rPr lang="en-US" sz="1400" b="0" i="0" kern="1200" dirty="0">
                          <a:solidFill>
                            <a:schemeClr val="dk1"/>
                          </a:solidFill>
                          <a:effectLst/>
                          <a:latin typeface="+mn-lt"/>
                          <a:ea typeface="+mn-ea"/>
                          <a:cs typeface="+mn-cs"/>
                        </a:rPr>
                        <a:t>B253 Comments</a:t>
                      </a:r>
                      <a:endParaRPr lang="en-US" sz="1400" b="0" dirty="0"/>
                    </a:p>
                  </a:txBody>
                  <a:tcPr marT="45712" marB="45712"/>
                </a:tc>
                <a:tc>
                  <a:txBody>
                    <a:bodyPr/>
                    <a:lstStyle/>
                    <a:p>
                      <a:r>
                        <a:rPr lang="en-US" sz="1400" b="0" dirty="0"/>
                        <a:t>Editors</a:t>
                      </a:r>
                    </a:p>
                  </a:txBody>
                  <a:tcPr marT="45712" marB="45712"/>
                </a:tc>
                <a:extLst>
                  <a:ext uri="{0D108BD9-81ED-4DB2-BD59-A6C34878D82A}">
                    <a16:rowId xmlns:a16="http://schemas.microsoft.com/office/drawing/2014/main" val="10002"/>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3"/>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4"/>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5"/>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47334563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183417-7506-441C-BEEE-962EC66CF51B}"/>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21ADC231-A2CC-498D-9DF6-056CFEA18CAE}"/>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183B5509-5FA1-4F2E-BA69-61657C356155}"/>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EBDCFF63-6404-48C2-BAAE-9ACC2DF2398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325353-1333-4395-868A-FA6EDA95449D}"/>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385011037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68797706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363993075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May 13</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TBD</a:t>
            </a: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3928184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457200" indent="-457200"/>
            <a:r>
              <a:rPr lang="en-US" altLang="en-US" sz="2000" dirty="0"/>
              <a:t>Attendance:</a:t>
            </a:r>
            <a:endParaRPr lang="en-US" altLang="en-US" sz="2000" dirty="0">
              <a:hlinkClick r:id="rId2"/>
            </a:endParaRPr>
          </a:p>
          <a:p>
            <a:pPr lvl="1"/>
            <a:r>
              <a:rPr lang="en-US" altLang="en-US" sz="1800" dirty="0"/>
              <a:t>Please register by logging to IMAT and register your attendance at </a:t>
            </a:r>
            <a:r>
              <a:rPr lang="en-US" sz="1800" dirty="0">
                <a:hlinkClick r:id="rId3"/>
              </a:rPr>
              <a:t>https://imat.ieee.org/attendance</a:t>
            </a:r>
            <a:endParaRPr lang="en-US" sz="1800" dirty="0"/>
          </a:p>
          <a:p>
            <a:pPr lvl="1"/>
            <a:r>
              <a:rPr lang="en-US" altLang="en-US" sz="1800" dirty="0"/>
              <a:t>Attendees are required to register their attendance.</a:t>
            </a:r>
          </a:p>
          <a:p>
            <a:pPr lvl="1"/>
            <a:r>
              <a:rPr lang="en-US" altLang="en-US" sz="1800" dirty="0"/>
              <a:t>For </a:t>
            </a:r>
            <a:r>
              <a:rPr lang="en-US" altLang="en-US" sz="1800" dirty="0" err="1"/>
              <a:t>Webex</a:t>
            </a:r>
            <a:r>
              <a:rPr lang="en-US" altLang="en-US" sz="1800" dirty="0"/>
              <a:t> call use the following designation: [V/NV] First Last (Affiliation)</a:t>
            </a:r>
          </a:p>
          <a:p>
            <a:endParaRPr lang="en-US" altLang="en-US" sz="2000" dirty="0"/>
          </a:p>
          <a:p>
            <a:r>
              <a:rPr lang="en-US" altLang="en-US" sz="2000" dirty="0"/>
              <a:t>Motions: </a:t>
            </a:r>
          </a:p>
          <a:p>
            <a:r>
              <a:rPr lang="en-US" altLang="en-US" sz="1800" b="0" dirty="0"/>
              <a:t>	Only IEEE 802.11 voting members may vote on motions, motions are documented and votes are documented in the minutes.</a:t>
            </a:r>
          </a:p>
          <a:p>
            <a:endParaRPr lang="en-US" altLang="en-US" sz="2000" dirty="0"/>
          </a:p>
          <a:p>
            <a:r>
              <a:rPr lang="en-US" altLang="en-US" sz="2000" dirty="0"/>
              <a:t>Documentation</a:t>
            </a:r>
          </a:p>
          <a:p>
            <a:pPr lvl="1"/>
            <a:r>
              <a:rPr lang="en-US" altLang="en-US" sz="1800" dirty="0">
                <a:hlinkClick r:id="rId4"/>
              </a:rPr>
              <a:t>https://mentor.ieee.org/802.11/documents</a:t>
            </a:r>
            <a:r>
              <a:rPr lang="en-US" altLang="en-US" sz="1800" dirty="0"/>
              <a:t>, Use “</a:t>
            </a:r>
            <a:r>
              <a:rPr lang="en-US" altLang="en-US" sz="1800" dirty="0" err="1"/>
              <a:t>TGaz</a:t>
            </a:r>
            <a:r>
              <a:rPr lang="en-US" altLang="en-US" sz="1800" dirty="0"/>
              <a:t>” folder for documents relating to the </a:t>
            </a:r>
            <a:r>
              <a:rPr lang="en-US" altLang="en-US" sz="1800" dirty="0" err="1"/>
              <a:t>TGaz</a:t>
            </a:r>
            <a:r>
              <a:rPr lang="en-US" altLang="en-US" sz="1800" dirty="0"/>
              <a:t> activity.</a:t>
            </a:r>
          </a:p>
          <a:p>
            <a:pPr lvl="1"/>
            <a:endParaRPr lang="en-US" altLang="en-US" sz="1800" dirty="0"/>
          </a:p>
          <a:p>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5"/>
              </a:rPr>
              <a:t>here</a:t>
            </a:r>
            <a:r>
              <a:rPr lang="en-US" altLang="en-US" sz="1800" b="0" dirty="0"/>
              <a:t>.</a:t>
            </a:r>
          </a:p>
          <a:p>
            <a:endParaRPr lang="en-US" sz="1800" dirty="0"/>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401854838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122620254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TGaz</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TGaz</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TGaz</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49</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May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50</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May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51</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May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110517</TotalTime>
  <Words>4690</Words>
  <Application>Microsoft Office PowerPoint</Application>
  <PresentationFormat>Widescreen</PresentationFormat>
  <Paragraphs>603</Paragraphs>
  <Slides>51</Slides>
  <Notes>11</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51</vt:i4>
      </vt:variant>
    </vt:vector>
  </HeadingPairs>
  <TitlesOfParts>
    <vt:vector size="58" baseType="lpstr">
      <vt:lpstr>Arial</vt:lpstr>
      <vt:lpstr>Calibri</vt:lpstr>
      <vt:lpstr>Monotype Sorts</vt:lpstr>
      <vt:lpstr>Montserrat</vt:lpstr>
      <vt:lpstr>Times New Roman</vt:lpstr>
      <vt:lpstr>Office Theme</vt:lpstr>
      <vt:lpstr>Document</vt:lpstr>
      <vt:lpstr>TGaz Next Generation Positioning  Agenda for the May Electronic Meeting and  the Following Telecons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IEEE 802.11 Rules Document </vt:lpstr>
      <vt:lpstr>Meeting Decorum</vt:lpstr>
      <vt:lpstr>May IEEE  Electronic Meeting Week Agenda</vt:lpstr>
      <vt:lpstr>Submission List for the week</vt:lpstr>
      <vt:lpstr>IEEE Electronic Meeting Week – May 11th</vt:lpstr>
      <vt:lpstr>Submission List for the Tue. meeting</vt:lpstr>
      <vt:lpstr>Approval of previous meeting minutes</vt:lpstr>
      <vt:lpstr>Approval of previous meeting minutes</vt:lpstr>
      <vt:lpstr>Submissions Awaiting Motions</vt:lpstr>
      <vt:lpstr>Submissions Awaiting Motions</vt:lpstr>
      <vt:lpstr>PAR Extension</vt:lpstr>
      <vt:lpstr>Review Submissions</vt:lpstr>
      <vt:lpstr>PowerPoint Presentation</vt:lpstr>
      <vt:lpstr>IEEE Electronic Meeting slot – May 12th </vt:lpstr>
      <vt:lpstr>Submission List for the Tue. meeting</vt:lpstr>
      <vt:lpstr>Review Submissions</vt:lpstr>
      <vt:lpstr>PowerPoint Presentation</vt:lpstr>
      <vt:lpstr>PowerPoint Presentation</vt:lpstr>
      <vt:lpstr>IEEE Electronic Meeting slot – May 13th</vt:lpstr>
      <vt:lpstr>PowerPoint Presentation</vt:lpstr>
      <vt:lpstr>PowerPoint Presentation</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695</cp:revision>
  <cp:lastPrinted>1601-01-01T00:00:00Z</cp:lastPrinted>
  <dcterms:created xsi:type="dcterms:W3CDTF">2018-08-06T10:28:59Z</dcterms:created>
  <dcterms:modified xsi:type="dcterms:W3CDTF">2021-05-10T12:57:46Z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