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43" r:id="rId13"/>
    <p:sldId id="348" r:id="rId14"/>
    <p:sldId id="357" r:id="rId15"/>
    <p:sldId id="37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17" autoAdjust="0"/>
    <p:restoredTop sz="82313" autoAdjust="0"/>
  </p:normalViewPr>
  <p:slideViewPr>
    <p:cSldViewPr>
      <p:cViewPr varScale="1">
        <p:scale>
          <a:sx n="152" d="100"/>
          <a:sy n="152" d="100"/>
        </p:scale>
        <p:origin x="-96" y="-29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10" y="-6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March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802.11-21/0474r00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eap-tls13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vpn-commo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rfc8446bi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security/" TargetMode="External"/><Relationship Id="rId5" Type="http://schemas.openxmlformats.org/officeDocument/2006/relationships/hyperlink" Target="https://datatracker.ietf.org/doc/draft-ietf-detnet-yang/" TargetMode="External"/><Relationship Id="rId4" Type="http://schemas.openxmlformats.org/officeDocument/2006/relationships/hyperlink" Target="https://datatracker.ietf.org/doc/draft-ietf-detnet-ip-over-ts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raw-use-cases/" TargetMode="External"/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w-technologie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vehicular-networking/" TargetMode="External"/><Relationship Id="rId4" Type="http://schemas.openxmlformats.org/officeDocument/2006/relationships/hyperlink" Target="https://datatracker.ietf.org/doc/draft-jeong-ipwave-security-privacy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bootstrapping-keyinfra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danish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quic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11" Type="http://schemas.openxmlformats.org/officeDocument/2006/relationships/hyperlink" Target="https://datatracker.ietf.org/doc/charter-ietf-term/" TargetMode="External"/><Relationship Id="rId5" Type="http://schemas.openxmlformats.org/officeDocument/2006/relationships/hyperlink" Target="https://datatracker.ietf.org/doc/charter-ietf-cose/" TargetMode="External"/><Relationship Id="rId10" Type="http://schemas.openxmlformats.org/officeDocument/2006/relationships/hyperlink" Target="https://datatracker.ietf.org/wg/term/about/" TargetMode="External"/><Relationship Id="rId4" Type="http://schemas.openxmlformats.org/officeDocument/2006/relationships/hyperlink" Target="https://datatracker.ietf.org/wg/cose/about/" TargetMode="External"/><Relationship Id="rId9" Type="http://schemas.openxmlformats.org/officeDocument/2006/relationships/hyperlink" Target="https://datatracker.ietf.org/doc/charter-ietf-quic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2021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2021-03-16</a:t>
            </a:r>
            <a:endParaRPr 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579890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no active documents </a:t>
            </a:r>
            <a:r>
              <a:rPr lang="en-US" sz="1400" dirty="0"/>
              <a:t>in the </a:t>
            </a:r>
            <a:r>
              <a:rPr lang="en-US" sz="1400" dirty="0" smtClean="0"/>
              <a:t>WG. Four documents in the RFC Editor’s queue for publication.</a:t>
            </a: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 smtClean="0"/>
              <a:t>Updates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Using EAP-TLS with TLS 1.3, see </a:t>
            </a:r>
            <a:r>
              <a:rPr lang="en-US" sz="1600" dirty="0">
                <a:hlinkClick r:id="rId4"/>
              </a:rPr>
              <a:t>https://datatracker.ietf.org/doc/draft-ietf-emu-eap-tls13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(February 2021)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 </a:t>
            </a:r>
            <a:r>
              <a:rPr lang="en-US" sz="1400" dirty="0"/>
              <a:t>Layer 2/3 VPN Common YANG Model, see </a:t>
            </a:r>
            <a:r>
              <a:rPr lang="en-US" sz="1400" dirty="0">
                <a:hlinkClick r:id="rId4"/>
              </a:rPr>
              <a:t>https://datatracker.ietf.org/doc/draft-ietf-opsawg-vpn-common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r>
              <a:rPr lang="en-US" sz="1400" dirty="0" smtClean="0"/>
              <a:t>(February 2021)</a:t>
            </a:r>
            <a:endParaRPr lang="en-US" sz="1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</a:t>
            </a:r>
            <a:r>
              <a:rPr lang="en-US" sz="1400" dirty="0"/>
              <a:t>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Transport Layer Security (TLS) Protocol Version 1.3: </a:t>
            </a:r>
            <a:r>
              <a:rPr lang="en-US" sz="1400" dirty="0">
                <a:hlinkClick r:id="rId4"/>
              </a:rPr>
              <a:t>https://datatracker.ietf.org/doc/draft-ietf-tls-rfc8446bis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(February 2021)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AUTH48: </a:t>
            </a:r>
            <a:r>
              <a:rPr lang="en-US" sz="1400" dirty="0">
                <a:hlinkClick r:id="rId5"/>
              </a:rPr>
              <a:t>https://datatracker.ietf.org/doc/draft-ietf-tls-oldversions-deprecate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r>
              <a:rPr lang="en-US" sz="1400" dirty="0" smtClean="0"/>
              <a:t>(January 2021)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err="1" smtClean="0">
                <a:sym typeface="Wingdings" pitchFamily="2" charset="2"/>
              </a:rPr>
              <a:t>DetNet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Data Plane: IP over IEEE 802.1 Time Sensitive Networking (TSN):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https://datatracker.ietf.org/doc/draft-ietf-detnet-ip-over-tsn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(February 2021)</a:t>
            </a:r>
            <a:endParaRPr lang="en-US" sz="1400" dirty="0" smtClean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Configuration YANG Model: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https://datatracker.ietf.org/doc/draft-ietf-detnet-yang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(February 2021)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 smtClean="0">
                <a:sym typeface="Wingdings" pitchFamily="2" charset="2"/>
              </a:rPr>
              <a:t>Deterministic </a:t>
            </a:r>
            <a:r>
              <a:rPr lang="en-US" sz="1400" dirty="0">
                <a:sym typeface="Wingdings" pitchFamily="2" charset="2"/>
              </a:rPr>
              <a:t>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https://datatracker.ietf.org/doc/draft-ietf-detnet-security</a:t>
            </a:r>
            <a:r>
              <a:rPr lang="en-US" sz="1400" dirty="0" smtClean="0">
                <a:sym typeface="Wingdings" pitchFamily="2" charset="2"/>
                <a:hlinkClick r:id="rId6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(March 2021)</a:t>
            </a:r>
            <a:endParaRPr lang="en-US" sz="1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r>
              <a:rPr lang="en-US" sz="2200" b="1" dirty="0" smtClean="0"/>
              <a:t>Of </a:t>
            </a:r>
            <a:r>
              <a:rPr lang="en-US" sz="2200" b="1" dirty="0"/>
              <a:t>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RAW use cases: </a:t>
            </a:r>
            <a:r>
              <a:rPr lang="en-US" sz="1400" dirty="0">
                <a:sym typeface="Wingdings" pitchFamily="2" charset="2"/>
                <a:hlinkClick r:id="rId3"/>
              </a:rPr>
              <a:t>https://datatracker.ietf.org/doc/draft-ietf-raw-use-cases</a:t>
            </a:r>
            <a:r>
              <a:rPr lang="en-US" sz="1400" dirty="0" smtClean="0">
                <a:sym typeface="Wingdings" pitchFamily="2" charset="2"/>
                <a:hlinkClick r:id="rId3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(February 2021)</a:t>
            </a:r>
            <a:endParaRPr lang="en-US" sz="1400" dirty="0" smtClean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Technologies: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https://datatracker.ietf.org/doc/draft-ietf-raw-technologies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(February 2021) </a:t>
            </a:r>
            <a:r>
              <a:rPr lang="en-US" sz="1400" dirty="0" smtClean="0">
                <a:sym typeface="Wingdings" pitchFamily="2" charset="2"/>
              </a:rPr>
              <a:t>[mentions IEEE 802.11ax, be, ad, and ay]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r>
              <a:rPr lang="en-US" sz="1800" dirty="0" smtClean="0"/>
              <a:t>Updates</a:t>
            </a:r>
          </a:p>
          <a:p>
            <a:pPr lvl="1"/>
            <a:r>
              <a:rPr lang="en-US" sz="1400" dirty="0"/>
              <a:t>Basic Support for Security and Privacy in IP-Based Vehicular Networks: </a:t>
            </a:r>
            <a:r>
              <a:rPr lang="en-US" sz="1400" dirty="0">
                <a:hlinkClick r:id="rId4"/>
              </a:rPr>
              <a:t>https://datatracker.ietf.org/doc/draft-jeong-ipwave-security-privacy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(February 2021)</a:t>
            </a:r>
            <a:endParaRPr lang="en-US" sz="1400" dirty="0"/>
          </a:p>
          <a:p>
            <a:r>
              <a:rPr lang="en-US" sz="1800" dirty="0"/>
              <a:t>For further information:</a:t>
            </a:r>
          </a:p>
          <a:p>
            <a:pPr lvl="1"/>
            <a:r>
              <a:rPr lang="en-US" sz="1400" dirty="0" smtClean="0"/>
              <a:t>Use </a:t>
            </a:r>
            <a:r>
              <a:rPr lang="en-US" sz="1400" dirty="0"/>
              <a:t>cases and problem statement document: </a:t>
            </a:r>
            <a:r>
              <a:rPr lang="en-US" sz="1400" dirty="0">
                <a:hlinkClick r:id="rId5"/>
              </a:rPr>
              <a:t>https://datatracker.ietf.org/doc/draft-ietf-ipwave-vehicular-networking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(AD evaluation: July 2020)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smtClean="0"/>
              <a:t>BRSKI aka Bootstrapping </a:t>
            </a:r>
            <a:r>
              <a:rPr lang="en-US" sz="1400" dirty="0"/>
              <a:t>Remote Secure Key Infrastructures: </a:t>
            </a:r>
            <a:r>
              <a:rPr lang="en-US" sz="1400" dirty="0">
                <a:hlinkClick r:id="rId4"/>
              </a:rPr>
              <a:t>https://datatracker.ietf.org/doc/draft-ietf-anima-bootstrapping-keyinfra/</a:t>
            </a:r>
            <a:r>
              <a:rPr lang="en-US" sz="1400" dirty="0"/>
              <a:t> </a:t>
            </a:r>
            <a:r>
              <a:rPr lang="en-US" sz="1400" dirty="0" smtClean="0"/>
              <a:t>[RFC Editor’s </a:t>
            </a:r>
            <a:r>
              <a:rPr lang="en-US" sz="1400" dirty="0"/>
              <a:t>q</a:t>
            </a:r>
            <a:r>
              <a:rPr lang="en-US" sz="1400" dirty="0" smtClean="0"/>
              <a:t>ueue</a:t>
            </a:r>
            <a:r>
              <a:rPr lang="en-US" sz="1400" dirty="0" smtClean="0"/>
              <a:t>] </a:t>
            </a:r>
            <a:r>
              <a:rPr lang="en-US" sz="1400" dirty="0"/>
              <a:t>(November 2020)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March </a:t>
            </a:r>
            <a:r>
              <a:rPr lang="en-US" dirty="0" smtClean="0"/>
              <a:t>2021.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24-30, 2021 – San Francisco, CA, </a:t>
            </a:r>
            <a:r>
              <a:rPr lang="en-US" dirty="0" smtClean="0"/>
              <a:t>USA</a:t>
            </a:r>
          </a:p>
          <a:p>
            <a:pPr lvl="1"/>
            <a:r>
              <a:rPr lang="en-US" dirty="0"/>
              <a:t>November 6-12, </a:t>
            </a:r>
            <a:r>
              <a:rPr lang="en-US" dirty="0" smtClean="0"/>
              <a:t>2021 – Madrid, ES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</a:t>
            </a:r>
            <a:r>
              <a:rPr lang="en-US" sz="1800" dirty="0" smtClean="0"/>
              <a:t>September </a:t>
            </a:r>
            <a:r>
              <a:rPr lang="en-US" sz="1800" dirty="0"/>
              <a:t>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</a:t>
            </a:r>
            <a:r>
              <a:rPr lang="en-US" sz="1600" dirty="0" smtClean="0"/>
              <a:t>February 1</a:t>
            </a:r>
            <a:r>
              <a:rPr lang="en-US" sz="1600" dirty="0" smtClean="0"/>
              <a:t>7</a:t>
            </a:r>
            <a:r>
              <a:rPr lang="en-US" sz="1600" dirty="0" smtClean="0"/>
              <a:t>, </a:t>
            </a:r>
            <a:r>
              <a:rPr lang="en-US" sz="1600" dirty="0" smtClean="0"/>
              <a:t>2021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 smtClean="0">
                <a:hlinkClick r:id="rId4"/>
              </a:rPr>
              <a:t>ipwave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Nothing relevant published in the last two months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110 March 6-12, 2021</a:t>
            </a:r>
            <a:endParaRPr lang="en-US" dirty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442267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4"/>
                        </a:rPr>
                        <a:t>danish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DANE </a:t>
                      </a:r>
                      <a:r>
                        <a:rPr lang="en-US" dirty="0" err="1" smtClean="0"/>
                        <a:t>AutheNtication</a:t>
                      </a:r>
                      <a:r>
                        <a:rPr lang="en-US" dirty="0" smtClean="0"/>
                        <a:t> for </a:t>
                      </a:r>
                      <a:r>
                        <a:rPr lang="en-US" dirty="0" err="1" smtClean="0"/>
                        <a:t>Iot</a:t>
                      </a:r>
                      <a:r>
                        <a:rPr lang="en-US" dirty="0" smtClean="0"/>
                        <a:t> Service Hardening</a:t>
                      </a:r>
                      <a:endParaRPr lang="en-US" b="0" dirty="0" smtClean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20425"/>
              </p:ext>
            </p:extLst>
          </p:nvPr>
        </p:nvGraphicFramePr>
        <p:xfrm>
          <a:off x="1066800" y="2875632"/>
          <a:ext cx="6977557" cy="19864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4"/>
                        </a:rPr>
                        <a:t>cose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5"/>
                        </a:rPr>
                        <a:t>CBOR Object</a:t>
                      </a:r>
                      <a:r>
                        <a:rPr lang="en-US" sz="1800" b="0" baseline="0" dirty="0" smtClean="0">
                          <a:hlinkClick r:id="rId5"/>
                        </a:rPr>
                        <a:t> Signing and Encryption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xmlns="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8"/>
                        </a:rPr>
                        <a:t>quic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9"/>
                        </a:rPr>
                        <a:t>QUIC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10"/>
                        </a:rPr>
                        <a:t>term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11"/>
                        </a:rPr>
                        <a:t>Effective Terminology in IETF Documents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March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(February 2021)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137109</TotalTime>
  <Words>1528</Words>
  <Application>Microsoft Office PowerPoint</Application>
  <PresentationFormat>On-screen Show (4:3)</PresentationFormat>
  <Paragraphs>307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110 March 6-12, 2021</vt:lpstr>
      <vt:lpstr>IETF new groups being (re-)chartered</vt:lpstr>
      <vt:lpstr>YANG Model Catalog</vt:lpstr>
      <vt:lpstr>IoT related work</vt:lpstr>
      <vt:lpstr>IoT related work (cont.)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872</cp:revision>
  <cp:lastPrinted>1998-02-10T13:28:06Z</cp:lastPrinted>
  <dcterms:created xsi:type="dcterms:W3CDTF">2005-01-04T21:26:55Z</dcterms:created>
  <dcterms:modified xsi:type="dcterms:W3CDTF">2021-03-16T04:35:48Z</dcterms:modified>
  <cp:category/>
</cp:coreProperties>
</file>