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6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2021	doc.: IEEE 802.11-21/0457r0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95-04-0arc-arc-sc-agenda-mar-2021.pptx" TargetMode="External"/><Relationship Id="rId7" Type="http://schemas.openxmlformats.org/officeDocument/2006/relationships/hyperlink" Target="https://mentor.ieee.org/802.11/dcn/21/11-21-0396-00-00be-11be-ap-mld-architecture-discussion-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6-00-0arc-mlo-architecture-reference-model.pptx" TargetMode="External"/><Relationship Id="rId5" Type="http://schemas.openxmlformats.org/officeDocument/2006/relationships/hyperlink" Target="https://mentor.ieee.org/802.11/dcn/17/11-17-1261-02-000m-resolution-for-obsolete-annex-g.docx" TargetMode="External"/><Relationship Id="rId4" Type="http://schemas.openxmlformats.org/officeDocument/2006/relationships/hyperlink" Target="https://mentor.ieee.org/802.11/dcn/21/11-21-0414-01-0arc-draft-examples-of-a-proposed-notation-for-frame-exchange-sequence-sequences-in-annex-g-of-802-11-2020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2021-03-15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11-21/0195r4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Discussed Annex G: Three options to consider: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Leave it as is, with notation that it only covers “historic” PHYs/features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Replace it with a more useable notation/style</a:t>
            </a:r>
          </a:p>
          <a:p>
            <a:pPr lvl="2">
              <a:spcBef>
                <a:spcPts val="0"/>
              </a:spcBef>
            </a:pPr>
            <a:r>
              <a:rPr lang="en-US" dirty="0">
                <a:hlinkClick r:id="rId4"/>
              </a:rPr>
              <a:t>https://mentor.ieee.org/802.11/dcn/21/11-21-0414-01-0arc-draft-examples-of-a-proposed-notation-for-frame-exchange-sequence-sequences-in-annex-g-of-802-11-2020.docx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Remove it and fix any references (direct or indirect) in the body text</a:t>
            </a:r>
          </a:p>
          <a:p>
            <a:pPr lvl="2">
              <a:spcBef>
                <a:spcPts val="0"/>
              </a:spcBef>
            </a:pPr>
            <a:r>
              <a:rPr lang="en-US" dirty="0">
                <a:hlinkClick r:id="rId5"/>
              </a:rPr>
              <a:t>https://mentor.ieee.org/802.11/dcn/17/11-17-1261-02-000m-resolution-for-obsolete-annex-g.docx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 reviewed:</a:t>
            </a:r>
          </a:p>
          <a:p>
            <a:pPr lvl="1">
              <a:spcBef>
                <a:spcPts val="0"/>
              </a:spcBef>
            </a:pPr>
            <a:r>
              <a:rPr lang="en-US" dirty="0">
                <a:hlinkClick r:id="rId6"/>
              </a:rPr>
              <a:t>https://mentor.ieee.org/802.11/dcn/21/11-21-0316-00-0arc-mlo-architecture-reference-model.pptx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>
                <a:hlinkClick r:id="rId7"/>
              </a:rPr>
              <a:t>https://mentor.ieee.org/802.11/dcn/21/11-21-0396-00-00be-11be-ap-mld-architecture-discussion-2.pptx</a:t>
            </a:r>
            <a:r>
              <a:rPr lang="en-US" dirty="0"/>
              <a:t> (not enough time, deferred to telecon)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Consider any changes to remove 802.2/LLC terms?</a:t>
            </a:r>
            <a:endParaRPr lang="en-US" sz="18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“What is a STA?” (per </a:t>
            </a:r>
            <a:r>
              <a:rPr lang="en-US" sz="1800" b="1" kern="0" dirty="0" err="1"/>
              <a:t>REVmd</a:t>
            </a:r>
            <a:r>
              <a:rPr lang="en-US" sz="1800" b="1" kern="0" dirty="0"/>
              <a:t> discussion: </a:t>
            </a:r>
            <a:r>
              <a:rPr lang="en-US" sz="1800" b="1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800" b="1" kern="0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/>
              <a:t>One aspect is how MAC address is set/controlled – related to IEEE 1609/</a:t>
            </a:r>
            <a:r>
              <a:rPr lang="en-US" b="1" kern="0" dirty="0" err="1"/>
              <a:t>TGbd</a:t>
            </a:r>
            <a:r>
              <a:rPr lang="en-US" b="1" kern="0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kern="0" dirty="0" err="1"/>
              <a:t>TGaz</a:t>
            </a:r>
            <a:r>
              <a:rPr lang="en-US" sz="1800" b="1" kern="0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 err="1"/>
              <a:t>Nendica’s</a:t>
            </a:r>
            <a:r>
              <a:rPr lang="en-US" sz="1800" b="1" kern="0" dirty="0"/>
              <a:t>/</a:t>
            </a:r>
            <a:r>
              <a:rPr lang="en-US" sz="1800" b="1" kern="0" dirty="0" err="1"/>
              <a:t>TGbe’s</a:t>
            </a:r>
            <a:r>
              <a:rPr lang="en-US" sz="1800" b="1" kern="0" dirty="0"/>
              <a:t> discussion on 802.11 in a Deterministic Network/Time-Sensitive Networking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endParaRPr lang="en-US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b="1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TGbe</a:t>
            </a:r>
            <a:r>
              <a:rPr lang="en-US" sz="3200" dirty="0"/>
              <a:t> concepts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April 8: 19:00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April 29: 19:00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Annex G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April 5: 13:00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April 19: 13:00 ET, 2 hours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May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TGbe</a:t>
            </a:r>
            <a:r>
              <a:rPr lang="en-US" dirty="0"/>
              <a:t> architecture concepts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discussion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12090</TotalTime>
  <Words>392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Teleconference(s)</vt:lpstr>
      <vt:lpstr>May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341</cp:revision>
  <cp:lastPrinted>1998-02-10T13:28:06Z</cp:lastPrinted>
  <dcterms:created xsi:type="dcterms:W3CDTF">2009-07-15T16:38:20Z</dcterms:created>
  <dcterms:modified xsi:type="dcterms:W3CDTF">2021-03-15T20:30:52Z</dcterms:modified>
</cp:coreProperties>
</file>