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91" d="100"/>
          <a:sy n="91" d="100"/>
        </p:scale>
        <p:origin x="216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802.11-21/0450r0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Light Communications Task Group (</a:t>
            </a:r>
            <a:r>
              <a:rPr lang="en-US" altLang="en-US" dirty="0" err="1"/>
              <a:t>TGbb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en-US" altLang="en-US" dirty="0"/>
              <a:t>March 2021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0870" imgH="2539535" progId="Word.Document.8">
                  <p:embed/>
                </p:oleObj>
              </mc:Choice>
              <mc:Fallback>
                <p:oleObj name="Document" r:id="rId3" imgW="1044087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Light Communications Task Group closing report for the March 2021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activities at the March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484784"/>
            <a:ext cx="11026949" cy="411321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457200" lvl="1" indent="0">
              <a:buFontTx/>
              <a:buNone/>
              <a:defRPr/>
            </a:pPr>
            <a:r>
              <a:rPr lang="en-GB" altLang="en-US" dirty="0"/>
              <a:t>Approved: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Creation of Draft 0.4 with multiple comments on the PHY and additional content for the MAC</a:t>
            </a:r>
          </a:p>
          <a:p>
            <a:pPr marL="457200" lvl="1" indent="0">
              <a:defRPr/>
            </a:pPr>
            <a:endParaRPr lang="en-GB" altLang="en-US" dirty="0"/>
          </a:p>
          <a:p>
            <a:pPr marL="457200" lvl="1" indent="0">
              <a:defRPr/>
            </a:pPr>
            <a:r>
              <a:rPr lang="en-GB" altLang="en-US" dirty="0"/>
              <a:t>The committee completed its agenda items for the meeting.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MAC contributions were considered and approved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LC channel numbering and agreed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CCA concepts were discussed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Changes to the LC HE PHY discussed and agreed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11-21/0216r3.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11-21/0446r0.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628800"/>
            <a:ext cx="11026949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Review Draft 0.4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Agree definition of “antenna”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Agree CCA detection value and method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Discuss LC HE MAC proposals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Discuss and agree LC Optimized </a:t>
            </a:r>
            <a:r>
              <a:rPr lang="en-GB" altLang="en-US" sz="2400"/>
              <a:t>PHY mode coexistence </a:t>
            </a:r>
            <a:r>
              <a:rPr lang="en-GB" altLang="en-US" sz="2400" dirty="0"/>
              <a:t>with LC CM </a:t>
            </a:r>
            <a:r>
              <a:rPr lang="en-GB" altLang="en-US" sz="2400"/>
              <a:t>and </a:t>
            </a:r>
            <a:br>
              <a:rPr lang="en-GB" altLang="en-US" sz="2400"/>
            </a:br>
            <a:r>
              <a:rPr lang="en-GB" altLang="en-US" sz="2400"/>
              <a:t>LC </a:t>
            </a:r>
            <a:r>
              <a:rPr lang="en-GB" altLang="en-US" sz="2400" dirty="0"/>
              <a:t>HE PHY modes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4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Teleconference plans: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29 Mar at 11:00 EST (17:00 CET) for 1h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12 Apr. at 11:00 EST (17:00 CET) for 1h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26 Apr. at 11:00 EST (17:00 CET) for 1h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sz="2200" dirty="0"/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279</Words>
  <Application>Microsoft Office PowerPoint</Application>
  <PresentationFormat>Widescreen</PresentationFormat>
  <Paragraphs>57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Light Communications Task Group (TGbb)  March 2021 Closing Report</vt:lpstr>
      <vt:lpstr>Abstract</vt:lpstr>
      <vt:lpstr>TGbb activities at the March meeting</vt:lpstr>
      <vt:lpstr>TGbb moving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Nikola Serafimovski</cp:lastModifiedBy>
  <cp:revision>62</cp:revision>
  <cp:lastPrinted>1601-01-01T00:00:00Z</cp:lastPrinted>
  <dcterms:created xsi:type="dcterms:W3CDTF">2019-08-08T09:50:31Z</dcterms:created>
  <dcterms:modified xsi:type="dcterms:W3CDTF">2021-03-12T16:01:24Z</dcterms:modified>
</cp:coreProperties>
</file>