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305" r:id="rId3"/>
    <p:sldId id="314" r:id="rId4"/>
    <p:sldId id="320" r:id="rId5"/>
    <p:sldId id="306" r:id="rId6"/>
    <p:sldId id="316" r:id="rId7"/>
    <p:sldId id="325" r:id="rId8"/>
    <p:sldId id="318" r:id="rId9"/>
    <p:sldId id="339" r:id="rId10"/>
    <p:sldId id="338" r:id="rId11"/>
    <p:sldId id="317" r:id="rId12"/>
    <p:sldId id="319" r:id="rId13"/>
    <p:sldId id="336" r:id="rId14"/>
    <p:sldId id="327" r:id="rId15"/>
    <p:sldId id="313" r:id="rId16"/>
    <p:sldId id="324" r:id="rId17"/>
    <p:sldId id="323" r:id="rId18"/>
    <p:sldId id="307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2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040" y="11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175374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3829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4733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8323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380827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March.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239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March.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March.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802.11-21/0419r0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eongki.kim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Sensing Measurement sequence of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2021-03-10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761821"/>
              </p:ext>
            </p:extLst>
          </p:nvPr>
        </p:nvGraphicFramePr>
        <p:xfrm>
          <a:off x="762000" y="2895600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jeongki.kim@lge.com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2021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I&amp;T : initiated by non-AP 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altLang="ko-KR" sz="1900" dirty="0"/>
              <a:t>TB </a:t>
            </a:r>
            <a:r>
              <a:rPr lang="en-US" altLang="ko-KR" sz="1900" dirty="0" smtClean="0"/>
              <a:t>measurement process</a:t>
            </a:r>
          </a:p>
          <a:p>
            <a:pPr lvl="3"/>
            <a:r>
              <a:rPr lang="en-US" altLang="ko-KR" sz="1700" dirty="0" smtClean="0"/>
              <a:t>The initiator is a non-AP STA that requests the sensing operation to responder_1(i.e., AP). </a:t>
            </a:r>
          </a:p>
          <a:p>
            <a:pPr lvl="3"/>
            <a:r>
              <a:rPr lang="en-US" altLang="ko-KR" sz="1700" dirty="0" smtClean="0"/>
              <a:t>After responding to the request of the sensing operation, </a:t>
            </a:r>
            <a:r>
              <a:rPr lang="en-US" altLang="ko-KR" sz="1700" dirty="0"/>
              <a:t>the </a:t>
            </a:r>
            <a:r>
              <a:rPr lang="en-US" altLang="ko-KR" sz="1700" dirty="0" smtClean="0"/>
              <a:t>responder_1 progresses the sensing polling, then it transmits </a:t>
            </a:r>
            <a:r>
              <a:rPr lang="en-US" altLang="ko-KR" sz="1700" dirty="0"/>
              <a:t>the trigger </a:t>
            </a:r>
            <a:r>
              <a:rPr lang="en-US" altLang="ko-KR" sz="1700" dirty="0" smtClean="0"/>
              <a:t>frame </a:t>
            </a:r>
            <a:r>
              <a:rPr lang="en-US" altLang="ko-KR" sz="1700" dirty="0"/>
              <a:t>for requesting the transmission of NDP to the initiator and </a:t>
            </a:r>
            <a:r>
              <a:rPr lang="en-US" altLang="ko-KR" sz="1700" dirty="0" smtClean="0"/>
              <a:t>notifying </a:t>
            </a:r>
            <a:r>
              <a:rPr lang="en-US" altLang="ko-KR" sz="1700" dirty="0"/>
              <a:t>the NDP transmission </a:t>
            </a:r>
            <a:r>
              <a:rPr lang="en-US" altLang="ko-KR" sz="1700" dirty="0" smtClean="0"/>
              <a:t>of Non-AP STA to </a:t>
            </a:r>
            <a:r>
              <a:rPr lang="en-US" altLang="ko-KR" sz="1700" dirty="0"/>
              <a:t>other sensing STAs. </a:t>
            </a:r>
            <a:endParaRPr lang="en-US" altLang="ko-KR" sz="1700" dirty="0" smtClean="0"/>
          </a:p>
          <a:p>
            <a:pPr lvl="3"/>
            <a:r>
              <a:rPr lang="en-US" altLang="ko-KR" sz="1700" dirty="0" smtClean="0"/>
              <a:t>After transmission of  the NDP frame from the initiator, the responder_1 sends a solicit frame to responders for the channel measurement information of other responders.</a:t>
            </a:r>
          </a:p>
          <a:p>
            <a:pPr lvl="4"/>
            <a:r>
              <a:rPr lang="en-US" altLang="ko-KR" sz="1700" dirty="0" smtClean="0"/>
              <a:t>The feedback request frame may follow SIFS after NDP.</a:t>
            </a:r>
          </a:p>
          <a:p>
            <a:pPr lvl="3"/>
            <a:r>
              <a:rPr lang="en-US" altLang="ko-KR" dirty="0" smtClean="0"/>
              <a:t>The responder_1 transmits the feedback information </a:t>
            </a:r>
            <a:r>
              <a:rPr lang="en-US" altLang="ko-KR" dirty="0"/>
              <a:t>including the other responders’ measurement </a:t>
            </a:r>
            <a:r>
              <a:rPr lang="en-US" altLang="ko-KR" dirty="0" smtClean="0"/>
              <a:t>information to the </a:t>
            </a:r>
            <a:r>
              <a:rPr lang="en-US" altLang="ko-KR" dirty="0"/>
              <a:t>initiator </a:t>
            </a:r>
            <a:r>
              <a:rPr lang="en-US" altLang="ko-KR" dirty="0" smtClean="0"/>
              <a:t>after it received the measurement information from the all responders that participate in the sensing. </a:t>
            </a:r>
          </a:p>
          <a:p>
            <a:pPr lvl="4"/>
            <a:endParaRPr lang="en-US" altLang="ko-KR" dirty="0" smtClean="0"/>
          </a:p>
          <a:p>
            <a:pPr lvl="4"/>
            <a:endParaRPr lang="en-US" altLang="ko-KR" dirty="0" smtClean="0"/>
          </a:p>
          <a:p>
            <a:pPr marL="1543050" lvl="4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75" y="5174386"/>
            <a:ext cx="7557025" cy="137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Initiator &amp; Receiver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Case 2 : </a:t>
            </a:r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STA has role for sensing initiator and sensing </a:t>
            </a:r>
            <a:r>
              <a:rPr lang="en-US" altLang="ko-KR" dirty="0" smtClean="0"/>
              <a:t>receiver.</a:t>
            </a:r>
          </a:p>
          <a:p>
            <a:pPr lvl="2"/>
            <a:r>
              <a:rPr lang="en-US" altLang="ko-KR" dirty="0" smtClean="0"/>
              <a:t>Depending on which </a:t>
            </a:r>
            <a:r>
              <a:rPr lang="en-US" altLang="ko-KR" dirty="0"/>
              <a:t>STA initiates the sensing operation, the following two cases can be considered for channel measurement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Case 2-A : initiated by AP </a:t>
            </a:r>
          </a:p>
          <a:p>
            <a:pPr lvl="3"/>
            <a:r>
              <a:rPr lang="en-US" altLang="ko-KR" dirty="0" smtClean="0"/>
              <a:t>The TB process is used in measurement for sensing. </a:t>
            </a:r>
          </a:p>
          <a:p>
            <a:pPr lvl="3"/>
            <a:r>
              <a:rPr lang="en-US" altLang="ko-KR" dirty="0" smtClean="0"/>
              <a:t>An initiator transmits a frame (ex., Trigger ) to multiple STAs acting as the responder to solicit the NDP transmission.</a:t>
            </a:r>
          </a:p>
          <a:p>
            <a:pPr lvl="3"/>
            <a:r>
              <a:rPr lang="en-US" altLang="ko-KR" dirty="0" smtClean="0"/>
              <a:t>After receiving the trigger frame from initiator, the responder STAs transmit the NDP frame to initiator.   </a:t>
            </a:r>
            <a:endParaRPr lang="ko-KR" altLang="en-US" smtClean="0"/>
          </a:p>
          <a:p>
            <a:pPr lvl="3"/>
            <a:r>
              <a:rPr lang="en-US" altLang="ko-KR" dirty="0" smtClean="0"/>
              <a:t>It does not need to require feedback from the responder because the initiator can measure the channel information by using the received NDP frame from the responders.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7" name="타원 6"/>
          <p:cNvSpPr/>
          <p:nvPr/>
        </p:nvSpPr>
        <p:spPr bwMode="auto">
          <a:xfrm>
            <a:off x="2286000" y="5410200"/>
            <a:ext cx="1295400" cy="838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Initiator &amp; </a:t>
            </a:r>
            <a:r>
              <a:rPr kumimoji="0" lang="en-US" altLang="ko-KR" dirty="0" smtClean="0"/>
              <a:t>Receiver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5638800" y="5410200"/>
            <a:ext cx="1371600" cy="838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Responder&amp;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ko-KR" dirty="0" smtClean="0"/>
              <a:t>Transmitter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3581400" y="5562600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 flipH="1">
            <a:off x="3657600" y="60198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038600" y="5285601"/>
            <a:ext cx="1189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Initiation frame 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967806" y="6047601"/>
            <a:ext cx="1462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Measurement frame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95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I&amp;R : </a:t>
            </a:r>
            <a:r>
              <a:rPr lang="en-US" altLang="ko-KR" dirty="0"/>
              <a:t>initiated by AP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altLang="ko-KR" dirty="0" smtClean="0"/>
              <a:t>TB measurement process (w/o feedback)</a:t>
            </a:r>
          </a:p>
          <a:p>
            <a:pPr lvl="2"/>
            <a:r>
              <a:rPr lang="en-US" altLang="ko-KR" dirty="0" smtClean="0"/>
              <a:t>Similar to that described in slides 8, it starts with polling for sensing before actual measurements.</a:t>
            </a:r>
          </a:p>
          <a:p>
            <a:pPr lvl="3"/>
            <a:r>
              <a:rPr lang="en-US" altLang="ko-KR" dirty="0" smtClean="0"/>
              <a:t>An initiator can confirm the sensing responders that are able to actual measurement procedure. </a:t>
            </a:r>
          </a:p>
          <a:p>
            <a:pPr lvl="2"/>
            <a:r>
              <a:rPr lang="en-US" altLang="ko-KR" dirty="0" smtClean="0"/>
              <a:t>Based </a:t>
            </a:r>
            <a:r>
              <a:rPr lang="en-US" altLang="ko-KR" dirty="0"/>
              <a:t>on the responses from the responders, the initiator transmits the specific frame (ex., Trigger frame) to solicit the transmission of NDP to the initiator.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A new Trigger frame for sensing can be considered and we need more discussion. </a:t>
            </a:r>
            <a:endParaRPr lang="en-US" altLang="ko-KR" dirty="0"/>
          </a:p>
          <a:p>
            <a:pPr lvl="2"/>
            <a:r>
              <a:rPr lang="en-US" altLang="ko-KR" dirty="0"/>
              <a:t>The transmission of NDP from the </a:t>
            </a:r>
            <a:r>
              <a:rPr lang="en-US" altLang="ko-KR" dirty="0" smtClean="0"/>
              <a:t>responders </a:t>
            </a:r>
            <a:r>
              <a:rPr lang="en-US" altLang="ko-KR" dirty="0"/>
              <a:t>can be performed </a:t>
            </a:r>
            <a:r>
              <a:rPr lang="en-US" altLang="ko-KR" dirty="0" smtClean="0"/>
              <a:t>simultaneously </a:t>
            </a:r>
            <a:r>
              <a:rPr lang="en-US" altLang="ko-KR" dirty="0"/>
              <a:t>or separately.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256" y="4677684"/>
            <a:ext cx="4995487" cy="179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2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I&amp;R : initiated by non-AP 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/>
            <a:r>
              <a:rPr lang="en-US" altLang="ko-KR" sz="2000" dirty="0"/>
              <a:t>Case 2-B : initiated by non-AP STA </a:t>
            </a:r>
          </a:p>
          <a:p>
            <a:pPr lvl="3"/>
            <a:r>
              <a:rPr lang="en-US" altLang="ko-KR" sz="1800" dirty="0" smtClean="0"/>
              <a:t>TB measurement process</a:t>
            </a:r>
          </a:p>
          <a:p>
            <a:pPr lvl="4"/>
            <a:r>
              <a:rPr lang="en-US" altLang="ko-KR" sz="1800" dirty="0" smtClean="0"/>
              <a:t>Initiator which is non-AP STA transmits the request for sensing operation to a specific responder (i.e., AP).</a:t>
            </a:r>
          </a:p>
          <a:p>
            <a:pPr lvl="4"/>
            <a:r>
              <a:rPr lang="en-US" altLang="ko-KR" sz="1800" dirty="0" smtClean="0"/>
              <a:t>After a specific responder (ex., responder_1) receiving the request from the initiator sends a response frame, that responder_1 can start with polling to request the participation in measurement for sensing </a:t>
            </a:r>
          </a:p>
          <a:p>
            <a:pPr lvl="4"/>
            <a:r>
              <a:rPr lang="en-US" altLang="ko-KR" sz="1800" dirty="0" smtClean="0"/>
              <a:t>And</a:t>
            </a:r>
            <a:r>
              <a:rPr lang="en-US" altLang="ko-KR" sz="1800" dirty="0"/>
              <a:t>, after complete the polling progress</a:t>
            </a:r>
            <a:r>
              <a:rPr lang="en-US" altLang="ko-KR" sz="1800" dirty="0" smtClean="0"/>
              <a:t>, the responder_1 sends a solicit frame(ex., trigger frame) to multiple responders to demand the NDP transmission.</a:t>
            </a:r>
          </a:p>
          <a:p>
            <a:pPr lvl="5"/>
            <a:r>
              <a:rPr lang="en-US" altLang="ko-KR" sz="1800" dirty="0" smtClean="0"/>
              <a:t>Herein, after transmitting the trigger frame for requesting the NDP transmission of other sensing responders and notifying the NDP transmission of the other responders that includes non-AP STAs to the initiator, the responder_1 also participate to the NDP transmission. </a:t>
            </a:r>
          </a:p>
          <a:p>
            <a:pPr lvl="5"/>
            <a:r>
              <a:rPr lang="en-US" altLang="ko-KR" sz="1800" dirty="0"/>
              <a:t>The transmission of NDP from the responders can be performed simultaneously or separately. </a:t>
            </a:r>
          </a:p>
          <a:p>
            <a:pPr lvl="4"/>
            <a:endParaRPr lang="en-US" altLang="ko-KR" sz="1800" dirty="0"/>
          </a:p>
          <a:p>
            <a:pPr marL="1543050" lvl="4" indent="0">
              <a:buNone/>
            </a:pPr>
            <a:r>
              <a:rPr lang="en-US" altLang="ko-KR" sz="1800" dirty="0" smtClean="0"/>
              <a:t> </a:t>
            </a:r>
          </a:p>
          <a:p>
            <a:pPr lvl="4"/>
            <a:endParaRPr lang="en-US" altLang="ko-KR" sz="1800" dirty="0" smtClean="0"/>
          </a:p>
          <a:p>
            <a:pPr marL="1543050" lvl="4" indent="0">
              <a:buNone/>
            </a:pPr>
            <a:r>
              <a:rPr lang="en-US" altLang="ko-KR" sz="1800" dirty="0"/>
              <a:t> </a:t>
            </a:r>
            <a:endParaRPr lang="en-US" altLang="ko-KR" sz="1800" dirty="0" smtClean="0"/>
          </a:p>
          <a:p>
            <a:pPr lvl="4"/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599" y="4977384"/>
            <a:ext cx="6245476" cy="160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00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By considering the various sensing scenarios and use cases, an AP or non-AP STA can be set as a sensing initiator and this sensing STA can have one or more roles in sensing operation.</a:t>
            </a:r>
          </a:p>
          <a:p>
            <a:pPr lvl="1"/>
            <a:r>
              <a:rPr lang="en-US" altLang="ko-KR" dirty="0"/>
              <a:t>The role of the initiator or whether it needs the feedback from </a:t>
            </a:r>
            <a:r>
              <a:rPr lang="en-US" altLang="ko-KR" dirty="0" smtClean="0"/>
              <a:t>the responders can be indicated in polling of the sensing measurement phase or during the negotiation phase. </a:t>
            </a:r>
          </a:p>
          <a:p>
            <a:pPr lvl="1"/>
            <a:r>
              <a:rPr lang="en-US" altLang="ko-KR" dirty="0" smtClean="0"/>
              <a:t>Depending on the role of sensing initiator, the different measurement procedure can be considered. 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For the channel measurement in sensing, NDP based measurement can be used in </a:t>
            </a:r>
            <a:r>
              <a:rPr lang="en-US" altLang="ko-KR" dirty="0"/>
              <a:t>the sub-7GHz band and </a:t>
            </a:r>
            <a:r>
              <a:rPr lang="en-US" altLang="ko-KR" dirty="0" smtClean="0"/>
              <a:t>either Non-TB measurement or TB measurement is used according to sensing STA’s capabilities.  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For efficient sensing measurement, </a:t>
            </a:r>
            <a:r>
              <a:rPr lang="en-US" altLang="ko-KR" dirty="0"/>
              <a:t>existing frame, for example NDPA and Trigger, in the measurement phase of sensing can be newly designed for sensing </a:t>
            </a:r>
            <a:r>
              <a:rPr lang="en-US" altLang="ko-KR" dirty="0" smtClean="0"/>
              <a:t>purpose.</a:t>
            </a:r>
          </a:p>
          <a:p>
            <a:pPr lvl="1"/>
            <a:r>
              <a:rPr lang="en-US" altLang="ko-KR" dirty="0" smtClean="0"/>
              <a:t>We can also consider a unified frame format for those new frames.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964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NDP based measurement procedure is supported for channel measurement </a:t>
            </a:r>
            <a:r>
              <a:rPr lang="en-US" altLang="ko-KR" dirty="0"/>
              <a:t>in the sub-7GHz band </a:t>
            </a:r>
            <a:r>
              <a:rPr lang="en-US" altLang="ko-KR" dirty="0" smtClean="0"/>
              <a:t>for 11bf?</a:t>
            </a:r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680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Trigger </a:t>
            </a:r>
            <a:r>
              <a:rPr lang="en-US" altLang="ko-KR" dirty="0" smtClean="0"/>
              <a:t>based measurement sequence </a:t>
            </a:r>
            <a:r>
              <a:rPr lang="en-US" altLang="ko-KR" dirty="0"/>
              <a:t>and Non-Trigger based </a:t>
            </a:r>
            <a:r>
              <a:rPr lang="en-US" altLang="ko-KR" dirty="0" smtClean="0"/>
              <a:t>measurement sequence </a:t>
            </a:r>
            <a:r>
              <a:rPr lang="en-US" altLang="ko-KR" dirty="0"/>
              <a:t>are supported in the sub-7GHz band for 11bf?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Depending on the capability </a:t>
            </a:r>
            <a:r>
              <a:rPr lang="en-US" altLang="ko-KR" dirty="0"/>
              <a:t>of STA </a:t>
            </a:r>
            <a:r>
              <a:rPr lang="en-US" altLang="ko-KR" dirty="0" smtClean="0"/>
              <a:t>participating </a:t>
            </a:r>
            <a:r>
              <a:rPr lang="en-US" altLang="ko-KR" dirty="0"/>
              <a:t>in </a:t>
            </a:r>
            <a:r>
              <a:rPr lang="en-US" altLang="ko-KR" dirty="0" smtClean="0"/>
              <a:t>sensing operation, </a:t>
            </a:r>
            <a:r>
              <a:rPr lang="en-US" altLang="ko-KR" dirty="0"/>
              <a:t>either the Non-TB </a:t>
            </a:r>
            <a:r>
              <a:rPr lang="en-US" altLang="ko-KR" dirty="0" smtClean="0"/>
              <a:t>measurement procedure </a:t>
            </a:r>
            <a:r>
              <a:rPr lang="en-US" altLang="ko-KR" dirty="0"/>
              <a:t>or the TB </a:t>
            </a:r>
            <a:r>
              <a:rPr lang="en-US" altLang="ko-KR" dirty="0" smtClean="0"/>
              <a:t>measurement </a:t>
            </a:r>
            <a:r>
              <a:rPr lang="en-US" altLang="ko-KR" dirty="0"/>
              <a:t>procedure </a:t>
            </a:r>
            <a:r>
              <a:rPr lang="en-US" altLang="ko-KR" dirty="0" smtClean="0"/>
              <a:t>can be used.</a:t>
            </a:r>
          </a:p>
          <a:p>
            <a:pPr lvl="1"/>
            <a:r>
              <a:rPr lang="en-US" altLang="ko-KR" dirty="0"/>
              <a:t>Details are TBD.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200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initiator of sensing operation </a:t>
            </a:r>
            <a:r>
              <a:rPr lang="en-US" altLang="ko-KR" dirty="0" smtClean="0"/>
              <a:t>may request the feedback of channel measurement information to the responders that have a role of receiver? </a:t>
            </a:r>
            <a:endParaRPr lang="en-US" altLang="ko-KR" dirty="0"/>
          </a:p>
          <a:p>
            <a:pPr lvl="1"/>
            <a:r>
              <a:rPr lang="en-US" altLang="ko-KR" dirty="0" smtClean="0"/>
              <a:t>Details are TBD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17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11-20/1239r0, Use </a:t>
            </a:r>
            <a:r>
              <a:rPr lang="en-US" altLang="ko-KR" dirty="0"/>
              <a:t>Cases for Wireless LAN Sensing</a:t>
            </a:r>
            <a:endParaRPr lang="en-US" altLang="ko-KR" dirty="0" smtClean="0"/>
          </a:p>
          <a:p>
            <a:r>
              <a:rPr lang="en-US" altLang="ko-KR" dirty="0" smtClean="0"/>
              <a:t>[2] 11-</a:t>
            </a:r>
            <a:r>
              <a:rPr lang="en-US" altLang="zh-CN" dirty="0" smtClean="0"/>
              <a:t>20/1804r0, </a:t>
            </a:r>
            <a:r>
              <a:rPr lang="en-US" altLang="zh-CN" dirty="0"/>
              <a:t>Discussion on WLAN Sensing </a:t>
            </a:r>
            <a:r>
              <a:rPr lang="en-US" altLang="zh-CN" dirty="0" smtClean="0"/>
              <a:t>Procedure</a:t>
            </a:r>
          </a:p>
          <a:p>
            <a:r>
              <a:rPr lang="en-US" altLang="zh-CN" dirty="0" smtClean="0"/>
              <a:t>[3] </a:t>
            </a:r>
            <a:r>
              <a:rPr lang="en-US" altLang="ko-KR" dirty="0" smtClean="0"/>
              <a:t>20/807r3</a:t>
            </a:r>
            <a:r>
              <a:rPr lang="en-US" altLang="ko-KR" dirty="0"/>
              <a:t>, WLAN Sensing </a:t>
            </a:r>
            <a:r>
              <a:rPr lang="en-US" altLang="ko-KR" dirty="0" smtClean="0"/>
              <a:t>Definitions</a:t>
            </a:r>
          </a:p>
          <a:p>
            <a:r>
              <a:rPr lang="en-US" altLang="ko-KR" dirty="0" smtClean="0"/>
              <a:t>[4] 20/1805r1 </a:t>
            </a:r>
            <a:r>
              <a:rPr lang="en-US" altLang="ko-KR" dirty="0"/>
              <a:t>Discussion on WLAN Sensing Roles</a:t>
            </a:r>
          </a:p>
          <a:p>
            <a:endParaRPr lang="zh-CN" altLang="en-US" dirty="0"/>
          </a:p>
          <a:p>
            <a:endParaRPr lang="zh-CN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1058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[1], we introduced various use cases for WLAN sensing in the home environment. And, we assumed that numerous home appliances are used for the WLAN sensing and a specific home appliance can initiate the sensing operation in some use cases.</a:t>
            </a:r>
          </a:p>
          <a:p>
            <a:pPr lvl="1"/>
            <a:r>
              <a:rPr lang="en-US" altLang="ko-KR" dirty="0" smtClean="0"/>
              <a:t>To estimate the channel information between multiple sensing STAs, a sensing transmission between those STAs can be done simultaneously or separately.  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In this contribution, we consider the sensing measurement phase which supports the WLAN sensing by multiple STAs.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March.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342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Protocol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R" kern="1200" dirty="0" smtClean="0"/>
              <a:t>Generally, we can consider the following 3 phases for the WLAN sensing protocol as in [2]</a:t>
            </a:r>
            <a:endParaRPr kumimoji="1" lang="ko-KR" altLang="en-US" kern="1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1223270" y="2712047"/>
            <a:ext cx="1143000" cy="4572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Initiator 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3356870" y="2712047"/>
            <a:ext cx="1143000" cy="4572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dirty="0" smtClean="0"/>
              <a:t>Responder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7" name="직선 연결선 16"/>
          <p:cNvCxnSpPr/>
          <p:nvPr/>
        </p:nvCxnSpPr>
        <p:spPr bwMode="auto">
          <a:xfrm>
            <a:off x="1756670" y="3169247"/>
            <a:ext cx="0" cy="30791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3890270" y="3169247"/>
            <a:ext cx="0" cy="30791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Rounded Rectangle 9"/>
          <p:cNvSpPr/>
          <p:nvPr/>
        </p:nvSpPr>
        <p:spPr>
          <a:xfrm>
            <a:off x="918470" y="3566767"/>
            <a:ext cx="3813302" cy="444857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Negotiation Phase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2"/>
          <p:cNvSpPr/>
          <p:nvPr/>
        </p:nvSpPr>
        <p:spPr>
          <a:xfrm>
            <a:off x="918470" y="4504084"/>
            <a:ext cx="3813302" cy="493963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Measurement Phase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16"/>
          <p:cNvSpPr/>
          <p:nvPr/>
        </p:nvSpPr>
        <p:spPr>
          <a:xfrm>
            <a:off x="838200" y="5399744"/>
            <a:ext cx="3893572" cy="444857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Teardown Phase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569972" y="3124200"/>
            <a:ext cx="34216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Measurement phase may be separated as 2 sub-phases.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Channel measurement phase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Feedback phase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According to channel measurement process, feedback phase can be omitted.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800" dirty="0" smtClean="0"/>
          </a:p>
        </p:txBody>
      </p:sp>
      <p:cxnSp>
        <p:nvCxnSpPr>
          <p:cNvPr id="25" name="직선 화살표 연결선 24"/>
          <p:cNvCxnSpPr>
            <a:stCxn id="7" idx="3"/>
          </p:cNvCxnSpPr>
          <p:nvPr/>
        </p:nvCxnSpPr>
        <p:spPr bwMode="auto">
          <a:xfrm flipV="1">
            <a:off x="4807972" y="3668476"/>
            <a:ext cx="678428" cy="1098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직사각형 6"/>
          <p:cNvSpPr/>
          <p:nvPr/>
        </p:nvSpPr>
        <p:spPr bwMode="auto">
          <a:xfrm>
            <a:off x="838200" y="4459238"/>
            <a:ext cx="3969772" cy="61539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2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roles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/>
              <a:t>As discussed in [3][4], the WLAN sensing STAs can have various roles according to sensing use cases or sensing scenarios.</a:t>
            </a:r>
          </a:p>
          <a:p>
            <a:r>
              <a:rPr lang="en-US" altLang="ko-KR" dirty="0"/>
              <a:t>In the aspect of the initiator of the sensing operation, we </a:t>
            </a:r>
            <a:r>
              <a:rPr lang="en-US" altLang="ko-KR" dirty="0" smtClean="0"/>
              <a:t>assume </a:t>
            </a:r>
            <a:r>
              <a:rPr lang="en-US" altLang="ko-KR" dirty="0"/>
              <a:t>that an initiator can be set to have the following roles </a:t>
            </a:r>
          </a:p>
          <a:p>
            <a:pPr lvl="1"/>
            <a:r>
              <a:rPr lang="en-US" altLang="ko-KR" dirty="0"/>
              <a:t>Transmitter </a:t>
            </a:r>
          </a:p>
          <a:p>
            <a:pPr lvl="2"/>
            <a:r>
              <a:rPr lang="en-US" altLang="ko-KR" dirty="0"/>
              <a:t>It </a:t>
            </a:r>
            <a:r>
              <a:rPr lang="en-US" altLang="ko-KR" dirty="0" smtClean="0"/>
              <a:t>may require the feedback of channel measurement information </a:t>
            </a:r>
            <a:r>
              <a:rPr lang="en-US" altLang="ko-KR" dirty="0"/>
              <a:t>from the responders.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Receiver</a:t>
            </a:r>
            <a:endParaRPr lang="en-US" altLang="ko-KR" dirty="0"/>
          </a:p>
          <a:p>
            <a:pPr lvl="2"/>
            <a:r>
              <a:rPr lang="en-US" altLang="ko-KR" dirty="0"/>
              <a:t>It may not require the feedback from the responders. </a:t>
            </a:r>
          </a:p>
          <a:p>
            <a:pPr lvl="1"/>
            <a:r>
              <a:rPr lang="en-US" altLang="ko-KR" dirty="0"/>
              <a:t>Also, we assume that the same role setting for initiator can be applied when sensing is initiated by a non-AP STA. </a:t>
            </a:r>
          </a:p>
          <a:p>
            <a:pPr lvl="1"/>
            <a:r>
              <a:rPr lang="en-US" altLang="ko-KR" dirty="0"/>
              <a:t>And, r</a:t>
            </a:r>
            <a:r>
              <a:rPr lang="en-US" altLang="ko-KR" dirty="0" smtClean="0"/>
              <a:t>egarding </a:t>
            </a:r>
            <a:r>
              <a:rPr lang="en-US" altLang="ko-KR" dirty="0"/>
              <a:t>the other </a:t>
            </a:r>
            <a:r>
              <a:rPr lang="en-US" altLang="ko-KR" dirty="0" smtClean="0"/>
              <a:t>role setting </a:t>
            </a:r>
            <a:r>
              <a:rPr lang="en-US" altLang="ko-KR" dirty="0"/>
              <a:t>for initiator, we need more discussion.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information related with role of initiator can be indicated by using the sensing parameter </a:t>
            </a:r>
            <a:r>
              <a:rPr lang="en-US" altLang="ko-KR" dirty="0" smtClean="0"/>
              <a:t>during </a:t>
            </a:r>
            <a:r>
              <a:rPr lang="en-US" altLang="ko-KR" dirty="0"/>
              <a:t>the negotiation or before the measurement phase. </a:t>
            </a:r>
          </a:p>
          <a:p>
            <a:r>
              <a:rPr lang="en-US" altLang="ko-KR" dirty="0"/>
              <a:t>Therefore, since sensing STAs can </a:t>
            </a:r>
            <a:r>
              <a:rPr lang="en-US" altLang="ko-KR" dirty="0" smtClean="0"/>
              <a:t>have </a:t>
            </a:r>
            <a:r>
              <a:rPr lang="en-US" altLang="ko-KR" dirty="0"/>
              <a:t>different roles </a:t>
            </a:r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sensing session, </a:t>
            </a:r>
            <a:r>
              <a:rPr lang="en-US" altLang="ko-KR" dirty="0"/>
              <a:t>we can consider the different measurement procedure regarding the roles of initiator STA.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this contribution, we focus on the two roles, i.e., transmitter and receiver, of the initiator.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170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Measurement process 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To obtain the channel information between sensing STAs, NDP based sounding sequence defined in 11ac and 11ax can be considered in measurement phase.</a:t>
            </a:r>
          </a:p>
          <a:p>
            <a:pPr lvl="1"/>
            <a:r>
              <a:rPr lang="en-US" altLang="ko-KR" dirty="0"/>
              <a:t>According to the capability of STA that supports the sensing operation, either Non-TB sounding </a:t>
            </a:r>
            <a:r>
              <a:rPr lang="en-US" altLang="ko-KR" dirty="0" smtClean="0"/>
              <a:t>as in 11ac or </a:t>
            </a:r>
            <a:r>
              <a:rPr lang="en-US" altLang="ko-KR" dirty="0"/>
              <a:t>TB </a:t>
            </a:r>
            <a:r>
              <a:rPr lang="en-US" altLang="ko-KR" dirty="0" smtClean="0"/>
              <a:t>sounding as in 11ax </a:t>
            </a:r>
            <a:r>
              <a:rPr lang="en-US" altLang="ko-KR" dirty="0"/>
              <a:t>can be considered.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Also, the ranging NDP as in 11az can be considered in 11bf.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the sub-7GHz band, by using the either Non-Trigger based process or Trigger Based process for the channel </a:t>
            </a:r>
            <a:r>
              <a:rPr lang="en-US" altLang="ko-KR" dirty="0"/>
              <a:t>measurement </a:t>
            </a:r>
            <a:r>
              <a:rPr lang="en-US" altLang="ko-KR" dirty="0" smtClean="0"/>
              <a:t>of between multiple sensing STAs, </a:t>
            </a:r>
            <a:r>
              <a:rPr lang="en-US" altLang="ko-KR" dirty="0"/>
              <a:t>we can </a:t>
            </a:r>
            <a:r>
              <a:rPr lang="en-US" altLang="ko-KR" dirty="0" smtClean="0"/>
              <a:t>anticipate the following benefits. </a:t>
            </a:r>
          </a:p>
          <a:p>
            <a:pPr lvl="1"/>
            <a:r>
              <a:rPr lang="en-US" altLang="ko-KR" dirty="0" smtClean="0"/>
              <a:t>We can reuse 11ac/11ax or next PHY </a:t>
            </a:r>
            <a:r>
              <a:rPr lang="en-US" altLang="ko-KR" dirty="0"/>
              <a:t>architecture for </a:t>
            </a:r>
            <a:r>
              <a:rPr lang="en-US" altLang="ko-KR" dirty="0" smtClean="0"/>
              <a:t>simplicity. </a:t>
            </a:r>
          </a:p>
          <a:p>
            <a:pPr lvl="1"/>
            <a:r>
              <a:rPr lang="en-US" altLang="ko-KR" dirty="0" smtClean="0"/>
              <a:t>We can </a:t>
            </a:r>
            <a:r>
              <a:rPr lang="en-US" altLang="ko-KR" dirty="0"/>
              <a:t>s</a:t>
            </a:r>
            <a:r>
              <a:rPr lang="en-US" altLang="ko-KR" dirty="0" smtClean="0"/>
              <a:t>upport </a:t>
            </a:r>
            <a:r>
              <a:rPr lang="en-US" altLang="ko-KR" dirty="0"/>
              <a:t>MU operation </a:t>
            </a:r>
            <a:r>
              <a:rPr lang="en-US" altLang="ko-KR" dirty="0" smtClean="0"/>
              <a:t>to improve the efficiency.</a:t>
            </a:r>
            <a:endParaRPr lang="en-US" altLang="ko-KR" dirty="0"/>
          </a:p>
          <a:p>
            <a:pPr lvl="1"/>
            <a:r>
              <a:rPr lang="en-US" altLang="ko-KR" dirty="0" smtClean="0"/>
              <a:t>We can support </a:t>
            </a:r>
            <a:r>
              <a:rPr lang="en-US" altLang="ko-KR" dirty="0"/>
              <a:t>MIMO and </a:t>
            </a:r>
            <a:r>
              <a:rPr lang="en-US" altLang="ko-KR" dirty="0" smtClean="0"/>
              <a:t>full/partial </a:t>
            </a:r>
            <a:r>
              <a:rPr lang="en-US" altLang="ko-KR" dirty="0"/>
              <a:t>bandwidth for enhanced </a:t>
            </a:r>
            <a:r>
              <a:rPr lang="en-US" altLang="ko-KR" dirty="0" smtClean="0"/>
              <a:t>accuracy.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219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Initiator &amp; Transmitter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According to sensing </a:t>
            </a:r>
            <a:r>
              <a:rPr lang="en-US" altLang="ko-KR" dirty="0" smtClean="0"/>
              <a:t>role of initiator, we can consider two cases for channel measurement</a:t>
            </a:r>
            <a:r>
              <a:rPr lang="en-US" altLang="ko-KR" dirty="0"/>
              <a:t> </a:t>
            </a:r>
            <a:r>
              <a:rPr lang="en-US" altLang="ko-KR" dirty="0" smtClean="0"/>
              <a:t>as follows. </a:t>
            </a:r>
          </a:p>
          <a:p>
            <a:pPr lvl="1"/>
            <a:r>
              <a:rPr lang="en-US" altLang="ko-KR" dirty="0" smtClean="0"/>
              <a:t>Case</a:t>
            </a:r>
            <a:r>
              <a:rPr lang="ko-KR" altLang="en-US" smtClean="0"/>
              <a:t> </a:t>
            </a:r>
            <a:r>
              <a:rPr lang="en-US" altLang="ko-KR" dirty="0" smtClean="0"/>
              <a:t>1 : A STA has a role for sensing initiator and sensing transmitter.</a:t>
            </a:r>
          </a:p>
          <a:p>
            <a:pPr lvl="2"/>
            <a:r>
              <a:rPr lang="en-US" altLang="ko-KR" dirty="0" smtClean="0"/>
              <a:t>For the channel measurement, either Non-TB or TB process can be used according to responder’s capability.</a:t>
            </a:r>
          </a:p>
          <a:p>
            <a:pPr lvl="3"/>
            <a:r>
              <a:rPr lang="en-US" altLang="ko-KR" dirty="0" smtClean="0"/>
              <a:t>For example, in the negotiation phase, it can be decided what measurement sequence is used in sensing operation. </a:t>
            </a:r>
          </a:p>
          <a:p>
            <a:pPr lvl="2"/>
            <a:r>
              <a:rPr lang="en-US" altLang="ko-KR" dirty="0" smtClean="0"/>
              <a:t>In accordance with whether an initiator is AP or non-AP STA</a:t>
            </a:r>
            <a:r>
              <a:rPr lang="en-US" altLang="ko-KR" dirty="0"/>
              <a:t>, we can consider the different measurement procedure. </a:t>
            </a:r>
          </a:p>
          <a:p>
            <a:pPr lvl="4"/>
            <a:endParaRPr lang="en-US" altLang="ko-KR" dirty="0" smtClean="0"/>
          </a:p>
          <a:p>
            <a:pPr lvl="2"/>
            <a:r>
              <a:rPr lang="en-US" altLang="ko-KR" dirty="0" smtClean="0"/>
              <a:t>Case 1-A : initiated by AP</a:t>
            </a:r>
          </a:p>
          <a:p>
            <a:pPr lvl="3"/>
            <a:r>
              <a:rPr lang="en-US" altLang="ko-KR" dirty="0" smtClean="0"/>
              <a:t>An </a:t>
            </a:r>
            <a:r>
              <a:rPr lang="en-US" altLang="ko-KR" dirty="0"/>
              <a:t>STA as an initiator </a:t>
            </a:r>
            <a:r>
              <a:rPr lang="en-US" altLang="ko-KR" dirty="0" smtClean="0"/>
              <a:t>may transmit </a:t>
            </a:r>
            <a:r>
              <a:rPr lang="en-US" altLang="ko-KR" dirty="0"/>
              <a:t>the </a:t>
            </a:r>
            <a:r>
              <a:rPr lang="en-US" altLang="ko-KR" dirty="0" smtClean="0"/>
              <a:t>measurement frame </a:t>
            </a:r>
            <a:r>
              <a:rPr lang="en-US" altLang="ko-KR" dirty="0"/>
              <a:t>to multiple STAs acting as a responder</a:t>
            </a:r>
            <a:r>
              <a:rPr lang="en-US" altLang="ko-KR" dirty="0" smtClean="0"/>
              <a:t>.</a:t>
            </a:r>
          </a:p>
          <a:p>
            <a:pPr lvl="3"/>
            <a:endParaRPr lang="en-US" altLang="ko-KR" dirty="0" smtClean="0"/>
          </a:p>
          <a:p>
            <a:pPr marL="1200150" lvl="3" indent="0">
              <a:buNone/>
            </a:pPr>
            <a:endParaRPr lang="en-US" altLang="ko-KR" dirty="0" smtClean="0"/>
          </a:p>
          <a:p>
            <a:pPr marL="1200150" lvl="3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7" name="타원 6"/>
          <p:cNvSpPr/>
          <p:nvPr/>
        </p:nvSpPr>
        <p:spPr bwMode="auto">
          <a:xfrm>
            <a:off x="2362200" y="5334000"/>
            <a:ext cx="1295400" cy="838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Initiator &amp; Transmitter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5715000" y="5334000"/>
            <a:ext cx="1295400" cy="838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Responders &amp;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receiver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3657600" y="5486400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직선 화살표 연결선 11"/>
          <p:cNvCxnSpPr/>
          <p:nvPr/>
        </p:nvCxnSpPr>
        <p:spPr bwMode="auto">
          <a:xfrm flipH="1">
            <a:off x="3733800" y="59436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581400" y="5209401"/>
            <a:ext cx="2313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Initiation and measurement frame 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044006" y="5971401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Feedback frame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3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I&amp;T : </a:t>
            </a:r>
            <a:r>
              <a:rPr lang="en-US" altLang="ko-KR" dirty="0"/>
              <a:t>initiated by </a:t>
            </a:r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145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en-US" altLang="ko-KR" dirty="0" smtClean="0"/>
              <a:t>Non-TB measurement process</a:t>
            </a:r>
          </a:p>
          <a:p>
            <a:pPr lvl="3"/>
            <a:r>
              <a:rPr lang="en-US" altLang="ko-KR" dirty="0" smtClean="0"/>
              <a:t>We </a:t>
            </a:r>
            <a:r>
              <a:rPr lang="en-US" altLang="ko-KR" dirty="0"/>
              <a:t>can reuse the VHT sounding protocol for </a:t>
            </a:r>
            <a:r>
              <a:rPr lang="en-US" altLang="ko-KR" dirty="0" smtClean="0"/>
              <a:t>channel measurement. </a:t>
            </a:r>
            <a:r>
              <a:rPr lang="en-US" altLang="ko-KR" dirty="0"/>
              <a:t>However, for the enhanced sensing measurement, we need to further discuss the newly designed NDPA and a new frame </a:t>
            </a:r>
            <a:r>
              <a:rPr lang="en-US" altLang="ko-KR" dirty="0" smtClean="0"/>
              <a:t>related to the channel measurement. </a:t>
            </a:r>
          </a:p>
          <a:p>
            <a:pPr lvl="4"/>
            <a:r>
              <a:rPr lang="en-US" altLang="ko-KR" dirty="0" smtClean="0"/>
              <a:t>And we can also consider the use of a unified frame format that is for newly designed for NDPA and Trigger frame for sensing.  </a:t>
            </a:r>
          </a:p>
          <a:p>
            <a:pPr lvl="3"/>
            <a:r>
              <a:rPr lang="en-US" altLang="ko-KR" dirty="0" smtClean="0"/>
              <a:t>To obtain the channel measurement information from the responders, the initiator transmits the feedback request/query frame including the feedback report information, separately.</a:t>
            </a:r>
          </a:p>
          <a:p>
            <a:pPr lvl="4"/>
            <a:r>
              <a:rPr lang="en-US" altLang="ko-KR" dirty="0" smtClean="0"/>
              <a:t>For example, the feedback report information can include the feedback type, feedback granularity, BW, etc. </a:t>
            </a:r>
          </a:p>
          <a:p>
            <a:pPr lvl="3"/>
            <a:r>
              <a:rPr lang="en-US" altLang="ko-KR" dirty="0" smtClean="0"/>
              <a:t>All </a:t>
            </a:r>
            <a:r>
              <a:rPr lang="en-US" altLang="ko-KR" dirty="0"/>
              <a:t>frame </a:t>
            </a:r>
            <a:r>
              <a:rPr lang="en-US" altLang="ko-KR" dirty="0" smtClean="0"/>
              <a:t>exchanges </a:t>
            </a:r>
            <a:r>
              <a:rPr lang="en-US" altLang="ko-KR" dirty="0"/>
              <a:t>can be done in </a:t>
            </a:r>
            <a:r>
              <a:rPr lang="en-US" altLang="ko-KR" dirty="0" smtClean="0"/>
              <a:t>a same </a:t>
            </a:r>
            <a:r>
              <a:rPr lang="en-US" altLang="ko-KR" dirty="0"/>
              <a:t>TXOP. But, if the TXOP doesn't have </a:t>
            </a:r>
            <a:r>
              <a:rPr lang="en-US" altLang="ko-KR" dirty="0" smtClean="0"/>
              <a:t>enough duration </a:t>
            </a:r>
            <a:r>
              <a:rPr lang="en-US" altLang="ko-KR" dirty="0"/>
              <a:t>to accommodate the transmission of all of the feedback reports, the frame exchange may be done in </a:t>
            </a:r>
            <a:r>
              <a:rPr lang="en-US" altLang="ko-KR" dirty="0" smtClean="0"/>
              <a:t>the subsequent </a:t>
            </a:r>
            <a:r>
              <a:rPr lang="en-US" altLang="ko-KR" dirty="0"/>
              <a:t>TXOP. </a:t>
            </a:r>
            <a:endParaRPr lang="en-US" altLang="ko-KR" dirty="0" smtClean="0"/>
          </a:p>
          <a:p>
            <a:pPr lvl="4"/>
            <a:endParaRPr lang="en-US" altLang="ko-KR" dirty="0" smtClean="0"/>
          </a:p>
          <a:p>
            <a:pPr lvl="4"/>
            <a:endParaRPr lang="en-US" altLang="ko-KR" dirty="0"/>
          </a:p>
          <a:p>
            <a:pPr lvl="4"/>
            <a:endParaRPr lang="en-US" altLang="ko-KR" dirty="0" smtClean="0"/>
          </a:p>
          <a:p>
            <a:pPr marL="1543050" lvl="4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pPr lvl="3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993441"/>
            <a:ext cx="6870023" cy="155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6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I&amp;T : </a:t>
            </a:r>
            <a:r>
              <a:rPr lang="en-US" altLang="ko-KR" dirty="0"/>
              <a:t>initiated by 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en-US" altLang="ko-KR" dirty="0" smtClean="0"/>
              <a:t>TB measurement process</a:t>
            </a:r>
          </a:p>
          <a:p>
            <a:pPr lvl="3"/>
            <a:r>
              <a:rPr lang="en-US" altLang="ko-KR" dirty="0" smtClean="0"/>
              <a:t>To measure the channels between the initiator and multiple responders efficiently, it can </a:t>
            </a:r>
            <a:r>
              <a:rPr lang="en-US" altLang="ko-KR" dirty="0"/>
              <a:t>starts with polling to request the </a:t>
            </a:r>
            <a:r>
              <a:rPr lang="en-US" altLang="ko-KR" dirty="0" smtClean="0"/>
              <a:t>participation </a:t>
            </a:r>
            <a:r>
              <a:rPr lang="en-US" altLang="ko-KR" dirty="0"/>
              <a:t>in measurements for sensing(this may not be required every sensing measurement phase</a:t>
            </a:r>
            <a:r>
              <a:rPr lang="en-US" altLang="ko-KR" dirty="0" smtClean="0"/>
              <a:t>). </a:t>
            </a:r>
          </a:p>
          <a:p>
            <a:pPr lvl="4"/>
            <a:r>
              <a:rPr lang="en-US" altLang="ko-KR" dirty="0"/>
              <a:t>The polling for the request is similar to 11az and by using the polling, the initiator can confirm the responders that are possible of the actual sensing operation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After the polling for sensing, the initiator transmits the NDPA and NDP frame to responders.</a:t>
            </a:r>
          </a:p>
          <a:p>
            <a:pPr lvl="3"/>
            <a:r>
              <a:rPr lang="en-US" altLang="ko-KR" dirty="0" smtClean="0"/>
              <a:t>The</a:t>
            </a:r>
            <a:r>
              <a:rPr lang="en-US" altLang="ko-KR" dirty="0"/>
              <a:t> feedback of measurement information from each </a:t>
            </a:r>
            <a:r>
              <a:rPr lang="en-US" altLang="ko-KR" dirty="0" smtClean="0"/>
              <a:t>responder is solicited by the initiator and the feedback from responders</a:t>
            </a:r>
            <a:r>
              <a:rPr lang="en-US" altLang="ko-KR" dirty="0"/>
              <a:t> can be </a:t>
            </a:r>
            <a:r>
              <a:rPr lang="en-US" altLang="ko-KR" dirty="0" smtClean="0"/>
              <a:t>transmitted simultaneously by</a:t>
            </a:r>
            <a:r>
              <a:rPr lang="en-US" altLang="ko-KR" dirty="0"/>
              <a:t> using </a:t>
            </a:r>
            <a:r>
              <a:rPr lang="en-US" altLang="ko-KR" dirty="0" smtClean="0"/>
              <a:t>a triggering procedure.</a:t>
            </a:r>
          </a:p>
          <a:p>
            <a:pPr lvl="4"/>
            <a:r>
              <a:rPr lang="en-US" altLang="ko-KR" dirty="0"/>
              <a:t>By using the simultaneous feedback not the </a:t>
            </a:r>
            <a:r>
              <a:rPr lang="en-US" altLang="ko-KR" dirty="0" smtClean="0"/>
              <a:t>sequential </a:t>
            </a:r>
            <a:r>
              <a:rPr lang="en-US" altLang="ko-KR" dirty="0"/>
              <a:t>from </a:t>
            </a:r>
            <a:r>
              <a:rPr lang="en-US" altLang="ko-KR" dirty="0" smtClean="0"/>
              <a:t>each responder, </a:t>
            </a:r>
            <a:r>
              <a:rPr lang="en-US" altLang="ko-KR" dirty="0"/>
              <a:t>w</a:t>
            </a:r>
            <a:r>
              <a:rPr lang="en-US" altLang="ko-KR" dirty="0" smtClean="0"/>
              <a:t>e </a:t>
            </a:r>
            <a:r>
              <a:rPr lang="en-US" altLang="ko-KR" dirty="0"/>
              <a:t>can </a:t>
            </a:r>
            <a:r>
              <a:rPr lang="en-US" altLang="ko-KR" dirty="0" smtClean="0"/>
              <a:t>achieve feedback air-time saving.  </a:t>
            </a:r>
          </a:p>
          <a:p>
            <a:pPr lvl="4"/>
            <a:r>
              <a:rPr lang="en-US" altLang="ko-KR" dirty="0" smtClean="0"/>
              <a:t>For this, we can consider the OFDMA or MU-MIMO transmission. </a:t>
            </a:r>
          </a:p>
          <a:p>
            <a:pPr marL="1543050" lvl="4" indent="0">
              <a:buNone/>
            </a:pPr>
            <a:r>
              <a:rPr lang="en-US" altLang="ko-KR" dirty="0" smtClean="0"/>
              <a:t> </a:t>
            </a:r>
          </a:p>
          <a:p>
            <a:pPr lvl="4"/>
            <a:endParaRPr lang="en-US" altLang="ko-KR" dirty="0" smtClean="0"/>
          </a:p>
          <a:p>
            <a:pPr marL="1543050" lvl="4" indent="0">
              <a:buNone/>
            </a:pPr>
            <a:endParaRPr lang="en-US" altLang="ko-KR" dirty="0" smtClean="0"/>
          </a:p>
          <a:p>
            <a:pPr marL="1543050" lvl="4" indent="0">
              <a:buNone/>
            </a:pPr>
            <a:endParaRPr lang="en-US" altLang="ko-KR" dirty="0"/>
          </a:p>
          <a:p>
            <a:pPr marL="1543050" lvl="4" indent="0"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364" y="5052575"/>
            <a:ext cx="5403273" cy="142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67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I&amp;T : initiated by non-AP 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altLang="ko-KR" dirty="0"/>
              <a:t>Case </a:t>
            </a:r>
            <a:r>
              <a:rPr lang="en-US" altLang="ko-KR" dirty="0" smtClean="0"/>
              <a:t>1-B </a:t>
            </a:r>
            <a:r>
              <a:rPr lang="en-US" altLang="ko-KR" dirty="0"/>
              <a:t>: initiated by </a:t>
            </a:r>
            <a:r>
              <a:rPr lang="en-US" altLang="ko-KR" dirty="0" smtClean="0"/>
              <a:t>non-AP STA </a:t>
            </a:r>
            <a:endParaRPr lang="en-US" altLang="ko-KR" dirty="0"/>
          </a:p>
          <a:p>
            <a:pPr lvl="3"/>
            <a:r>
              <a:rPr lang="en-US" altLang="ko-KR" dirty="0" smtClean="0"/>
              <a:t>As discussed in previous meeting, the sensing operation can be initiated by non-AP STA. </a:t>
            </a:r>
          </a:p>
          <a:p>
            <a:pPr lvl="3"/>
            <a:r>
              <a:rPr lang="en-US" altLang="ko-KR" dirty="0" smtClean="0"/>
              <a:t>And, since</a:t>
            </a:r>
            <a:r>
              <a:rPr lang="ko-KR" altLang="en-US" smtClean="0"/>
              <a:t> </a:t>
            </a:r>
            <a:r>
              <a:rPr lang="en-US" altLang="ko-KR" dirty="0" smtClean="0"/>
              <a:t>the exchange of NDPA and NDP between P2P STAs is not the scope of spec, we assume that at least one AP is included in sensing operation </a:t>
            </a:r>
            <a:r>
              <a:rPr lang="en-US" altLang="ko-KR" dirty="0"/>
              <a:t>and instead of initiator, the AP that participates in the sensing operation transmits a </a:t>
            </a:r>
            <a:r>
              <a:rPr lang="en-US" altLang="ko-KR" dirty="0" smtClean="0"/>
              <a:t>polling frame </a:t>
            </a:r>
            <a:r>
              <a:rPr lang="en-US" altLang="ko-KR" dirty="0"/>
              <a:t>such as the trigger frame or NDPA frame, to other sensing STAs to progress the channel measurement by the initiator</a:t>
            </a:r>
            <a:r>
              <a:rPr lang="en-US" altLang="ko-KR" dirty="0" smtClean="0"/>
              <a:t>.</a:t>
            </a:r>
          </a:p>
          <a:p>
            <a:pPr lvl="4"/>
            <a:r>
              <a:rPr lang="en-US" altLang="ko-KR" dirty="0"/>
              <a:t>So, </a:t>
            </a:r>
            <a:r>
              <a:rPr lang="en-US" altLang="ko-KR" dirty="0" smtClean="0"/>
              <a:t>the TB </a:t>
            </a:r>
            <a:r>
              <a:rPr lang="en-US" altLang="ko-KR" dirty="0"/>
              <a:t>measurement can be </a:t>
            </a:r>
            <a:r>
              <a:rPr lang="en-US" altLang="ko-KR" dirty="0" smtClean="0"/>
              <a:t>considered in this case. </a:t>
            </a:r>
          </a:p>
          <a:p>
            <a:pPr lvl="4"/>
            <a:r>
              <a:rPr lang="en-US" altLang="ko-KR" dirty="0"/>
              <a:t>We assume that the information related to </a:t>
            </a:r>
            <a:r>
              <a:rPr lang="en-US" altLang="ko-KR" dirty="0" smtClean="0"/>
              <a:t>the sensing participator </a:t>
            </a:r>
            <a:r>
              <a:rPr lang="en-US" altLang="ko-KR" dirty="0"/>
              <a:t>is already known through the negotiation </a:t>
            </a:r>
            <a:r>
              <a:rPr lang="en-US" altLang="ko-KR" dirty="0" smtClean="0"/>
              <a:t>before </a:t>
            </a:r>
            <a:r>
              <a:rPr lang="en-US" altLang="ko-KR" dirty="0"/>
              <a:t>the measurement phase. 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But, we do not limit the exchange of those frames between non-AP STAs but need to have further discussion.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March.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6575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316823</TotalTime>
  <Words>2066</Words>
  <Application>Microsoft Office PowerPoint</Application>
  <PresentationFormat>화면 슬라이드 쇼(4:3)</PresentationFormat>
  <Paragraphs>241</Paragraphs>
  <Slides>18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Sensing Measurement sequence of 11bf</vt:lpstr>
      <vt:lpstr>Introduction </vt:lpstr>
      <vt:lpstr>Sensing Protocol </vt:lpstr>
      <vt:lpstr>Sensing roles</vt:lpstr>
      <vt:lpstr>Measurement process </vt:lpstr>
      <vt:lpstr>Initiator &amp; Transmitter</vt:lpstr>
      <vt:lpstr>I&amp;T : initiated by AP</vt:lpstr>
      <vt:lpstr>I&amp;T : initiated by AP</vt:lpstr>
      <vt:lpstr>I&amp;T : initiated by non-AP STA</vt:lpstr>
      <vt:lpstr>I&amp;T : initiated by non-AP STA</vt:lpstr>
      <vt:lpstr>Initiator &amp; Receiver</vt:lpstr>
      <vt:lpstr>I&amp;R : initiated by AP</vt:lpstr>
      <vt:lpstr>I&amp;R : initiated by non-AP STA</vt:lpstr>
      <vt:lpstr>Summary </vt:lpstr>
      <vt:lpstr>Straw Poll #1 </vt:lpstr>
      <vt:lpstr>Straw Poll #2 </vt:lpstr>
      <vt:lpstr>Straw Poll #3 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5313</cp:revision>
  <cp:lastPrinted>2017-07-07T02:11:09Z</cp:lastPrinted>
  <dcterms:created xsi:type="dcterms:W3CDTF">2007-05-21T21:00:37Z</dcterms:created>
  <dcterms:modified xsi:type="dcterms:W3CDTF">2021-03-10T02:13:03Z</dcterms:modified>
</cp:coreProperties>
</file>