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66" r:id="rId7"/>
    <p:sldId id="433" r:id="rId8"/>
    <p:sldId id="267" r:id="rId9"/>
    <p:sldId id="429" r:id="rId10"/>
    <p:sldId id="431" r:id="rId11"/>
    <p:sldId id="430" r:id="rId12"/>
    <p:sldId id="432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5CB05-5371-4A7A-A37C-C011BA476A7D}" v="12" dt="2021-03-04T20:59:43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68" y="1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F65CB05-5371-4A7A-A37C-C011BA476A7D}"/>
    <pc:docChg chg="undo custSel addSld delSld modSld modMainMaster">
      <pc:chgData name="Joseph Levy" userId="3766db8f-7892-44ce-ae9b-8fce39950acf" providerId="ADAL" clId="{BF65CB05-5371-4A7A-A37C-C011BA476A7D}" dt="2021-03-08T22:57:40.573" v="6695" actId="6549"/>
      <pc:docMkLst>
        <pc:docMk/>
      </pc:docMkLst>
      <pc:sldChg chg="addSp delSp modSp mod">
        <pc:chgData name="Joseph Levy" userId="3766db8f-7892-44ce-ae9b-8fce39950acf" providerId="ADAL" clId="{BF65CB05-5371-4A7A-A37C-C011BA476A7D}" dt="2021-03-08T22:54:40.829" v="6685" actId="20577"/>
        <pc:sldMkLst>
          <pc:docMk/>
          <pc:sldMk cId="0" sldId="256"/>
        </pc:sldMkLst>
        <pc:spChg chg="mod">
          <ac:chgData name="Joseph Levy" userId="3766db8f-7892-44ce-ae9b-8fce39950acf" providerId="ADAL" clId="{BF65CB05-5371-4A7A-A37C-C011BA476A7D}" dt="2021-03-08T22:54:40.829" v="668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15:43:04.750" v="113" actId="6549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Joseph Levy" userId="3766db8f-7892-44ce-ae9b-8fce39950acf" providerId="ADAL" clId="{BF65CB05-5371-4A7A-A37C-C011BA476A7D}" dt="2021-03-04T15:41:44.501" v="0"/>
          <ac:graphicFrameMkLst>
            <pc:docMk/>
            <pc:sldMk cId="0" sldId="256"/>
            <ac:graphicFrameMk id="9" creationId="{E2FEF3C4-F317-4732-B307-C92B4F41E1D7}"/>
          </ac:graphicFrameMkLst>
        </pc:graphicFrameChg>
        <pc:graphicFrameChg chg="del">
          <ac:chgData name="Joseph Levy" userId="3766db8f-7892-44ce-ae9b-8fce39950acf" providerId="ADAL" clId="{BF65CB05-5371-4A7A-A37C-C011BA476A7D}" dt="2021-03-04T15:41:52.154" v="1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BF65CB05-5371-4A7A-A37C-C011BA476A7D}" dt="2021-03-08T22:42:46.029" v="6370" actId="6549"/>
        <pc:sldMkLst>
          <pc:docMk/>
          <pc:sldMk cId="0" sldId="257"/>
        </pc:sldMkLst>
        <pc:spChg chg="mod">
          <ac:chgData name="Joseph Levy" userId="3766db8f-7892-44ce-ae9b-8fce39950acf" providerId="ADAL" clId="{BF65CB05-5371-4A7A-A37C-C011BA476A7D}" dt="2021-03-08T22:42:46.029" v="6370" actId="6549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58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59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60"/>
        </pc:sldMkLst>
      </pc:sldChg>
      <pc:sldChg chg="del">
        <pc:chgData name="Joseph Levy" userId="3766db8f-7892-44ce-ae9b-8fce39950acf" providerId="ADAL" clId="{BF65CB05-5371-4A7A-A37C-C011BA476A7D}" dt="2021-03-04T15:49:27.929" v="369" actId="47"/>
        <pc:sldMkLst>
          <pc:docMk/>
          <pc:sldMk cId="0" sldId="261"/>
        </pc:sldMkLst>
      </pc:sldChg>
      <pc:sldChg chg="modSp mod">
        <pc:chgData name="Joseph Levy" userId="3766db8f-7892-44ce-ae9b-8fce39950acf" providerId="ADAL" clId="{BF65CB05-5371-4A7A-A37C-C011BA476A7D}" dt="2021-03-08T22:21:49.668" v="6190" actId="20577"/>
        <pc:sldMkLst>
          <pc:docMk/>
          <pc:sldMk cId="0" sldId="262"/>
        </pc:sldMkLst>
        <pc:spChg chg="mod">
          <ac:chgData name="Joseph Levy" userId="3766db8f-7892-44ce-ae9b-8fce39950acf" providerId="ADAL" clId="{BF65CB05-5371-4A7A-A37C-C011BA476A7D}" dt="2021-03-04T16:10:55.255" v="1208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8T22:21:49.668" v="619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Joseph Levy" userId="3766db8f-7892-44ce-ae9b-8fce39950acf" providerId="ADAL" clId="{BF65CB05-5371-4A7A-A37C-C011BA476A7D}" dt="2021-03-04T16:34:10.779" v="1866" actId="6549"/>
        <pc:sldMkLst>
          <pc:docMk/>
          <pc:sldMk cId="0" sldId="263"/>
        </pc:sldMkLst>
        <pc:spChg chg="mod">
          <ac:chgData name="Joseph Levy" userId="3766db8f-7892-44ce-ae9b-8fce39950acf" providerId="ADAL" clId="{BF65CB05-5371-4A7A-A37C-C011BA476A7D}" dt="2021-03-04T16:16:04.176" v="1291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16:34:10.779" v="1866" actId="6549"/>
          <ac:spMkLst>
            <pc:docMk/>
            <pc:sldMk cId="0" sldId="263"/>
            <ac:spMk id="3" creationId="{00000000-0000-0000-0000-000000000000}"/>
          </ac:spMkLst>
        </pc:spChg>
        <pc:graphicFrameChg chg="add del mod modGraphic">
          <ac:chgData name="Joseph Levy" userId="3766db8f-7892-44ce-ae9b-8fce39950acf" providerId="ADAL" clId="{BF65CB05-5371-4A7A-A37C-C011BA476A7D}" dt="2021-03-04T16:25:27.510" v="1845" actId="478"/>
          <ac:graphicFrameMkLst>
            <pc:docMk/>
            <pc:sldMk cId="0" sldId="263"/>
            <ac:graphicFrameMk id="7" creationId="{813F198F-D607-4532-BC11-DB8D7E53E380}"/>
          </ac:graphicFrameMkLst>
        </pc:graphicFrameChg>
        <pc:graphicFrameChg chg="add del mod">
          <ac:chgData name="Joseph Levy" userId="3766db8f-7892-44ce-ae9b-8fce39950acf" providerId="ADAL" clId="{BF65CB05-5371-4A7A-A37C-C011BA476A7D}" dt="2021-03-04T16:25:22.017" v="1843"/>
          <ac:graphicFrameMkLst>
            <pc:docMk/>
            <pc:sldMk cId="0" sldId="263"/>
            <ac:graphicFrameMk id="8" creationId="{6E8F9387-A660-4154-900E-FDBF522B36EA}"/>
          </ac:graphicFrameMkLst>
        </pc:graphicFrameChg>
        <pc:graphicFrameChg chg="add mod modGraphic">
          <ac:chgData name="Joseph Levy" userId="3766db8f-7892-44ce-ae9b-8fce39950acf" providerId="ADAL" clId="{BF65CB05-5371-4A7A-A37C-C011BA476A7D}" dt="2021-03-04T16:27:43.313" v="1856" actId="122"/>
          <ac:graphicFrameMkLst>
            <pc:docMk/>
            <pc:sldMk cId="0" sldId="263"/>
            <ac:graphicFrameMk id="9" creationId="{C6C9CD9F-FE89-422B-BD7F-5086BB69E113}"/>
          </ac:graphicFrameMkLst>
        </pc:graphicFrameChg>
      </pc:sldChg>
      <pc:sldChg chg="modSp new mod">
        <pc:chgData name="Joseph Levy" userId="3766db8f-7892-44ce-ae9b-8fce39950acf" providerId="ADAL" clId="{BF65CB05-5371-4A7A-A37C-C011BA476A7D}" dt="2021-03-08T22:24:21.812" v="6191" actId="20577"/>
        <pc:sldMkLst>
          <pc:docMk/>
          <pc:sldMk cId="2004613653" sldId="265"/>
        </pc:sldMkLst>
        <pc:spChg chg="mod">
          <ac:chgData name="Joseph Levy" userId="3766db8f-7892-44ce-ae9b-8fce39950acf" providerId="ADAL" clId="{BF65CB05-5371-4A7A-A37C-C011BA476A7D}" dt="2021-03-04T17:03:13.890" v="2503" actId="14100"/>
          <ac:spMkLst>
            <pc:docMk/>
            <pc:sldMk cId="2004613653" sldId="265"/>
            <ac:spMk id="2" creationId="{2F389C61-9236-45FE-9FFA-D8F2ADDF26CF}"/>
          </ac:spMkLst>
        </pc:spChg>
        <pc:spChg chg="mod">
          <ac:chgData name="Joseph Levy" userId="3766db8f-7892-44ce-ae9b-8fce39950acf" providerId="ADAL" clId="{BF65CB05-5371-4A7A-A37C-C011BA476A7D}" dt="2021-03-08T22:24:21.812" v="6191" actId="20577"/>
          <ac:spMkLst>
            <pc:docMk/>
            <pc:sldMk cId="2004613653" sldId="265"/>
            <ac:spMk id="3" creationId="{A7D5C244-D4D1-4A95-BCC2-8A9777D419D2}"/>
          </ac:spMkLst>
        </pc:spChg>
      </pc:sldChg>
      <pc:sldChg chg="modSp new mod">
        <pc:chgData name="Joseph Levy" userId="3766db8f-7892-44ce-ae9b-8fce39950acf" providerId="ADAL" clId="{BF65CB05-5371-4A7A-A37C-C011BA476A7D}" dt="2021-03-08T22:46:51.980" v="6371" actId="20577"/>
        <pc:sldMkLst>
          <pc:docMk/>
          <pc:sldMk cId="3596742688" sldId="266"/>
        </pc:sldMkLst>
        <pc:spChg chg="mod">
          <ac:chgData name="Joseph Levy" userId="3766db8f-7892-44ce-ae9b-8fce39950acf" providerId="ADAL" clId="{BF65CB05-5371-4A7A-A37C-C011BA476A7D}" dt="2021-03-04T17:08:25.638" v="2536" actId="14100"/>
          <ac:spMkLst>
            <pc:docMk/>
            <pc:sldMk cId="3596742688" sldId="266"/>
            <ac:spMk id="2" creationId="{65647AAA-5730-4AFB-892C-ECBFD9D2A837}"/>
          </ac:spMkLst>
        </pc:spChg>
        <pc:spChg chg="mod">
          <ac:chgData name="Joseph Levy" userId="3766db8f-7892-44ce-ae9b-8fce39950acf" providerId="ADAL" clId="{BF65CB05-5371-4A7A-A37C-C011BA476A7D}" dt="2021-03-08T22:46:51.980" v="6371" actId="20577"/>
          <ac:spMkLst>
            <pc:docMk/>
            <pc:sldMk cId="3596742688" sldId="266"/>
            <ac:spMk id="3" creationId="{EB52564F-F0E7-4378-A8D7-04050B785BFF}"/>
          </ac:spMkLst>
        </pc:spChg>
      </pc:sldChg>
      <pc:sldChg chg="addSp modSp new mod">
        <pc:chgData name="Joseph Levy" userId="3766db8f-7892-44ce-ae9b-8fce39950acf" providerId="ADAL" clId="{BF65CB05-5371-4A7A-A37C-C011BA476A7D}" dt="2021-03-04T20:21:02.275" v="3728" actId="22"/>
        <pc:sldMkLst>
          <pc:docMk/>
          <pc:sldMk cId="2396087790" sldId="267"/>
        </pc:sldMkLst>
        <pc:spChg chg="mod">
          <ac:chgData name="Joseph Levy" userId="3766db8f-7892-44ce-ae9b-8fce39950acf" providerId="ADAL" clId="{BF65CB05-5371-4A7A-A37C-C011BA476A7D}" dt="2021-03-04T19:03:51.179" v="3726" actId="20577"/>
          <ac:spMkLst>
            <pc:docMk/>
            <pc:sldMk cId="2396087790" sldId="267"/>
            <ac:spMk id="2" creationId="{006942A0-5CDE-486A-AFFA-CCB1BBEFFC50}"/>
          </ac:spMkLst>
        </pc:spChg>
        <pc:spChg chg="add">
          <ac:chgData name="Joseph Levy" userId="3766db8f-7892-44ce-ae9b-8fce39950acf" providerId="ADAL" clId="{BF65CB05-5371-4A7A-A37C-C011BA476A7D}" dt="2021-03-04T20:20:55.527" v="3727" actId="22"/>
          <ac:spMkLst>
            <pc:docMk/>
            <pc:sldMk cId="2396087790" sldId="267"/>
            <ac:spMk id="8" creationId="{F62EE680-4DEF-4D32-8AD9-8E9953EABC7B}"/>
          </ac:spMkLst>
        </pc:spChg>
        <pc:spChg chg="add">
          <ac:chgData name="Joseph Levy" userId="3766db8f-7892-44ce-ae9b-8fce39950acf" providerId="ADAL" clId="{BF65CB05-5371-4A7A-A37C-C011BA476A7D}" dt="2021-03-04T20:21:02.275" v="3728" actId="22"/>
          <ac:spMkLst>
            <pc:docMk/>
            <pc:sldMk cId="2396087790" sldId="267"/>
            <ac:spMk id="10" creationId="{478031EC-06B0-4144-B6BB-86B040AC2D03}"/>
          </ac:spMkLst>
        </pc:spChg>
      </pc:sldChg>
      <pc:sldChg chg="modSp add mod">
        <pc:chgData name="Joseph Levy" userId="3766db8f-7892-44ce-ae9b-8fce39950acf" providerId="ADAL" clId="{BF65CB05-5371-4A7A-A37C-C011BA476A7D}" dt="2021-03-04T21:16:44.276" v="4543" actId="20577"/>
        <pc:sldMkLst>
          <pc:docMk/>
          <pc:sldMk cId="2393018395" sldId="429"/>
        </pc:sldMkLst>
        <pc:spChg chg="mod">
          <ac:chgData name="Joseph Levy" userId="3766db8f-7892-44ce-ae9b-8fce39950acf" providerId="ADAL" clId="{BF65CB05-5371-4A7A-A37C-C011BA476A7D}" dt="2021-03-04T21:16:44.276" v="4543" actId="20577"/>
          <ac:spMkLst>
            <pc:docMk/>
            <pc:sldMk cId="2393018395" sldId="429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21:16:23.387" v="4536" actId="14100"/>
          <ac:spMkLst>
            <pc:docMk/>
            <pc:sldMk cId="2393018395" sldId="429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BF65CB05-5371-4A7A-A37C-C011BA476A7D}" dt="2021-03-08T21:52:51.324" v="4667" actId="6549"/>
        <pc:sldMkLst>
          <pc:docMk/>
          <pc:sldMk cId="1532952624" sldId="430"/>
        </pc:sldMkLst>
        <pc:spChg chg="mod">
          <ac:chgData name="Joseph Levy" userId="3766db8f-7892-44ce-ae9b-8fce39950acf" providerId="ADAL" clId="{BF65CB05-5371-4A7A-A37C-C011BA476A7D}" dt="2021-03-04T21:16:59.150" v="4552" actId="20577"/>
          <ac:spMkLst>
            <pc:docMk/>
            <pc:sldMk cId="1532952624" sldId="430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8T21:52:51.324" v="4667" actId="6549"/>
          <ac:spMkLst>
            <pc:docMk/>
            <pc:sldMk cId="1532952624" sldId="430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BF65CB05-5371-4A7A-A37C-C011BA476A7D}" dt="2021-03-04T21:23:08.190" v="4581" actId="313"/>
        <pc:sldMkLst>
          <pc:docMk/>
          <pc:sldMk cId="3163949796" sldId="431"/>
        </pc:sldMkLst>
        <pc:spChg chg="mod">
          <ac:chgData name="Joseph Levy" userId="3766db8f-7892-44ce-ae9b-8fce39950acf" providerId="ADAL" clId="{BF65CB05-5371-4A7A-A37C-C011BA476A7D}" dt="2021-03-04T21:16:52.096" v="4549" actId="20577"/>
          <ac:spMkLst>
            <pc:docMk/>
            <pc:sldMk cId="3163949796" sldId="431"/>
            <ac:spMk id="2" creationId="{00000000-0000-0000-0000-000000000000}"/>
          </ac:spMkLst>
        </pc:spChg>
        <pc:spChg chg="mod">
          <ac:chgData name="Joseph Levy" userId="3766db8f-7892-44ce-ae9b-8fce39950acf" providerId="ADAL" clId="{BF65CB05-5371-4A7A-A37C-C011BA476A7D}" dt="2021-03-04T21:23:08.190" v="4581" actId="313"/>
          <ac:spMkLst>
            <pc:docMk/>
            <pc:sldMk cId="3163949796" sldId="431"/>
            <ac:spMk id="3" creationId="{00000000-0000-0000-0000-000000000000}"/>
          </ac:spMkLst>
        </pc:spChg>
      </pc:sldChg>
      <pc:sldChg chg="modSp new mod">
        <pc:chgData name="Joseph Levy" userId="3766db8f-7892-44ce-ae9b-8fce39950acf" providerId="ADAL" clId="{BF65CB05-5371-4A7A-A37C-C011BA476A7D}" dt="2021-03-08T22:28:36.497" v="6245" actId="404"/>
        <pc:sldMkLst>
          <pc:docMk/>
          <pc:sldMk cId="910217812" sldId="432"/>
        </pc:sldMkLst>
        <pc:spChg chg="mod">
          <ac:chgData name="Joseph Levy" userId="3766db8f-7892-44ce-ae9b-8fce39950acf" providerId="ADAL" clId="{BF65CB05-5371-4A7A-A37C-C011BA476A7D}" dt="2021-03-08T22:28:10.924" v="6241" actId="14100"/>
          <ac:spMkLst>
            <pc:docMk/>
            <pc:sldMk cId="910217812" sldId="432"/>
            <ac:spMk id="2" creationId="{4793565B-021F-4FBE-80BE-D02ED510F1D7}"/>
          </ac:spMkLst>
        </pc:spChg>
        <pc:spChg chg="mod">
          <ac:chgData name="Joseph Levy" userId="3766db8f-7892-44ce-ae9b-8fce39950acf" providerId="ADAL" clId="{BF65CB05-5371-4A7A-A37C-C011BA476A7D}" dt="2021-03-08T22:28:36.497" v="6245" actId="404"/>
          <ac:spMkLst>
            <pc:docMk/>
            <pc:sldMk cId="910217812" sldId="432"/>
            <ac:spMk id="3" creationId="{5DAD8F80-7D58-4FD6-A3C9-A5A4D9B261EA}"/>
          </ac:spMkLst>
        </pc:spChg>
      </pc:sldChg>
      <pc:sldChg chg="modSp new mod">
        <pc:chgData name="Joseph Levy" userId="3766db8f-7892-44ce-ae9b-8fce39950acf" providerId="ADAL" clId="{BF65CB05-5371-4A7A-A37C-C011BA476A7D}" dt="2021-03-08T22:53:38.283" v="6672" actId="20577"/>
        <pc:sldMkLst>
          <pc:docMk/>
          <pc:sldMk cId="617021524" sldId="433"/>
        </pc:sldMkLst>
        <pc:spChg chg="mod">
          <ac:chgData name="Joseph Levy" userId="3766db8f-7892-44ce-ae9b-8fce39950acf" providerId="ADAL" clId="{BF65CB05-5371-4A7A-A37C-C011BA476A7D}" dt="2021-03-08T22:53:38.283" v="6672" actId="20577"/>
          <ac:spMkLst>
            <pc:docMk/>
            <pc:sldMk cId="617021524" sldId="433"/>
            <ac:spMk id="2" creationId="{492B451D-9C0A-48FE-ADA7-2B72ECF644B9}"/>
          </ac:spMkLst>
        </pc:spChg>
        <pc:spChg chg="mod">
          <ac:chgData name="Joseph Levy" userId="3766db8f-7892-44ce-ae9b-8fce39950acf" providerId="ADAL" clId="{BF65CB05-5371-4A7A-A37C-C011BA476A7D}" dt="2021-03-08T22:52:18.830" v="6654" actId="20577"/>
          <ac:spMkLst>
            <pc:docMk/>
            <pc:sldMk cId="617021524" sldId="433"/>
            <ac:spMk id="3" creationId="{D4DB173F-9B6E-4B00-B6FC-7E873AB62391}"/>
          </ac:spMkLst>
        </pc:spChg>
      </pc:sldChg>
      <pc:sldMasterChg chg="modSp mod">
        <pc:chgData name="Joseph Levy" userId="3766db8f-7892-44ce-ae9b-8fce39950acf" providerId="ADAL" clId="{BF65CB05-5371-4A7A-A37C-C011BA476A7D}" dt="2021-03-08T22:57:40.573" v="669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F65CB05-5371-4A7A-A37C-C011BA476A7D}" dt="2021-03-08T22:57:40.573" v="669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55-00-AANI-aani-sc-teleconference-8-sep-2020-meeting-minutes.docx" TargetMode="External"/><Relationship Id="rId3" Type="http://schemas.openxmlformats.org/officeDocument/2006/relationships/hyperlink" Target="https://mentor.ieee.org/802.11/dcn/20/11-20-1262-02-AANI-cc32-aani-report-comments.xlsx" TargetMode="External"/><Relationship Id="rId7" Type="http://schemas.openxmlformats.org/officeDocument/2006/relationships/hyperlink" Target="https://mentor.ieee.org/802.11/dcn/20/11-20-1376-00-AANI-technical-report-on-interworking-between-3gpp-5g-system-and-wlan.docx" TargetMode="External"/><Relationship Id="rId2" Type="http://schemas.openxmlformats.org/officeDocument/2006/relationships/hyperlink" Target="https://mentor.ieee.org/802.11/dcn/20/11-20-0013-05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5" Type="http://schemas.openxmlformats.org/officeDocument/2006/relationships/hyperlink" Target="https://mentor.ieee.org/802.11/dcn/20/11-20-0013-05-AANI-draft-technical-report-on-interworking-between-3gpp-5g-network-wlan.pdf" TargetMode="External"/><Relationship Id="rId4" Type="http://schemas.openxmlformats.org/officeDocument/2006/relationships/hyperlink" Target="https://mentor.ieee.org/802.11/dcn/20/11-20-1262-03-AANI-cc32-aani-report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AANI-aani-sc-teleconference-1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77-00-AANI-aani-sc-teleconference-minutes-15-december-2020.docx" TargetMode="External"/><Relationship Id="rId5" Type="http://schemas.openxmlformats.org/officeDocument/2006/relationships/hyperlink" Target="https://mentor.ieee.org/802.11/dcn/20/11-20-1926-00-AANI-aani-sc-teleconference-minutes-november-2020-plenary.docx" TargetMode="External"/><Relationship Id="rId4" Type="http://schemas.openxmlformats.org/officeDocument/2006/relationships/hyperlink" Target="https://mentor.ieee.org/802.11/dcn/20/11-20-160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76-00-AANI-technical-report-on-interworking-between-3gpp-5g-system-and-wlan.docx" TargetMode="External"/><Relationship Id="rId2" Type="http://schemas.openxmlformats.org/officeDocument/2006/relationships/hyperlink" Target="https://mentor.ieee.org/802.11/dcn/20/11-20-1472-00-AANI-context-on-11-20-1376r0-technical-repor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512-01-AANI-aani-sc-teleconference-15-sep-2020-meeting-minutes.docx" TargetMode="External"/><Relationship Id="rId5" Type="http://schemas.openxmlformats.org/officeDocument/2006/relationships/hyperlink" Target="https://mentor.ieee.org/802.11/dcn/20/11-20-0013-05-AANI-draft-technical-report-on-interworking-between-3gpp-5g-network-wlan.pdf" TargetMode="External"/><Relationship Id="rId4" Type="http://schemas.openxmlformats.org/officeDocument/2006/relationships/hyperlink" Target="https://mentor.ieee.org/802.11/dcn/20/11-20-1031-00-AANI-comments-on-11-20-0013-03-aani-draft-technical-report-on-interworking-between-3gpp-5g-network-wlan.doc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76-00-AANI-technical-report-on-interworking-between-3gpp-5g-system-and-wlan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AANI SC Technical Report 11-20/0013 - Way Forward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2FEF3C4-F317-4732-B307-C92B4F41E1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845146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855880" progId="Word.Document.8">
                  <p:embed/>
                </p:oleObj>
              </mc:Choice>
              <mc:Fallback>
                <p:oleObj name="Document" r:id="rId3" imgW="8249760" imgH="285588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E2FEF3C4-F317-4732-B307-C92B4F41E1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273051"/>
          </a:xfrm>
        </p:spPr>
        <p:txBody>
          <a:bodyPr/>
          <a:lstStyle/>
          <a:p>
            <a:r>
              <a:rPr lang="en-US" dirty="0"/>
              <a:t>Technical Report History/Activity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58852"/>
            <a:ext cx="11860742" cy="547687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15 July 2020 – via reflector: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Way forward provided by the Chair: R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equest and encourage the authors and commenters work together to: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Continue discussion on the AANI SC email reflector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authors: to update the report (11-20/0013r3) considering the comments received 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commenters: are encouraged to provide some text/graphic contributions for the report (possibly becoming authors/contributors of the report).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The authors to generate an updated report (11-20/0013r4 or greater) for presentation review at the next AANI Teleconference, to be scheduled on Tuesday 28 July 9:00am-10:00am.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/>
              <a:t>Following the 28 July teleconference, I will take the updated report with any additional edits agreed during the teleconference and request the 802.11 WG chair send the report for a 20 day WG comment collection - with a target start date of 31 July 2020 and a target close date of 20 August 2020.  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28 July 2020 – Teleconference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11-20/0013r4 – presented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  <a:cs typeface="+mn-cs"/>
              </a:rPr>
              <a:t>Straw Poll: </a:t>
            </a:r>
            <a:r>
              <a:rPr lang="en-US" sz="14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4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2020 - Teleconference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September 2020 – Teleconference (see minutes: </a:t>
            </a:r>
            <a:r>
              <a:rPr lang="en-US" altLang="en-US" sz="1600" b="0" dirty="0">
                <a:solidFill>
                  <a:schemeClr val="tx1"/>
                </a:solidFill>
                <a:hlinkClick r:id="rId8"/>
              </a:rPr>
              <a:t>11-20/1455r0</a:t>
            </a:r>
            <a:r>
              <a:rPr lang="en-US" altLang="en-US" sz="1600" b="0" dirty="0">
                <a:solidFill>
                  <a:schemeClr val="tx1"/>
                </a:solidFill>
              </a:rPr>
              <a:t>):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dirty="0">
                <a:solidFill>
                  <a:schemeClr val="tx1"/>
                </a:solidFill>
              </a:rPr>
              <a:t>Continued presentation of </a:t>
            </a:r>
            <a:r>
              <a:rPr lang="en-US" altLang="en-US" sz="12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200" b="1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  <a:cs typeface="+mn-cs"/>
              </a:rPr>
              <a:t>Straw Poll: </a:t>
            </a:r>
            <a:r>
              <a:rPr lang="en-US" sz="1200" b="1" dirty="0">
                <a:effectLst/>
                <a:latin typeface="DejaVu Serif"/>
                <a:ea typeface="Times New Roman" panose="02020603050405020304" pitchFamily="18" charset="0"/>
              </a:rPr>
              <a:t>The AANI SC should: Proceed with the current comment resolution process: continuing to develop </a:t>
            </a:r>
            <a:r>
              <a:rPr lang="en-US" sz="1200" b="1" u="sng" dirty="0">
                <a:solidFill>
                  <a:srgbClr val="0000FF"/>
                </a:solidFill>
                <a:effectLst/>
                <a:latin typeface="DejaVu Serif"/>
                <a:ea typeface="Times New Roman" panose="02020603050405020304" pitchFamily="18" charset="0"/>
                <a:hlinkClick r:id="rId5"/>
              </a:rPr>
              <a:t>11-20/0013r5</a:t>
            </a:r>
            <a:br>
              <a:rPr lang="en-US" sz="1200" b="1" u="sng" dirty="0">
                <a:solidFill>
                  <a:srgbClr val="0000FF"/>
                </a:solidFill>
                <a:effectLst/>
                <a:latin typeface="DejaVu Serif"/>
                <a:ea typeface="Times New Roman" panose="02020603050405020304" pitchFamily="18" charset="0"/>
              </a:rPr>
            </a:br>
            <a:r>
              <a:rPr lang="en-US" sz="1200" dirty="0">
                <a:effectLst/>
                <a:latin typeface="DejaVu Serif"/>
                <a:ea typeface="Times New Roman" panose="02020603050405020304" pitchFamily="18" charset="0"/>
              </a:rPr>
              <a:t>Result: Yes 11, No 3, Abstain 2.</a:t>
            </a:r>
            <a:endParaRPr lang="en-US" altLang="en-US" sz="12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4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Technical Report History/Activity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143000"/>
            <a:ext cx="11999913" cy="5410836"/>
          </a:xfrm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 Teleconference – 802.11 Interim (see minutes: </a:t>
            </a:r>
            <a:r>
              <a:rPr lang="en-US" altLang="en-US" sz="16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Comment Resolution continued; one comment resolution motion passed (Motion 1)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100" b="0" dirty="0">
                <a:solidFill>
                  <a:schemeClr val="tx1"/>
                </a:solidFill>
              </a:rPr>
              <a:t>Motion to approve the 11-20/1376r0 as the baseline for the technical report on the 5G and WLAN interworking and address any comments on it. (Motion 3)</a:t>
            </a:r>
            <a:br>
              <a:rPr lang="en-US" sz="1100" b="0" dirty="0">
                <a:solidFill>
                  <a:schemeClr val="tx1"/>
                </a:solidFill>
              </a:rPr>
            </a:br>
            <a:r>
              <a:rPr lang="en-US" sz="1100" b="0" dirty="0">
                <a:solidFill>
                  <a:schemeClr val="tx1"/>
                </a:solidFill>
              </a:rPr>
              <a:t>Result: Y:10 N:12 A:9 DNV:12  Motion Failed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Discussed 802 Tutorial on “WLAN and 3GPP 5G Interworking”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comment resolution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October 2020 – (see minutes: 11-20/1600) – two comment resolution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11-20/1668) – no Straw Polls  - 802 Tutorial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DejaVu Serif"/>
                <a:ea typeface="DengXian" panose="02010600030101010101" pitchFamily="2" charset="-122"/>
                <a:hlinkClick r:id="rId4"/>
              </a:rPr>
              <a:t>11-20/1601</a:t>
            </a:r>
            <a:r>
              <a:rPr lang="en-US" altLang="en-US" sz="1600" b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11-20/1689) – no 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11-20/1748) – no Straw Polls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3/4 November 2020 – (see minutes; </a:t>
            </a:r>
            <a:r>
              <a:rPr lang="en-US" altLang="en-US" sz="1600" b="0" dirty="0">
                <a:solidFill>
                  <a:schemeClr val="tx1"/>
                </a:solidFill>
                <a:hlinkClick r:id="rId5"/>
              </a:rPr>
              <a:t>11-20/1926</a:t>
            </a:r>
            <a:r>
              <a:rPr lang="en-US" altLang="en-US" sz="1600" b="0" dirty="0">
                <a:solidFill>
                  <a:schemeClr val="tx1"/>
                </a:solidFill>
              </a:rPr>
              <a:t>) –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dirty="0">
                <a:solidFill>
                  <a:schemeClr val="tx1"/>
                </a:solidFill>
              </a:rPr>
              <a:t>Motions restricted in the agenda to Wednesday 4 November Teleconference (during agenda discussion and by SP)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Several motions passed resolving most of the open comments (Motions 2-6)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200" b="0" dirty="0">
                <a:solidFill>
                  <a:schemeClr val="tx1"/>
                </a:solidFill>
              </a:rPr>
              <a:t>Possible way forward on CID 69, 71, 68, 70, 80 discussed.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December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6"/>
              </a:rPr>
              <a:t>11-20/1977r0</a:t>
            </a:r>
            <a:r>
              <a:rPr lang="en-US" altLang="en-US" sz="1600" b="0" dirty="0">
                <a:solidFill>
                  <a:schemeClr val="tx1"/>
                </a:solidFill>
              </a:rPr>
              <a:t>) – reviewed open comments and proposed resolutions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05 January 2021 – (see minutes: 11-21/0058r0) – editorial review status, report updates, and proposed motions to resolve open comments. 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January 2021 Interim – Reviewed: report status, the report 11-20/0013r10, completed comment resolution, discussed: the possibility of a Liaison Statement to 3GPP and other interested parties.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The AANI SC agreed by motion to send 11-20/0013r10 to the 802.11 WG for approval [Yes 20, No 0, Abs 8, DNV 8]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The 802.11 WG motion failed: “</a:t>
            </a:r>
            <a:r>
              <a:rPr lang="en-US" sz="1200" dirty="0"/>
              <a:t>Move to approve 11-20/0013r10 the “Draft technical report on interworking between 3GPP 5G network &amp; WLAN”, with editorial privileges given to the WG Chair.” [Yes 39, No 22, Abs 34]  75% majority required.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952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565B-021F-4FBE-80BE-D02ED510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Motion from the January AANI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8F80-7D58-4FD6-A3C9-A5A4D9B26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499" y="1374776"/>
            <a:ext cx="10894485" cy="502602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6:</a:t>
            </a:r>
          </a:p>
          <a:p>
            <a:r>
              <a:rPr lang="en-US" dirty="0">
                <a:solidFill>
                  <a:schemeClr val="tx1"/>
                </a:solidFill>
              </a:rPr>
              <a:t>Move to accept the following resolution for CIDs: 68, 69, 70, 71, 80: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REJECTED – Significant discussions were held during several AANI SC teleconferences and several related contributions were discussed: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11-20/1472r0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11-20/1376r0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11-20/1031r0</a:t>
            </a:r>
            <a:r>
              <a:rPr lang="en-US" sz="2000" dirty="0">
                <a:solidFill>
                  <a:schemeClr val="tx1"/>
                </a:solidFill>
              </a:rPr>
              <a:t>.  However, </a:t>
            </a:r>
            <a:r>
              <a:rPr lang="en-US" sz="2000" u="sng" dirty="0">
                <a:solidFill>
                  <a:schemeClr val="tx1"/>
                </a:solidFill>
              </a:rPr>
              <a:t>no</a:t>
            </a:r>
            <a:r>
              <a:rPr lang="en-US" sz="2000" dirty="0">
                <a:solidFill>
                  <a:schemeClr val="tx1"/>
                </a:solidFill>
              </a:rPr>
              <a:t> specific text changes to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11-20/0013r5</a:t>
            </a:r>
            <a:r>
              <a:rPr lang="en-US" sz="2000" dirty="0">
                <a:solidFill>
                  <a:schemeClr val="tx1"/>
                </a:solidFill>
              </a:rPr>
              <a:t> were proposed. Also note, a motion made to approve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11-20/1376r0</a:t>
            </a:r>
            <a:r>
              <a:rPr lang="en-US" sz="2000" dirty="0">
                <a:solidFill>
                  <a:schemeClr val="tx1"/>
                </a:solidFill>
              </a:rPr>
              <a:t> as the baseline for the technical report failed and the AANI SC agreed to proceed with comment resolution using 11-20/0013 as the baseline (see minutes: </a:t>
            </a:r>
            <a:r>
              <a:rPr lang="en-US" sz="2000" dirty="0">
                <a:solidFill>
                  <a:schemeClr val="tx1"/>
                </a:solidFill>
                <a:hlinkClick r:id="rId6"/>
              </a:rPr>
              <a:t>11-20/1512r1</a:t>
            </a:r>
            <a:r>
              <a:rPr lang="en-US" sz="2000" dirty="0">
                <a:solidFill>
                  <a:schemeClr val="tx1"/>
                </a:solidFill>
              </a:rPr>
              <a:t>). The comment fails to identify changes in sufficient detail so that the specific wording of the changes that will satisfy the commenter can be determined. 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Hyun Seo OH 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Harry Hao WANG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 14 N: 1 A: 11 DNV: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F59B5-907B-4E27-A8F3-DAC0CD9F1B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A08F2-F860-466D-829F-723EF2A89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5EA9DA-FCCC-4CC3-ABD6-C52539C7A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17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is intended to provide the 802.11 WG with additional background and information regarding development of 11-20/0013 “Draft technical report on interworking between 3GPP 5G network &amp; WLAN” in the AANI SC.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GB" sz="2800" dirty="0"/>
              <a:t>11-20/0013 “Draft technical report on interworking between 3GPP 5G network &amp; WLAN” 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4743" y="1600200"/>
            <a:ext cx="10820399" cy="48752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During the January 802.11 Interim Meeting: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AANI SC agreed by motion to send 11-20/0013r10 to the 802.11 WG for approval</a:t>
            </a:r>
            <a:br>
              <a:rPr lang="en-GB" dirty="0"/>
            </a:br>
            <a:r>
              <a:rPr lang="en-GB" dirty="0"/>
              <a:t>[Yes 20, No 0, Abs 8, DNV 8]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802.11 WG motion failed:</a:t>
            </a:r>
            <a:br>
              <a:rPr lang="en-GB" dirty="0"/>
            </a:br>
            <a:r>
              <a:rPr lang="en-GB" dirty="0"/>
              <a:t>“</a:t>
            </a:r>
            <a:r>
              <a:rPr lang="en-US" dirty="0"/>
              <a:t>Move to approve 11-20/0013r10 the “Draft technical report on interworking between 3GPP 5G network &amp; WLAN”, with editorial privileges given to the WG Chair.”</a:t>
            </a:r>
            <a:br>
              <a:rPr lang="en-US" dirty="0"/>
            </a:br>
            <a:r>
              <a:rPr lang="en-US" dirty="0"/>
              <a:t>[Yes 39, No 22, Abs 34]  75% majority required.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11-20/0013 has been developed following the 802.11 process: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report is contribution driven (there are currently 15 authors)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 contributions related to the report have been considered and discussed in the AANI SC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WG comment collection (CC32) on 11-20/0013r5 was run – all comments have been resolved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 editorial review of 11-20/0013r7 was conducted by 3 non-author volunteers, edits were incorporated by the authors into the report. 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dirty="0"/>
              <a:t>CC32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19202"/>
            <a:ext cx="10361084" cy="5256212"/>
          </a:xfrm>
        </p:spPr>
        <p:txBody>
          <a:bodyPr/>
          <a:lstStyle/>
          <a:p>
            <a:r>
              <a:rPr lang="en-GB" dirty="0"/>
              <a:t>Standard 802.11 processes were used to resolve the comments received in response to the WG CC32: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comment resolution report was created: 11-20/1262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resolutions were discussed and approved by motion (note: all motions in the AANI SC require a 75% majority to pass, anyone present may vote)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Summary of Comment Resolution Status: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rejected comments were discussed at several meeting, calls were made for contribution for resolution, no actionable resolutions were provided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6C9CD9F-FE89-422B-BD7F-5086BB69E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53109"/>
              </p:ext>
            </p:extLst>
          </p:nvPr>
        </p:nvGraphicFramePr>
        <p:xfrm>
          <a:off x="1828800" y="3721576"/>
          <a:ext cx="7391401" cy="1841024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774946891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66409979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3860165435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81452177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580467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95429133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58570016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04234397"/>
                    </a:ext>
                  </a:extLst>
                </a:gridCol>
              </a:tblGrid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Motioned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705446"/>
                  </a:ext>
                </a:extLst>
              </a:tr>
              <a:tr h="359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66064"/>
                  </a:ext>
                </a:extLst>
              </a:tr>
              <a:tr h="359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69969"/>
                  </a:ext>
                </a:extLst>
              </a:tr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9898"/>
                  </a:ext>
                </a:extLst>
              </a:tr>
              <a:tr h="3741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99582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9C61-9236-45FE-9FFA-D8F2ADDF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52426"/>
          </a:xfrm>
        </p:spPr>
        <p:txBody>
          <a:bodyPr/>
          <a:lstStyle/>
          <a:p>
            <a:r>
              <a:rPr lang="en-US" sz="2800" dirty="0"/>
              <a:t>Discussion</a:t>
            </a:r>
            <a:r>
              <a:rPr lang="en-US" dirty="0"/>
              <a:t> at the January WG Closing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5C244-D4D1-4A95-BCC2-8A9777D41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038229"/>
            <a:ext cx="10361084" cy="5437186"/>
          </a:xfrm>
        </p:spPr>
        <p:txBody>
          <a:bodyPr/>
          <a:lstStyle/>
          <a:p>
            <a:r>
              <a:rPr lang="en-US" dirty="0"/>
              <a:t>During the discussion on the motion to approve 11-20/0013r10 the following points were raised (summarized from the minutes 11/21/0046r0):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In support of the motion: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“the group have worked very hard to finalize it”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AANI has been open to everyone and followed the process” –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made by AANI Chair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there are serious objections, why have those members not been attending the AANI? Should they have voted “No” at an earlier stage?”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Against the motion: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“I have some technical concerns …. there is a lack of clarity regarding the 5G –WLAN interworking.”  “There was no conclusion about how to resolve these technical issues.” 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Therefore, it’s not regarded as a good report and in addition, there are only a few people who participate in AANI.”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“I think the previous comment should be listened to…”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“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did contribute an alternative report and stating that this new report could be merged with the original. However, the AANI group rejected this possibility.”</a:t>
            </a:r>
          </a:p>
          <a:p>
            <a:pPr marL="0" indent="0"/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87CE7-FF1C-4E06-B5D5-4EA747014E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F618-7788-41A4-BECC-5ABE3015FD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F2C03-530E-403C-A442-33725208D3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1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47AAA-5730-4AFB-892C-ECBFD9D2A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Chair’s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2564F-F0E7-4378-A8D7-04050B785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297326"/>
            <a:ext cx="11046885" cy="51034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statement made against the “Motion to Approve” during the January called attention to comments made during the Comment Collection.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Comments were resolved via the standard 802.11 comment resolution process over many months (September – January).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comments sighted were discussed at multiple AANI SC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Numerous calls for contributions to resolve these comments were made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text proposals to 11-20/0013 were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motion to replace 11-20/0013 with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11-20/1376r0</a:t>
            </a:r>
            <a:r>
              <a:rPr lang="en-US" dirty="0"/>
              <a:t> as the baseline failed (Y:10 N:12 A:9 DNV:12)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resolutions were stated at several AANI meetings, prior to the motion being run.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resolutions of these comments were agreed by motion (Y:11 N:1 A:11 DNV:10), in January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AANI SC worked to resolve all comments and concerns, was open to all contributions, openly shared status, and openly shared all proposed comment resolutions.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1F337-37F6-4842-A0E3-9F610300AB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9AFB-CDC7-44FC-8B48-B0A7B07168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E27EAA-4762-4176-B17D-CACB2A4812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74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451D-9C0A-48FE-ADA7-2B72ECF6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Way Forward –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B173F-9B6E-4B00-B6FC-7E873AB62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Run a new WG Comment Collection on the current version of the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802.11 WG Motion to approve 11-20/0013r1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Take no further action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The AANI Chair recommends option 2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Straw Poll?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70AC0-6B37-436B-845A-CE99F9070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5A30C-02FA-4CCC-A433-90ADDF85BA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E62F9-0701-4D6A-BDA3-CEBD542748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02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42A0-5CDE-486A-AFFA-CCB1BBEF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494C2-4453-4F1D-A02D-BB1116EBD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0A1D6-2994-47EC-8748-167F936A0C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39C44-E6FE-4336-B55F-064B20E491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204C5-A402-4170-AE09-BFAC5A69C7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2EE680-4DEF-4D32-8AD9-8E9953EABC7B}"/>
              </a:ext>
            </a:extLst>
          </p:cNvPr>
          <p:cNvSpPr txBox="1"/>
          <p:nvPr/>
        </p:nvSpPr>
        <p:spPr>
          <a:xfrm>
            <a:off x="3048625" y="3198168"/>
            <a:ext cx="60972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CAC place holder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8031EC-06B0-4144-B6BB-86B040AC2D03}"/>
              </a:ext>
            </a:extLst>
          </p:cNvPr>
          <p:cNvSpPr txBox="1"/>
          <p:nvPr/>
        </p:nvSpPr>
        <p:spPr>
          <a:xfrm>
            <a:off x="3048625" y="3198168"/>
            <a:ext cx="60972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CAC place holder</a:t>
            </a:r>
          </a:p>
        </p:txBody>
      </p:sp>
    </p:spTree>
    <p:extLst>
      <p:ext uri="{BB962C8B-B14F-4D97-AF65-F5344CB8AC3E}">
        <p14:creationId xmlns:p14="http://schemas.microsoft.com/office/powerpoint/2010/main" val="239608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273051"/>
          </a:xfrm>
        </p:spPr>
        <p:txBody>
          <a:bodyPr/>
          <a:lstStyle/>
          <a:p>
            <a:r>
              <a:rPr lang="en-US" dirty="0"/>
              <a:t>Technical Report History/Activity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8228"/>
            <a:ext cx="11860742" cy="5397498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4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400" dirty="0">
                <a:solidFill>
                  <a:schemeClr val="tx1"/>
                </a:solidFill>
                <a:cs typeface="+mn-cs"/>
              </a:rPr>
            </a:br>
            <a:r>
              <a:rPr lang="en-US" sz="14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10"/>
              </a:rPr>
              <a:t>11-20/0013r3</a:t>
            </a:r>
            <a:r>
              <a:rPr lang="en-US" sz="1400" dirty="0"/>
              <a:t> </a:t>
            </a:r>
            <a:r>
              <a:rPr lang="en-US" sz="14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11"/>
              </a:rPr>
              <a:t>11-20/1031r0</a:t>
            </a:r>
            <a:r>
              <a:rPr lang="en-US" sz="1400" dirty="0"/>
              <a:t> </a:t>
            </a:r>
            <a:r>
              <a:rPr lang="en-US" sz="1400" b="0" dirty="0"/>
              <a:t>“11-20-0013-03-AANI-draft-technical-report-on-interworking-between-3gpp-5g-network-wlan-Intel-comments”, Binita Gupta (Intel), Necati Canpolat (Intel), </a:t>
            </a:r>
            <a:r>
              <a:rPr lang="en-US" sz="1400" dirty="0"/>
              <a:t>Carlos Cordeiro (Intel) </a:t>
            </a: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01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(3)</Template>
  <TotalTime>418</TotalTime>
  <Words>2140</Words>
  <Application>Microsoft Office PowerPoint</Application>
  <PresentationFormat>Widescreen</PresentationFormat>
  <Paragraphs>225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DejaVu Serif</vt:lpstr>
      <vt:lpstr>Times New Roman</vt:lpstr>
      <vt:lpstr>Office Theme</vt:lpstr>
      <vt:lpstr>Document</vt:lpstr>
      <vt:lpstr>AANI SC Technical Report 11-20/0013 - Way Forward</vt:lpstr>
      <vt:lpstr>Abstract</vt:lpstr>
      <vt:lpstr>11-20/0013 “Draft technical report on interworking between 3GPP 5G network &amp; WLAN”  Status</vt:lpstr>
      <vt:lpstr>CC32 Comment Resolution</vt:lpstr>
      <vt:lpstr>Discussion at the January WG Closing Plenary</vt:lpstr>
      <vt:lpstr>Chair’s Perspective</vt:lpstr>
      <vt:lpstr>Possible Way Forward – for discussion</vt:lpstr>
      <vt:lpstr>Back-up Slides</vt:lpstr>
      <vt:lpstr>Technical Report History/Activity (1/3)</vt:lpstr>
      <vt:lpstr>Technical Report History/Activity (2/3)</vt:lpstr>
      <vt:lpstr>Technical Report History/Activity (3/3)</vt:lpstr>
      <vt:lpstr>Motion from the January AANI meeting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11-21/0xxxxr0</dc:title>
  <dc:creator>Joseph Levy</dc:creator>
  <cp:lastModifiedBy>Joseph Levy</cp:lastModifiedBy>
  <cp:revision>1</cp:revision>
  <cp:lastPrinted>1601-01-01T00:00:00Z</cp:lastPrinted>
  <dcterms:created xsi:type="dcterms:W3CDTF">2021-03-04T15:38:18Z</dcterms:created>
  <dcterms:modified xsi:type="dcterms:W3CDTF">2021-03-08T22:57:54Z</dcterms:modified>
</cp:coreProperties>
</file>