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3" r:id="rId5"/>
    <p:sldId id="265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>
      <p:cViewPr varScale="1">
        <p:scale>
          <a:sx n="103" d="100"/>
          <a:sy n="103" d="100"/>
        </p:scale>
        <p:origin x="192" y="7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802.11-21/0405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Koden-TI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802.11-21/0405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Koden-TI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Koden-TI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Koden-TI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Koden-TI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Koden-TI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Koden-TI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2021 Report of </a:t>
            </a:r>
            <a:r>
              <a:rPr lang="en-GB" dirty="0" err="1"/>
              <a:t>TGbc</a:t>
            </a:r>
            <a:r>
              <a:rPr lang="en-GB" dirty="0"/>
              <a:t> to 802.11 Editors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651454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March 2021 Report on the </a:t>
            </a:r>
            <a:r>
              <a:rPr lang="en-GB" dirty="0" err="1"/>
              <a:t>TGbc</a:t>
            </a:r>
            <a:r>
              <a:rPr lang="en-GB" dirty="0"/>
              <a:t> status towards the 802.11 Editors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on </a:t>
            </a:r>
            <a:r>
              <a:rPr lang="en-GB" dirty="0" err="1"/>
              <a:t>TGbc</a:t>
            </a:r>
            <a:r>
              <a:rPr lang="en-GB" dirty="0"/>
              <a:t> Draft and Comment Resolution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5583766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err="1"/>
              <a:t>TGbc</a:t>
            </a:r>
            <a:r>
              <a:rPr lang="en-GB" dirty="0"/>
              <a:t> Draft D0.01 available on mentor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643 comments received in LB 252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151 comments resolved and approved (technical and editorial comments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492 comments remaining (technical and editorial comments)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04028D0-D9AF-A34A-8111-A346189DC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52031"/>
              </p:ext>
            </p:extLst>
          </p:nvPr>
        </p:nvGraphicFramePr>
        <p:xfrm>
          <a:off x="7220856" y="2132013"/>
          <a:ext cx="4131728" cy="372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7109">
                  <a:extLst>
                    <a:ext uri="{9D8B030D-6E8A-4147-A177-3AD203B41FA5}">
                      <a16:colId xmlns:a16="http://schemas.microsoft.com/office/drawing/2014/main" val="404229655"/>
                    </a:ext>
                  </a:extLst>
                </a:gridCol>
                <a:gridCol w="736432">
                  <a:extLst>
                    <a:ext uri="{9D8B030D-6E8A-4147-A177-3AD203B41FA5}">
                      <a16:colId xmlns:a16="http://schemas.microsoft.com/office/drawing/2014/main" val="3360964524"/>
                    </a:ext>
                  </a:extLst>
                </a:gridCol>
                <a:gridCol w="398187">
                  <a:extLst>
                    <a:ext uri="{9D8B030D-6E8A-4147-A177-3AD203B41FA5}">
                      <a16:colId xmlns:a16="http://schemas.microsoft.com/office/drawing/2014/main" val="25723814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74198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>
                          <a:effectLst/>
                        </a:rPr>
                        <a:t>Owning Ad-hoc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Count of CID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868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EDITOR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151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5127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2021-01-05 -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585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2540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2021-01-13 -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3380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2021-01-27 -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52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72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2021-02-02 -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6091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2021-02-09 - approved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37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00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CHAIR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492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7715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2021-01-26 - ready for motion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34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(Leer)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491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5093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Gesamtergebnis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>
                          <a:effectLst/>
                        </a:rPr>
                        <a:t>643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8537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844616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TGbc</a:t>
            </a:r>
            <a:r>
              <a:rPr lang="en-GB" dirty="0"/>
              <a:t>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7D0C8FC6-6A4D-6B4A-A534-5D5A652E0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93767" cy="4113213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May 2021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November 2021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November 2021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Jan 2022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May 2022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July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</a:rPr>
              <a:t>September 2022	</a:t>
            </a:r>
            <a:r>
              <a:rPr lang="en-US" altLang="en-US" dirty="0" err="1">
                <a:solidFill>
                  <a:schemeClr val="tx1"/>
                </a:solidFill>
              </a:rPr>
              <a:t>Revcom</a:t>
            </a:r>
            <a:r>
              <a:rPr lang="en-US" altLang="en-US" dirty="0">
                <a:solidFill>
                  <a:schemeClr val="tx1"/>
                </a:solidFill>
              </a:rPr>
              <a:t>/SASB approval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2F340B-8180-F645-B2CC-F3662353F779}"/>
              </a:ext>
            </a:extLst>
          </p:cNvPr>
          <p:cNvSpPr txBox="1"/>
          <p:nvPr/>
        </p:nvSpPr>
        <p:spPr>
          <a:xfrm>
            <a:off x="8256240" y="2060848"/>
            <a:ext cx="3133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Timeline reviewed by </a:t>
            </a:r>
            <a:r>
              <a:rPr lang="en-US" dirty="0" err="1">
                <a:solidFill>
                  <a:srgbClr val="0070C0"/>
                </a:solidFill>
              </a:rPr>
              <a:t>TGbc</a:t>
            </a:r>
            <a:r>
              <a:rPr lang="en-US" dirty="0">
                <a:solidFill>
                  <a:srgbClr val="0070C0"/>
                </a:solidFill>
              </a:rPr>
              <a:t> during March 2</a:t>
            </a:r>
            <a:r>
              <a:rPr lang="en-US" baseline="30000" dirty="0">
                <a:solidFill>
                  <a:srgbClr val="0070C0"/>
                </a:solidFill>
              </a:rPr>
              <a:t>nd</a:t>
            </a:r>
            <a:r>
              <a:rPr lang="en-US" dirty="0">
                <a:solidFill>
                  <a:srgbClr val="0070C0"/>
                </a:solidFill>
              </a:rPr>
              <a:t> telco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Timeline reconfirmed; group intends to resolve all comments by May 2021 and have D2.0 ready for recirc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309EA-D432-1C4F-A0AE-7F80E645C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to Editors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D566-C570-1D4C-BCCC-D5894F450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decide on an “Amendment Order”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A6B69-72CA-9444-81E8-C585BF87BC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02F6-280B-444D-A0EF-A95BA80AFC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40859E-E89B-B247-87AB-FCDE68CCD9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05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338</Words>
  <Application>Microsoft Macintosh PowerPoint</Application>
  <PresentationFormat>Widescreen</PresentationFormat>
  <Paragraphs>89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Microsoft Word 97 - 2004 Document</vt:lpstr>
      <vt:lpstr>March 2021 Report of TGbc to 802.11 Editors</vt:lpstr>
      <vt:lpstr>Abstract</vt:lpstr>
      <vt:lpstr>Status on TGbc Draft and Comment Resolution Process</vt:lpstr>
      <vt:lpstr>TGbc Timeline</vt:lpstr>
      <vt:lpstr>Request to Editors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2021 Report of TGbc to 802.11 Editors</dc:title>
  <dc:creator>Emmelmann, Marc</dc:creator>
  <cp:lastModifiedBy>Emmelmann, Marc</cp:lastModifiedBy>
  <cp:revision>3</cp:revision>
  <cp:lastPrinted>1601-01-01T00:00:00Z</cp:lastPrinted>
  <dcterms:created xsi:type="dcterms:W3CDTF">2021-03-08T15:21:34Z</dcterms:created>
  <dcterms:modified xsi:type="dcterms:W3CDTF">2021-03-08T15:40:42Z</dcterms:modified>
</cp:coreProperties>
</file>