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04" r:id="rId19"/>
    <p:sldId id="296" r:id="rId20"/>
    <p:sldId id="295" r:id="rId21"/>
    <p:sldId id="306" r:id="rId22"/>
    <p:sldId id="297" r:id="rId23"/>
    <p:sldId id="298" r:id="rId24"/>
    <p:sldId id="302" r:id="rId25"/>
    <p:sldId id="303" r:id="rId26"/>
    <p:sldId id="300" r:id="rId27"/>
    <p:sldId id="30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2" d="100"/>
          <a:sy n="132" d="100"/>
        </p:scale>
        <p:origin x="144" y="7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8443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183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6893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211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1366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7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6999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802.11-21/0286r2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standards.ieee.org/project/802_11bh.html" TargetMode="Externa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55-00-00bh-802-11bh-telecon-minutes-march-1-202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989-00-0rcm-id-query-proposal.docx" TargetMode="External"/><Relationship Id="rId4" Type="http://schemas.openxmlformats.org/officeDocument/2006/relationships/hyperlink" Target="https://mentor.ieee.org/802.11/dcn/20/11-20-1988-00-0rcm-client-id-query-concept.ppt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9 Mar 2021, 13:30-15:30 ET</a:t>
            </a:r>
            <a:endParaRPr lang="en-GB" dirty="0"/>
          </a:p>
        </p:txBody>
      </p:sp>
      <p:sp>
        <p:nvSpPr>
          <p:cNvPr id="4098" name="Rectangle 2"/>
          <p:cNvSpPr>
            <a:spLocks noGrp="1" noChangeArrowheads="1"/>
          </p:cNvSpPr>
          <p:nvPr>
            <p:ph idx="1"/>
          </p:nvPr>
        </p:nvSpPr>
        <p:spPr>
          <a:xfrm>
            <a:off x="914401" y="1677987"/>
            <a:ext cx="10361084"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dirty="0"/>
              <a:t>March Plenary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dirty="0"/>
              <a:t>Approve March 1 teleconference minutes</a:t>
            </a:r>
          </a:p>
          <a:p>
            <a:pPr marL="857250" lvl="1" indent="-457200">
              <a:lnSpc>
                <a:spcPct val="90000"/>
              </a:lnSpc>
              <a:spcBef>
                <a:spcPts val="0"/>
              </a:spcBef>
              <a:spcAft>
                <a:spcPts val="0"/>
              </a:spcAft>
              <a:buFont typeface="Arial" panose="020B0604020202020204" pitchFamily="34" charset="0"/>
              <a:buChar char="•"/>
              <a:defRPr/>
            </a:pPr>
            <a:r>
              <a:rPr lang="en-US" dirty="0"/>
              <a:t>Leadership positions – Chair; Vice Chair(s); Secretary; Editor</a:t>
            </a:r>
          </a:p>
          <a:p>
            <a:pPr marL="1257300" lvl="2" indent="-457200">
              <a:lnSpc>
                <a:spcPct val="90000"/>
              </a:lnSpc>
              <a:spcBef>
                <a:spcPts val="0"/>
              </a:spcBef>
              <a:spcAft>
                <a:spcPts val="0"/>
              </a:spcAft>
              <a:buFont typeface="Arial" panose="020B0604020202020204" pitchFamily="34" charset="0"/>
              <a:buChar char="•"/>
              <a:defRPr/>
            </a:pPr>
            <a:r>
              <a:rPr lang="en-US" sz="2000" dirty="0"/>
              <a:t>Close and review nominations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P802.11bh IEEE website: </a:t>
            </a:r>
            <a:r>
              <a:rPr lang="en-US" sz="2400" dirty="0">
                <a:hlinkClick r:id="rId5"/>
              </a:rPr>
              <a:t>https://standards.ieee.org/project/802_11bh.html</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Work organization</a:t>
            </a:r>
          </a:p>
          <a:p>
            <a:pPr marL="457200" indent="-457200">
              <a:lnSpc>
                <a:spcPct val="90000"/>
              </a:lnSpc>
              <a:spcBef>
                <a:spcPts val="0"/>
              </a:spcBef>
              <a:spcAft>
                <a:spcPts val="0"/>
              </a:spcAft>
              <a:buFont typeface="Arial" panose="020B0604020202020204" pitchFamily="34" charset="0"/>
              <a:buChar char="•"/>
              <a:defRPr/>
            </a:pPr>
            <a:r>
              <a:rPr lang="en-US" sz="2800" dirty="0"/>
              <a:t>Background/input material</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1: </a:t>
            </a:r>
            <a:r>
              <a:rPr lang="en-US" sz="2200" dirty="0">
                <a:hlinkClick r:id="rId3"/>
              </a:rPr>
              <a:t>https://mentor.ieee.org/802.11/dcn/21/11-21-0355-00-00bh-802-11bh-telecon-minutes-march-1-2021.docx</a:t>
            </a:r>
            <a:r>
              <a:rPr lang="en-US" sz="22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leadership nominations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Vice Chair(s)</a:t>
            </a:r>
          </a:p>
          <a:p>
            <a:pPr marL="857250" lvl="1" indent="-457200">
              <a:lnSpc>
                <a:spcPct val="90000"/>
              </a:lnSpc>
              <a:spcBef>
                <a:spcPts val="0"/>
              </a:spcBef>
              <a:spcAft>
                <a:spcPts val="600"/>
              </a:spcAft>
              <a:buFont typeface="Arial" panose="020B0604020202020204" pitchFamily="34" charset="0"/>
              <a:buChar char="•"/>
              <a:defRPr/>
            </a:pP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3200" dirty="0"/>
              <a:t>Secretary</a:t>
            </a:r>
          </a:p>
          <a:p>
            <a:pPr marL="857250" lvl="1" indent="-457200">
              <a:lnSpc>
                <a:spcPct val="90000"/>
              </a:lnSpc>
              <a:spcBef>
                <a:spcPts val="0"/>
              </a:spcBef>
              <a:spcAft>
                <a:spcPts val="600"/>
              </a:spcAft>
              <a:buFont typeface="Arial" panose="020B0604020202020204" pitchFamily="34" charset="0"/>
              <a:buChar char="•"/>
              <a:defRPr/>
            </a:pP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3200" dirty="0"/>
              <a:t>Editor</a:t>
            </a:r>
          </a:p>
          <a:p>
            <a:pPr marL="857250" lvl="1" indent="-457200">
              <a:lnSpc>
                <a:spcPct val="90000"/>
              </a:lnSpc>
              <a:spcBef>
                <a:spcPts val="0"/>
              </a:spcBef>
              <a:spcAft>
                <a:spcPts val="600"/>
              </a:spcAft>
              <a:buFont typeface="Arial" panose="020B0604020202020204" pitchFamily="34" charset="0"/>
              <a:buChar char="•"/>
              <a:defRPr/>
            </a:pP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051782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 </a:t>
            </a:r>
            <a:r>
              <a:rPr lang="en-US" altLang="en-US" b="0" dirty="0"/>
              <a:t>(emphasis added)</a:t>
            </a:r>
            <a:endParaRPr lang="en-GB" b="0" dirty="0"/>
          </a:p>
        </p:txBody>
      </p:sp>
      <p:sp>
        <p:nvSpPr>
          <p:cNvPr id="4098" name="Rectangle 2"/>
          <p:cNvSpPr>
            <a:spLocks noGrp="1" noChangeArrowheads="1"/>
          </p:cNvSpPr>
          <p:nvPr>
            <p:ph idx="1"/>
          </p:nvPr>
        </p:nvSpPr>
        <p:spPr>
          <a:xfrm>
            <a:off x="914401" y="12192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p>
          <a:p>
            <a:r>
              <a:rPr lang="en-US" sz="1800" b="0" dirty="0"/>
              <a:t>(8.1 Additional Explanatory Notes </a:t>
            </a:r>
            <a:r>
              <a:rPr lang="en-US" sz="1800" dirty="0"/>
              <a:t>: </a:t>
            </a:r>
            <a:r>
              <a:rPr lang="en-US" sz="1800" b="0" dirty="0"/>
              <a:t>5.2.b: The IEEE Std 802.11TM-2020 requirements regarding changing a MAC address will be maintained. A non-AP STA MAC address shall not change during an ESS connection.)</a:t>
            </a:r>
            <a:endParaRPr lang="en-US" altLang="en-US" sz="18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4"/>
              </a:rPr>
              <a:t>https://mentor.ieee.org/802.11/dcn/20/11-20-1988-00-0rcm-client-id-query-concept.pptx</a:t>
            </a:r>
            <a:r>
              <a:rPr lang="en-US" sz="2000" dirty="0"/>
              <a:t>, </a:t>
            </a:r>
            <a:r>
              <a:rPr lang="en-US" sz="2000" dirty="0">
                <a:hlinkClick r:id="rId5"/>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Mar 2021, 13:30-15:30 ET</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Vice Chair(s); Secretary; Editor</a:t>
            </a:r>
          </a:p>
          <a:p>
            <a:pPr marL="457200" indent="-457200">
              <a:lnSpc>
                <a:spcPct val="90000"/>
              </a:lnSpc>
              <a:spcBef>
                <a:spcPts val="0"/>
              </a:spcBef>
              <a:spcAft>
                <a:spcPts val="600"/>
              </a:spcAft>
              <a:buFont typeface="Arial" panose="020B0604020202020204" pitchFamily="34" charset="0"/>
              <a:buChar char="•"/>
              <a:defRPr/>
            </a:pPr>
            <a:r>
              <a:rPr lang="en-US" sz="2800"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t>Liaison to Wi-Fi Alliance</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estimate</a:t>
            </a:r>
            <a:endParaRPr lang="en-US" sz="2200" dirty="0"/>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002502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Vice Chair election(s)</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elect &lt;&gt;, &lt;&gt; as </a:t>
            </a:r>
            <a:r>
              <a:rPr lang="en-US" sz="3200" dirty="0" err="1"/>
              <a:t>TGbh</a:t>
            </a:r>
            <a:r>
              <a:rPr lang="en-US" sz="3200" dirty="0"/>
              <a:t> Vice Chair(s)</a:t>
            </a:r>
          </a:p>
          <a:p>
            <a:pPr marL="457200" indent="-457200">
              <a:lnSpc>
                <a:spcPct val="90000"/>
              </a:lnSpc>
              <a:spcBef>
                <a:spcPts val="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66396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Secretary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Secretary</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454247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Editor</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920911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Timeline</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altLang="zh-CN" sz="2800" dirty="0"/>
              <a:t>Move to adopt the following timeline for </a:t>
            </a:r>
            <a:r>
              <a:rPr lang="en-US" altLang="zh-CN" sz="2800" dirty="0" err="1"/>
              <a:t>TGbh</a:t>
            </a:r>
            <a:r>
              <a:rPr lang="en-US" altLang="zh-CN" sz="2800" dirty="0"/>
              <a:t>.</a:t>
            </a:r>
          </a:p>
          <a:p>
            <a:pPr lvl="1" algn="just"/>
            <a:r>
              <a:rPr lang="en-US" altLang="zh-CN" sz="1600" dirty="0"/>
              <a:t>PAR approved				Feb 2021</a:t>
            </a:r>
          </a:p>
          <a:p>
            <a:pPr lvl="1" algn="just"/>
            <a:r>
              <a:rPr lang="en-US" altLang="zh-CN" sz="1600" dirty="0"/>
              <a:t>First TG meeting			Mar 2021</a:t>
            </a:r>
          </a:p>
          <a:p>
            <a:pPr lvl="1" algn="just"/>
            <a:r>
              <a:rPr lang="en-US" altLang="zh-CN" sz="1600" dirty="0"/>
              <a:t>D0.1 					Nov 2021</a:t>
            </a:r>
          </a:p>
          <a:p>
            <a:pPr lvl="1" algn="just"/>
            <a:r>
              <a:rPr lang="en-US" altLang="zh-CN" sz="1600" dirty="0"/>
              <a:t>Initial Letter Ballot (D1.0)		Mar 2022 </a:t>
            </a:r>
          </a:p>
          <a:p>
            <a:pPr lvl="1" algn="just"/>
            <a:r>
              <a:rPr lang="en-US" altLang="zh-CN" sz="1600" dirty="0"/>
              <a:t>Recirculation LB (D2.0)		Jul 2022</a:t>
            </a:r>
          </a:p>
          <a:p>
            <a:pPr lvl="1" algn="just"/>
            <a:r>
              <a:rPr lang="en-US" altLang="zh-CN" sz="1600" dirty="0"/>
              <a:t>Initial SA Ballot (D3.0)		Nov 2022</a:t>
            </a:r>
          </a:p>
          <a:p>
            <a:pPr lvl="1" algn="just"/>
            <a:r>
              <a:rPr lang="en-US" altLang="zh-CN" sz="1600" dirty="0"/>
              <a:t>Final 802.11 WG approval		Mar 2023 </a:t>
            </a:r>
          </a:p>
          <a:p>
            <a:pPr lvl="1" algn="just"/>
            <a:r>
              <a:rPr lang="en-US" altLang="zh-CN" sz="1600" dirty="0"/>
              <a:t>802 EC approval			May 2023</a:t>
            </a:r>
          </a:p>
          <a:p>
            <a:pPr lvl="1" algn="just"/>
            <a:r>
              <a:rPr lang="en-US" altLang="zh-CN" sz="1600" dirty="0" err="1"/>
              <a:t>RevCom</a:t>
            </a:r>
            <a:r>
              <a:rPr lang="en-US" altLang="zh-CN" sz="1600" dirty="0"/>
              <a:t> and SASB approval	May 2023</a:t>
            </a:r>
          </a:p>
          <a:p>
            <a:endParaRPr lang="en-US" altLang="zh-CN" sz="1800" dirty="0"/>
          </a:p>
          <a:p>
            <a:pPr marL="457200" indent="-457200">
              <a:lnSpc>
                <a:spcPct val="90000"/>
              </a:lnSpc>
              <a:spcBef>
                <a:spcPts val="30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7417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Teleconferences through May session:</a:t>
            </a:r>
          </a:p>
          <a:p>
            <a:r>
              <a:rPr lang="en-US" sz="2800" dirty="0"/>
              <a:t>&lt;TBD&gt;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12541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048000"/>
            <a:ext cx="8534400" cy="1752600"/>
          </a:xfrm>
        </p:spPr>
        <p:txBody>
          <a:bodyPr/>
          <a:lstStyle/>
          <a:p>
            <a:r>
              <a:rPr lang="en-US" altLang="en-US" dirty="0"/>
              <a:t>Agenda</a:t>
            </a:r>
          </a:p>
          <a:p>
            <a:r>
              <a:rPr lang="en-US" altLang="en-US" dirty="0"/>
              <a:t>March 2021 Plenary</a:t>
            </a:r>
          </a:p>
          <a:p>
            <a:endParaRPr lang="en-US" altLang="en-US" dirty="0"/>
          </a:p>
          <a:p>
            <a:r>
              <a:rPr lang="en-US" altLang="en-US" dirty="0"/>
              <a:t>Chair (TBC): Mark Hamilton (Ruckus/CommScope)</a:t>
            </a:r>
          </a:p>
          <a:p>
            <a:r>
              <a:rPr lang="en-US" altLang="en-US" dirty="0"/>
              <a:t>Vice Chair: Vacant</a:t>
            </a:r>
          </a:p>
          <a:p>
            <a:r>
              <a:rPr lang="en-US" altLang="en-US" dirty="0"/>
              <a:t>Sec’y: Vacant</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232</TotalTime>
  <Words>2512</Words>
  <Application>Microsoft Office PowerPoint</Application>
  <PresentationFormat>Widescreen</PresentationFormat>
  <Paragraphs>293</Paragraphs>
  <Slides>27</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TGbh-agenda-2021-March-Plenary</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Mar 2021, 13:30-15:30 ET</vt:lpstr>
      <vt:lpstr>Approve prior TGbh minutes</vt:lpstr>
      <vt:lpstr>TGbh leadership nominations</vt:lpstr>
      <vt:lpstr>TGbh PAR Scope (emphasis added)</vt:lpstr>
      <vt:lpstr>TGbh (Proposal) Work organization</vt:lpstr>
      <vt:lpstr>TGbh Background/input material</vt:lpstr>
      <vt:lpstr>TGbh Agenda – 11 Mar 2021, 13:30-15:30 ET</vt:lpstr>
      <vt:lpstr>Vice Chair election(s)</vt:lpstr>
      <vt:lpstr>Secretary confirmation</vt:lpstr>
      <vt:lpstr>Editor confirmation</vt:lpstr>
      <vt:lpstr>Timeline</vt:lpstr>
      <vt:lpstr>TGbh Teleconferences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34</cp:revision>
  <cp:lastPrinted>1601-01-01T00:00:00Z</cp:lastPrinted>
  <dcterms:created xsi:type="dcterms:W3CDTF">2021-01-26T19:12:38Z</dcterms:created>
  <dcterms:modified xsi:type="dcterms:W3CDTF">2021-03-09T16:09:09Z</dcterms:modified>
</cp:coreProperties>
</file>