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850" r:id="rId2"/>
    <p:sldId id="851" r:id="rId3"/>
    <p:sldId id="423" r:id="rId4"/>
    <p:sldId id="613" r:id="rId5"/>
    <p:sldId id="849" r:id="rId6"/>
    <p:sldId id="617" r:id="rId7"/>
    <p:sldId id="618" r:id="rId8"/>
    <p:sldId id="839" r:id="rId9"/>
    <p:sldId id="846" r:id="rId10"/>
    <p:sldId id="840" r:id="rId11"/>
    <p:sldId id="853" r:id="rId12"/>
    <p:sldId id="847" r:id="rId13"/>
    <p:sldId id="852" r:id="rId14"/>
    <p:sldId id="626" r:id="rId15"/>
    <p:sldId id="848" r:id="rId16"/>
    <p:sldId id="841" r:id="rId17"/>
    <p:sldId id="754" r:id="rId18"/>
    <p:sldId id="755" r:id="rId19"/>
    <p:sldId id="458" r:id="rId20"/>
    <p:sldId id="489" r:id="rId21"/>
    <p:sldId id="814" r:id="rId22"/>
    <p:sldId id="815" r:id="rId23"/>
    <p:sldId id="749" r:id="rId24"/>
    <p:sldId id="767" r:id="rId25"/>
    <p:sldId id="768" r:id="rId26"/>
    <p:sldId id="74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49"/>
            <p14:sldId id="617"/>
            <p14:sldId id="618"/>
            <p14:sldId id="839"/>
            <p14:sldId id="846"/>
            <p14:sldId id="840"/>
            <p14:sldId id="853"/>
            <p14:sldId id="847"/>
            <p14:sldId id="852"/>
            <p14:sldId id="626"/>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934D1-65C0-4675-B27A-9003C9AE5C13}" v="5" dt="2021-03-09T22:44:28.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6078" autoAdjust="0"/>
  </p:normalViewPr>
  <p:slideViewPr>
    <p:cSldViewPr>
      <p:cViewPr varScale="1">
        <p:scale>
          <a:sx n="103" d="100"/>
          <a:sy n="103" d="100"/>
        </p:scale>
        <p:origin x="108"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0B4934D1-65C0-4675-B27A-9003C9AE5C13}"/>
    <pc:docChg chg="custSel modSld sldOrd">
      <pc:chgData name="Michael Montemurro" userId="40c20c913ca7511e" providerId="LiveId" clId="{0B4934D1-65C0-4675-B27A-9003C9AE5C13}" dt="2021-03-09T22:45:34.108" v="1340" actId="20577"/>
      <pc:docMkLst>
        <pc:docMk/>
      </pc:docMkLst>
      <pc:sldChg chg="modSp mod">
        <pc:chgData name="Michael Montemurro" userId="40c20c913ca7511e" providerId="LiveId" clId="{0B4934D1-65C0-4675-B27A-9003C9AE5C13}" dt="2021-03-09T21:04:43.406" v="59" actId="20577"/>
        <pc:sldMkLst>
          <pc:docMk/>
          <pc:sldMk cId="0" sldId="423"/>
        </pc:sldMkLst>
        <pc:spChg chg="mod">
          <ac:chgData name="Michael Montemurro" userId="40c20c913ca7511e" providerId="LiveId" clId="{0B4934D1-65C0-4675-B27A-9003C9AE5C13}" dt="2021-03-09T21:04:43.406" v="59" actId="20577"/>
          <ac:spMkLst>
            <pc:docMk/>
            <pc:sldMk cId="0" sldId="423"/>
            <ac:spMk id="8195" creationId="{00000000-0000-0000-0000-000000000000}"/>
          </ac:spMkLst>
        </pc:spChg>
      </pc:sldChg>
      <pc:sldChg chg="modSp mod">
        <pc:chgData name="Michael Montemurro" userId="40c20c913ca7511e" providerId="LiveId" clId="{0B4934D1-65C0-4675-B27A-9003C9AE5C13}" dt="2021-03-09T22:45:34.108" v="1340" actId="20577"/>
        <pc:sldMkLst>
          <pc:docMk/>
          <pc:sldMk cId="3830619075" sldId="613"/>
        </pc:sldMkLst>
        <pc:spChg chg="mod">
          <ac:chgData name="Michael Montemurro" userId="40c20c913ca7511e" providerId="LiveId" clId="{0B4934D1-65C0-4675-B27A-9003C9AE5C13}" dt="2021-03-09T22:45:29.256" v="1336" actId="403"/>
          <ac:spMkLst>
            <pc:docMk/>
            <pc:sldMk cId="3830619075" sldId="613"/>
            <ac:spMk id="10" creationId="{CC2AB40D-EE73-4F6E-AF6C-5BB8815A67AA}"/>
          </ac:spMkLst>
        </pc:spChg>
        <pc:spChg chg="mod">
          <ac:chgData name="Michael Montemurro" userId="40c20c913ca7511e" providerId="LiveId" clId="{0B4934D1-65C0-4675-B27A-9003C9AE5C13}" dt="2021-03-09T22:45:34.108" v="1340" actId="20577"/>
          <ac:spMkLst>
            <pc:docMk/>
            <pc:sldMk cId="3830619075" sldId="613"/>
            <ac:spMk id="4103" creationId="{00000000-0000-0000-0000-000000000000}"/>
          </ac:spMkLst>
        </pc:spChg>
      </pc:sldChg>
      <pc:sldChg chg="modSp mod">
        <pc:chgData name="Michael Montemurro" userId="40c20c913ca7511e" providerId="LiveId" clId="{0B4934D1-65C0-4675-B27A-9003C9AE5C13}" dt="2021-03-09T21:17:39.874" v="258" actId="20577"/>
        <pc:sldMkLst>
          <pc:docMk/>
          <pc:sldMk cId="4030422066" sldId="617"/>
        </pc:sldMkLst>
        <pc:spChg chg="mod">
          <ac:chgData name="Michael Montemurro" userId="40c20c913ca7511e" providerId="LiveId" clId="{0B4934D1-65C0-4675-B27A-9003C9AE5C13}" dt="2021-03-09T21:17:39.874" v="258" actId="20577"/>
          <ac:spMkLst>
            <pc:docMk/>
            <pc:sldMk cId="4030422066" sldId="617"/>
            <ac:spMk id="4103" creationId="{00000000-0000-0000-0000-000000000000}"/>
          </ac:spMkLst>
        </pc:spChg>
      </pc:sldChg>
      <pc:sldChg chg="modSp mod">
        <pc:chgData name="Michael Montemurro" userId="40c20c913ca7511e" providerId="LiveId" clId="{0B4934D1-65C0-4675-B27A-9003C9AE5C13}" dt="2021-03-09T21:23:18.304" v="340" actId="20577"/>
        <pc:sldMkLst>
          <pc:docMk/>
          <pc:sldMk cId="1525496027" sldId="618"/>
        </pc:sldMkLst>
        <pc:spChg chg="mod">
          <ac:chgData name="Michael Montemurro" userId="40c20c913ca7511e" providerId="LiveId" clId="{0B4934D1-65C0-4675-B27A-9003C9AE5C13}" dt="2021-03-09T21:23:18.304" v="340" actId="20577"/>
          <ac:spMkLst>
            <pc:docMk/>
            <pc:sldMk cId="1525496027" sldId="618"/>
            <ac:spMk id="4103" creationId="{00000000-0000-0000-0000-000000000000}"/>
          </ac:spMkLst>
        </pc:spChg>
      </pc:sldChg>
      <pc:sldChg chg="modSp mod">
        <pc:chgData name="Michael Montemurro" userId="40c20c913ca7511e" providerId="LiveId" clId="{0B4934D1-65C0-4675-B27A-9003C9AE5C13}" dt="2021-03-09T22:33:55.182" v="1157" actId="20577"/>
        <pc:sldMkLst>
          <pc:docMk/>
          <pc:sldMk cId="4216378677" sldId="626"/>
        </pc:sldMkLst>
        <pc:spChg chg="mod">
          <ac:chgData name="Michael Montemurro" userId="40c20c913ca7511e" providerId="LiveId" clId="{0B4934D1-65C0-4675-B27A-9003C9AE5C13}" dt="2021-03-09T22:33:55.182" v="1157" actId="20577"/>
          <ac:spMkLst>
            <pc:docMk/>
            <pc:sldMk cId="4216378677" sldId="626"/>
            <ac:spMk id="4103" creationId="{00000000-0000-0000-0000-000000000000}"/>
          </ac:spMkLst>
        </pc:spChg>
      </pc:sldChg>
      <pc:sldChg chg="ord">
        <pc:chgData name="Michael Montemurro" userId="40c20c913ca7511e" providerId="LiveId" clId="{0B4934D1-65C0-4675-B27A-9003C9AE5C13}" dt="2021-03-09T21:24:17.850" v="342"/>
        <pc:sldMkLst>
          <pc:docMk/>
          <pc:sldMk cId="2194529881" sldId="839"/>
        </pc:sldMkLst>
      </pc:sldChg>
      <pc:sldChg chg="modSp mod">
        <pc:chgData name="Michael Montemurro" userId="40c20c913ca7511e" providerId="LiveId" clId="{0B4934D1-65C0-4675-B27A-9003C9AE5C13}" dt="2021-03-09T21:50:47.701" v="568" actId="20577"/>
        <pc:sldMkLst>
          <pc:docMk/>
          <pc:sldMk cId="1196427702" sldId="840"/>
        </pc:sldMkLst>
        <pc:spChg chg="mod">
          <ac:chgData name="Michael Montemurro" userId="40c20c913ca7511e" providerId="LiveId" clId="{0B4934D1-65C0-4675-B27A-9003C9AE5C13}" dt="2021-03-09T21:50:47.701" v="568" actId="20577"/>
          <ac:spMkLst>
            <pc:docMk/>
            <pc:sldMk cId="1196427702" sldId="840"/>
            <ac:spMk id="5" creationId="{312E63CB-7AA4-47E9-A213-073D8CADFEE1}"/>
          </ac:spMkLst>
        </pc:spChg>
      </pc:sldChg>
      <pc:sldChg chg="modSp mod">
        <pc:chgData name="Michael Montemurro" userId="40c20c913ca7511e" providerId="LiveId" clId="{0B4934D1-65C0-4675-B27A-9003C9AE5C13}" dt="2021-03-09T22:29:12.749" v="1080" actId="14100"/>
        <pc:sldMkLst>
          <pc:docMk/>
          <pc:sldMk cId="514268663" sldId="847"/>
        </pc:sldMkLst>
        <pc:spChg chg="mod">
          <ac:chgData name="Michael Montemurro" userId="40c20c913ca7511e" providerId="LiveId" clId="{0B4934D1-65C0-4675-B27A-9003C9AE5C13}" dt="2021-03-09T22:29:12.749" v="1080" actId="14100"/>
          <ac:spMkLst>
            <pc:docMk/>
            <pc:sldMk cId="514268663" sldId="847"/>
            <ac:spMk id="5" creationId="{312E63CB-7AA4-47E9-A213-073D8CADFEE1}"/>
          </ac:spMkLst>
        </pc:spChg>
      </pc:sldChg>
      <pc:sldChg chg="modSp mod">
        <pc:chgData name="Michael Montemurro" userId="40c20c913ca7511e" providerId="LiveId" clId="{0B4934D1-65C0-4675-B27A-9003C9AE5C13}" dt="2021-03-09T22:42:23.612" v="1281" actId="20577"/>
        <pc:sldMkLst>
          <pc:docMk/>
          <pc:sldMk cId="3056178945" sldId="848"/>
        </pc:sldMkLst>
        <pc:spChg chg="mod">
          <ac:chgData name="Michael Montemurro" userId="40c20c913ca7511e" providerId="LiveId" clId="{0B4934D1-65C0-4675-B27A-9003C9AE5C13}" dt="2021-03-09T22:42:23.612" v="1281" actId="20577"/>
          <ac:spMkLst>
            <pc:docMk/>
            <pc:sldMk cId="3056178945" sldId="848"/>
            <ac:spMk id="5" creationId="{312E63CB-7AA4-47E9-A213-073D8CADFEE1}"/>
          </ac:spMkLst>
        </pc:spChg>
      </pc:sldChg>
      <pc:sldChg chg="modSp mod">
        <pc:chgData name="Michael Montemurro" userId="40c20c913ca7511e" providerId="LiveId" clId="{0B4934D1-65C0-4675-B27A-9003C9AE5C13}" dt="2021-03-09T21:11:54.506" v="138" actId="20577"/>
        <pc:sldMkLst>
          <pc:docMk/>
          <pc:sldMk cId="1894483212" sldId="849"/>
        </pc:sldMkLst>
        <pc:spChg chg="mod">
          <ac:chgData name="Michael Montemurro" userId="40c20c913ca7511e" providerId="LiveId" clId="{0B4934D1-65C0-4675-B27A-9003C9AE5C13}" dt="2021-03-09T21:11:54.506" v="138" actId="20577"/>
          <ac:spMkLst>
            <pc:docMk/>
            <pc:sldMk cId="1894483212" sldId="849"/>
            <ac:spMk id="4103" creationId="{00000000-0000-0000-0000-000000000000}"/>
          </ac:spMkLst>
        </pc:spChg>
      </pc:sldChg>
      <pc:sldChg chg="modSp mod">
        <pc:chgData name="Michael Montemurro" userId="40c20c913ca7511e" providerId="LiveId" clId="{0B4934D1-65C0-4675-B27A-9003C9AE5C13}" dt="2021-03-09T21:04:00.585" v="56" actId="20577"/>
        <pc:sldMkLst>
          <pc:docMk/>
          <pc:sldMk cId="2822743645" sldId="850"/>
        </pc:sldMkLst>
        <pc:spChg chg="mod">
          <ac:chgData name="Michael Montemurro" userId="40c20c913ca7511e" providerId="LiveId" clId="{0B4934D1-65C0-4675-B27A-9003C9AE5C13}" dt="2021-03-09T21:04:00.585" v="56" actId="20577"/>
          <ac:spMkLst>
            <pc:docMk/>
            <pc:sldMk cId="2822743645" sldId="850"/>
            <ac:spMk id="4" creationId="{27F8E238-240A-4782-BD7C-888A610FFE0E}"/>
          </ac:spMkLst>
        </pc:spChg>
      </pc:sldChg>
      <pc:sldChg chg="modSp mod">
        <pc:chgData name="Michael Montemurro" userId="40c20c913ca7511e" providerId="LiveId" clId="{0B4934D1-65C0-4675-B27A-9003C9AE5C13}" dt="2021-03-09T22:25:58.545" v="892" actId="20577"/>
        <pc:sldMkLst>
          <pc:docMk/>
          <pc:sldMk cId="574150429" sldId="852"/>
        </pc:sldMkLst>
        <pc:spChg chg="mod">
          <ac:chgData name="Michael Montemurro" userId="40c20c913ca7511e" providerId="LiveId" clId="{0B4934D1-65C0-4675-B27A-9003C9AE5C13}" dt="2021-03-09T22:25:58.545" v="892" actId="20577"/>
          <ac:spMkLst>
            <pc:docMk/>
            <pc:sldMk cId="574150429" sldId="852"/>
            <ac:spMk id="5" creationId="{312E63CB-7AA4-47E9-A213-073D8CADFEE1}"/>
          </ac:spMkLst>
        </pc:spChg>
      </pc:sldChg>
      <pc:sldChg chg="modSp mod">
        <pc:chgData name="Michael Montemurro" userId="40c20c913ca7511e" providerId="LiveId" clId="{0B4934D1-65C0-4675-B27A-9003C9AE5C13}" dt="2021-03-09T22:44:28.584" v="1283" actId="20577"/>
        <pc:sldMkLst>
          <pc:docMk/>
          <pc:sldMk cId="3971887757" sldId="853"/>
        </pc:sldMkLst>
        <pc:spChg chg="mod">
          <ac:chgData name="Michael Montemurro" userId="40c20c913ca7511e" providerId="LiveId" clId="{0B4934D1-65C0-4675-B27A-9003C9AE5C13}" dt="2021-03-09T22:44:28.584" v="1283" actId="20577"/>
          <ac:spMkLst>
            <pc:docMk/>
            <pc:sldMk cId="3971887757" sldId="853"/>
            <ac:spMk id="5" creationId="{1DAD24F5-A556-4662-B5DA-D2EBC9A06A50}"/>
          </ac:spMkLst>
        </pc:spChg>
      </pc:sldChg>
    </pc:docChg>
  </pc:docChgLst>
  <pc:docChgLst>
    <pc:chgData name="Michael Montemurro" userId="40c20c913ca7511e" providerId="LiveId" clId="{02F85932-39F5-4CFE-A1DC-3D7EF8E56FAC}"/>
    <pc:docChg chg="custSel modSld">
      <pc:chgData name="Michael Montemurro" userId="40c20c913ca7511e" providerId="LiveId" clId="{02F85932-39F5-4CFE-A1DC-3D7EF8E56FAC}" dt="2021-02-26T22:12:26.882" v="207" actId="20577"/>
      <pc:docMkLst>
        <pc:docMk/>
      </pc:docMkLst>
      <pc:sldChg chg="modSp mod">
        <pc:chgData name="Michael Montemurro" userId="40c20c913ca7511e" providerId="LiveId" clId="{02F85932-39F5-4CFE-A1DC-3D7EF8E56FAC}" dt="2021-02-26T22:12:26.882" v="207" actId="20577"/>
        <pc:sldMkLst>
          <pc:docMk/>
          <pc:sldMk cId="4216378677" sldId="626"/>
        </pc:sldMkLst>
        <pc:spChg chg="mod">
          <ac:chgData name="Michael Montemurro" userId="40c20c913ca7511e" providerId="LiveId" clId="{02F85932-39F5-4CFE-A1DC-3D7EF8E56FAC}" dt="2021-02-26T22:12:26.882" v="207" actId="20577"/>
          <ac:spMkLst>
            <pc:docMk/>
            <pc:sldMk cId="4216378677" sldId="626"/>
            <ac:spMk id="4103" creationId="{00000000-0000-0000-0000-000000000000}"/>
          </ac:spMkLst>
        </pc:spChg>
      </pc:sldChg>
      <pc:sldChg chg="modSp mod">
        <pc:chgData name="Michael Montemurro" userId="40c20c913ca7511e" providerId="LiveId" clId="{02F85932-39F5-4CFE-A1DC-3D7EF8E56FAC}" dt="2021-02-26T22:11:27.737" v="185" actId="20577"/>
        <pc:sldMkLst>
          <pc:docMk/>
          <pc:sldMk cId="2194529881" sldId="839"/>
        </pc:sldMkLst>
        <pc:spChg chg="mod">
          <ac:chgData name="Michael Montemurro" userId="40c20c913ca7511e" providerId="LiveId" clId="{02F85932-39F5-4CFE-A1DC-3D7EF8E56FAC}" dt="2021-02-26T22:11:27.737" v="185" actId="20577"/>
          <ac:spMkLst>
            <pc:docMk/>
            <pc:sldMk cId="2194529881" sldId="839"/>
            <ac:spMk id="5" creationId="{0D970A06-200F-4B05-B508-EA897CBFDBA2}"/>
          </ac:spMkLst>
        </pc:spChg>
      </pc:sldChg>
      <pc:sldChg chg="modSp mod">
        <pc:chgData name="Michael Montemurro" userId="40c20c913ca7511e" providerId="LiveId" clId="{02F85932-39F5-4CFE-A1DC-3D7EF8E56FAC}" dt="2021-02-26T22:11:40.802" v="195" actId="20577"/>
        <pc:sldMkLst>
          <pc:docMk/>
          <pc:sldMk cId="1196427702" sldId="840"/>
        </pc:sldMkLst>
        <pc:spChg chg="mod">
          <ac:chgData name="Michael Montemurro" userId="40c20c913ca7511e" providerId="LiveId" clId="{02F85932-39F5-4CFE-A1DC-3D7EF8E56FAC}" dt="2021-02-26T22:11:40.802" v="195" actId="20577"/>
          <ac:spMkLst>
            <pc:docMk/>
            <pc:sldMk cId="1196427702" sldId="840"/>
            <ac:spMk id="5" creationId="{312E63CB-7AA4-47E9-A213-073D8CADFEE1}"/>
          </ac:spMkLst>
        </pc:spChg>
      </pc:sldChg>
      <pc:sldChg chg="modSp mod">
        <pc:chgData name="Michael Montemurro" userId="40c20c913ca7511e" providerId="LiveId" clId="{02F85932-39F5-4CFE-A1DC-3D7EF8E56FAC}" dt="2021-02-26T21:10:41.717" v="179" actId="20577"/>
        <pc:sldMkLst>
          <pc:docMk/>
          <pc:sldMk cId="514268663" sldId="847"/>
        </pc:sldMkLst>
        <pc:spChg chg="mod">
          <ac:chgData name="Michael Montemurro" userId="40c20c913ca7511e" providerId="LiveId" clId="{02F85932-39F5-4CFE-A1DC-3D7EF8E56FAC}" dt="2021-02-26T21:10:41.717" v="179" actId="20577"/>
          <ac:spMkLst>
            <pc:docMk/>
            <pc:sldMk cId="514268663" sldId="847"/>
            <ac:spMk id="5" creationId="{312E63CB-7AA4-47E9-A213-073D8CADFEE1}"/>
          </ac:spMkLst>
        </pc:spChg>
      </pc:sldChg>
      <pc:sldChg chg="modSp mod">
        <pc:chgData name="Michael Montemurro" userId="40c20c913ca7511e" providerId="LiveId" clId="{02F85932-39F5-4CFE-A1DC-3D7EF8E56FAC}" dt="2021-02-26T22:11:57.134" v="197" actId="20577"/>
        <pc:sldMkLst>
          <pc:docMk/>
          <pc:sldMk cId="3971887757" sldId="853"/>
        </pc:sldMkLst>
        <pc:spChg chg="mod">
          <ac:chgData name="Michael Montemurro" userId="40c20c913ca7511e" providerId="LiveId" clId="{02F85932-39F5-4CFE-A1DC-3D7EF8E56FAC}" dt="2021-02-26T22:11:57.134" v="197" actId="20577"/>
          <ac:spMkLst>
            <pc:docMk/>
            <pc:sldMk cId="3971887757" sldId="853"/>
            <ac:spMk id="5" creationId="{1DAD24F5-A556-4662-B5DA-D2EBC9A06A50}"/>
          </ac:spMkLst>
        </pc:spChg>
      </pc:sldChg>
    </pc:docChg>
  </pc:docChgLst>
  <pc:docChgLst>
    <pc:chgData name="Michael Montemurro" userId="40c20c913ca7511e" providerId="LiveId" clId="{6DB4C3F6-3158-4FCE-9AEC-25AE4B325BFA}"/>
    <pc:docChg chg="custSel delSld modSld sldOrd modMainMaster modSection">
      <pc:chgData name="Michael Montemurro" userId="40c20c913ca7511e" providerId="LiveId" clId="{6DB4C3F6-3158-4FCE-9AEC-25AE4B325BFA}" dt="2021-03-01T18:47:42.155" v="297" actId="20577"/>
      <pc:docMkLst>
        <pc:docMk/>
      </pc:docMkLst>
      <pc:sldChg chg="modSp mod">
        <pc:chgData name="Michael Montemurro" userId="40c20c913ca7511e" providerId="LiveId" clId="{6DB4C3F6-3158-4FCE-9AEC-25AE4B325BFA}" dt="2021-03-01T18:43:57.981" v="251" actId="20577"/>
        <pc:sldMkLst>
          <pc:docMk/>
          <pc:sldMk cId="0" sldId="423"/>
        </pc:sldMkLst>
        <pc:spChg chg="mod">
          <ac:chgData name="Michael Montemurro" userId="40c20c913ca7511e" providerId="LiveId" clId="{6DB4C3F6-3158-4FCE-9AEC-25AE4B325BFA}" dt="2021-03-01T18:43:57.981" v="251" actId="20577"/>
          <ac:spMkLst>
            <pc:docMk/>
            <pc:sldMk cId="0" sldId="423"/>
            <ac:spMk id="8195" creationId="{00000000-0000-0000-0000-000000000000}"/>
          </ac:spMkLst>
        </pc:spChg>
      </pc:sldChg>
      <pc:sldChg chg="modSp mod">
        <pc:chgData name="Michael Montemurro" userId="40c20c913ca7511e" providerId="LiveId" clId="{6DB4C3F6-3158-4FCE-9AEC-25AE4B325BFA}" dt="2021-03-01T18:43:14.683" v="247" actId="20577"/>
        <pc:sldMkLst>
          <pc:docMk/>
          <pc:sldMk cId="3830619075" sldId="613"/>
        </pc:sldMkLst>
        <pc:spChg chg="mod">
          <ac:chgData name="Michael Montemurro" userId="40c20c913ca7511e" providerId="LiveId" clId="{6DB4C3F6-3158-4FCE-9AEC-25AE4B325BFA}" dt="2021-03-01T14:57:39.250" v="244" actId="403"/>
          <ac:spMkLst>
            <pc:docMk/>
            <pc:sldMk cId="3830619075" sldId="613"/>
            <ac:spMk id="10" creationId="{CC2AB40D-EE73-4F6E-AF6C-5BB8815A67AA}"/>
          </ac:spMkLst>
        </pc:spChg>
        <pc:spChg chg="mod">
          <ac:chgData name="Michael Montemurro" userId="40c20c913ca7511e" providerId="LiveId" clId="{6DB4C3F6-3158-4FCE-9AEC-25AE4B325BFA}" dt="2021-03-01T18:43:14.683" v="247" actId="20577"/>
          <ac:spMkLst>
            <pc:docMk/>
            <pc:sldMk cId="3830619075" sldId="613"/>
            <ac:spMk id="4103" creationId="{00000000-0000-0000-0000-000000000000}"/>
          </ac:spMkLst>
        </pc:spChg>
        <pc:spChg chg="mod">
          <ac:chgData name="Michael Montemurro" userId="40c20c913ca7511e" providerId="LiveId" clId="{6DB4C3F6-3158-4FCE-9AEC-25AE4B325BFA}" dt="2021-03-01T14:53:50.304" v="204" actId="6549"/>
          <ac:spMkLst>
            <pc:docMk/>
            <pc:sldMk cId="3830619075" sldId="613"/>
            <ac:spMk id="5122" creationId="{00000000-0000-0000-0000-000000000000}"/>
          </ac:spMkLst>
        </pc:spChg>
      </pc:sldChg>
      <pc:sldChg chg="del">
        <pc:chgData name="Michael Montemurro" userId="40c20c913ca7511e" providerId="LiveId" clId="{6DB4C3F6-3158-4FCE-9AEC-25AE4B325BFA}" dt="2021-03-01T18:42:46.975" v="245" actId="2696"/>
        <pc:sldMkLst>
          <pc:docMk/>
          <pc:sldMk cId="3225933027" sldId="619"/>
        </pc:sldMkLst>
      </pc:sldChg>
      <pc:sldChg chg="modSp mod">
        <pc:chgData name="Michael Montemurro" userId="40c20c913ca7511e" providerId="LiveId" clId="{6DB4C3F6-3158-4FCE-9AEC-25AE4B325BFA}" dt="2021-03-01T18:45:15.179" v="287" actId="20577"/>
        <pc:sldMkLst>
          <pc:docMk/>
          <pc:sldMk cId="2194529881" sldId="839"/>
        </pc:sldMkLst>
        <pc:spChg chg="mod">
          <ac:chgData name="Michael Montemurro" userId="40c20c913ca7511e" providerId="LiveId" clId="{6DB4C3F6-3158-4FCE-9AEC-25AE4B325BFA}" dt="2021-03-01T18:45:15.179" v="287" actId="20577"/>
          <ac:spMkLst>
            <pc:docMk/>
            <pc:sldMk cId="2194529881" sldId="839"/>
            <ac:spMk id="5" creationId="{0D970A06-200F-4B05-B508-EA897CBFDBA2}"/>
          </ac:spMkLst>
        </pc:spChg>
      </pc:sldChg>
      <pc:sldChg chg="modSp mod">
        <pc:chgData name="Michael Montemurro" userId="40c20c913ca7511e" providerId="LiveId" clId="{6DB4C3F6-3158-4FCE-9AEC-25AE4B325BFA}" dt="2021-03-01T18:46:06.342" v="293" actId="20577"/>
        <pc:sldMkLst>
          <pc:docMk/>
          <pc:sldMk cId="514268663" sldId="847"/>
        </pc:sldMkLst>
        <pc:spChg chg="mod">
          <ac:chgData name="Michael Montemurro" userId="40c20c913ca7511e" providerId="LiveId" clId="{6DB4C3F6-3158-4FCE-9AEC-25AE4B325BFA}" dt="2021-03-01T18:46:06.342" v="293" actId="20577"/>
          <ac:spMkLst>
            <pc:docMk/>
            <pc:sldMk cId="514268663" sldId="847"/>
            <ac:spMk id="5" creationId="{312E63CB-7AA4-47E9-A213-073D8CADFEE1}"/>
          </ac:spMkLst>
        </pc:spChg>
      </pc:sldChg>
      <pc:sldChg chg="modSp mod">
        <pc:chgData name="Michael Montemurro" userId="40c20c913ca7511e" providerId="LiveId" clId="{6DB4C3F6-3158-4FCE-9AEC-25AE4B325BFA}" dt="2021-03-01T14:57:10.527" v="219"/>
        <pc:sldMkLst>
          <pc:docMk/>
          <pc:sldMk cId="2822743645" sldId="850"/>
        </pc:sldMkLst>
        <pc:spChg chg="mod">
          <ac:chgData name="Michael Montemurro" userId="40c20c913ca7511e" providerId="LiveId" clId="{6DB4C3F6-3158-4FCE-9AEC-25AE4B325BFA}" dt="2021-03-01T14:56:50.714" v="216" actId="20577"/>
          <ac:spMkLst>
            <pc:docMk/>
            <pc:sldMk cId="2822743645" sldId="850"/>
            <ac:spMk id="5" creationId="{5C289E12-1085-4168-A398-0F7249308ABA}"/>
          </ac:spMkLst>
        </pc:spChg>
        <pc:graphicFrameChg chg="mod">
          <ac:chgData name="Michael Montemurro" userId="40c20c913ca7511e" providerId="LiveId" clId="{6DB4C3F6-3158-4FCE-9AEC-25AE4B325BFA}" dt="2021-03-01T14:57:10.527" v="219"/>
          <ac:graphicFrameMkLst>
            <pc:docMk/>
            <pc:sldMk cId="2822743645" sldId="850"/>
            <ac:graphicFrameMk id="6" creationId="{5DED06DA-EE4D-40C6-9AB6-747267BE2806}"/>
          </ac:graphicFrameMkLst>
        </pc:graphicFrameChg>
      </pc:sldChg>
      <pc:sldChg chg="modSp mod">
        <pc:chgData name="Michael Montemurro" userId="40c20c913ca7511e" providerId="LiveId" clId="{6DB4C3F6-3158-4FCE-9AEC-25AE4B325BFA}" dt="2021-03-01T14:50:21.439" v="125" actId="20577"/>
        <pc:sldMkLst>
          <pc:docMk/>
          <pc:sldMk cId="574150429" sldId="852"/>
        </pc:sldMkLst>
        <pc:spChg chg="mod">
          <ac:chgData name="Michael Montemurro" userId="40c20c913ca7511e" providerId="LiveId" clId="{6DB4C3F6-3158-4FCE-9AEC-25AE4B325BFA}" dt="2021-03-01T14:50:21.439" v="125" actId="20577"/>
          <ac:spMkLst>
            <pc:docMk/>
            <pc:sldMk cId="574150429" sldId="852"/>
            <ac:spMk id="5" creationId="{312E63CB-7AA4-47E9-A213-073D8CADFEE1}"/>
          </ac:spMkLst>
        </pc:spChg>
      </pc:sldChg>
      <pc:sldChg chg="ord">
        <pc:chgData name="Michael Montemurro" userId="40c20c913ca7511e" providerId="LiveId" clId="{6DB4C3F6-3158-4FCE-9AEC-25AE4B325BFA}" dt="2021-03-01T18:46:25.616" v="295"/>
        <pc:sldMkLst>
          <pc:docMk/>
          <pc:sldMk cId="3971887757" sldId="853"/>
        </pc:sldMkLst>
      </pc:sldChg>
      <pc:sldMasterChg chg="modSp mod modSldLayout">
        <pc:chgData name="Michael Montemurro" userId="40c20c913ca7511e" providerId="LiveId" clId="{6DB4C3F6-3158-4FCE-9AEC-25AE4B325BFA}" dt="2021-03-01T18:47:42.155" v="297" actId="20577"/>
        <pc:sldMasterMkLst>
          <pc:docMk/>
          <pc:sldMasterMk cId="0" sldId="2147483648"/>
        </pc:sldMasterMkLst>
        <pc:spChg chg="mod">
          <ac:chgData name="Michael Montemurro" userId="40c20c913ca7511e" providerId="LiveId" clId="{6DB4C3F6-3158-4FCE-9AEC-25AE4B325BFA}" dt="2021-03-01T18:47:42.155" v="297" actId="20577"/>
          <ac:spMkLst>
            <pc:docMk/>
            <pc:sldMasterMk cId="0" sldId="2147483648"/>
            <ac:spMk id="1031" creationId="{00000000-0000-0000-0000-000000000000}"/>
          </ac:spMkLst>
        </pc:spChg>
        <pc:sldLayoutChg chg="modSp mod">
          <pc:chgData name="Michael Montemurro" userId="40c20c913ca7511e" providerId="LiveId" clId="{6DB4C3F6-3158-4FCE-9AEC-25AE4B325BFA}" dt="2021-03-01T14:55:10.345" v="210" actId="20577"/>
          <pc:sldLayoutMkLst>
            <pc:docMk/>
            <pc:sldMasterMk cId="0" sldId="2147483648"/>
            <pc:sldLayoutMk cId="1233973906" sldId="2147483651"/>
          </pc:sldLayoutMkLst>
          <pc:spChg chg="mod">
            <ac:chgData name="Michael Montemurro" userId="40c20c913ca7511e" providerId="LiveId" clId="{6DB4C3F6-3158-4FCE-9AEC-25AE4B325BFA}" dt="2021-03-01T14:55:10.345" v="210" actId="20577"/>
            <ac:spMkLst>
              <pc:docMk/>
              <pc:sldMasterMk cId="0" sldId="2147483648"/>
              <pc:sldLayoutMk cId="1233973906" sldId="2147483651"/>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7919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9823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58851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9</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81354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14</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928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2339739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0284</a:t>
            </a:r>
            <a:r>
              <a:rPr lang="en-US" altLang="en-US" sz="1800" b="1" dirty="0"/>
              <a:t>r1</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0284-00-000m-tgm-agenda-march-2021-session.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177-08-0arc-liaison-to-revmd-on-es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project-web/app#viewpar/12438/8958"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685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TGme</a:t>
            </a:r>
            <a:r>
              <a:rPr lang="en-US" altLang="en-US" kern="0" dirty="0"/>
              <a:t> Agenda - March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458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2021-03-09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577643147"/>
              </p:ext>
            </p:extLst>
          </p:nvPr>
        </p:nvGraphicFramePr>
        <p:xfrm>
          <a:off x="523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523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54AA14A-6802-49B3-A8A6-43201565E9E7}"/>
              </a:ext>
            </a:extLst>
          </p:cNvPr>
          <p:cNvSpPr/>
          <p:nvPr/>
        </p:nvSpPr>
        <p:spPr>
          <a:xfrm rot="19411319">
            <a:off x="831547" y="3052305"/>
            <a:ext cx="7321617" cy="923330"/>
          </a:xfrm>
          <a:prstGeom prst="rect">
            <a:avLst/>
          </a:prstGeom>
          <a:noFill/>
        </p:spPr>
        <p:txBody>
          <a:bodyPr wrap="squar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For Discussion</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In Progress – </a:t>
            </a:r>
            <a:r>
              <a:rPr lang="en-CA" dirty="0" err="1"/>
              <a:t>TGme</a:t>
            </a:r>
            <a:r>
              <a:rPr lang="en-CA" dirty="0"/>
              <a:t> Timeline</a:t>
            </a:r>
          </a:p>
        </p:txBody>
      </p:sp>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t>March 2021– Initial meeting, issue comment collection on IEEE Std 802.11-2020 (if published)</a:t>
            </a:r>
          </a:p>
          <a:p>
            <a:pPr>
              <a:lnSpc>
                <a:spcPct val="80000"/>
              </a:lnSpc>
            </a:pPr>
            <a:r>
              <a:rPr lang="en-US" altLang="en-US" sz="2000" dirty="0"/>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19642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10 of </a:t>
            </a:r>
            <a:r>
              <a:rPr lang="en-CA" dirty="0">
                <a:hlinkClick r:id="rId2"/>
              </a:rPr>
              <a:t>https://mentor.ieee.org/802.11/dcn/21/11-21-0284-00-000m-tgm-agenda-march-2021-session.pptx</a:t>
            </a:r>
            <a:r>
              <a:rPr lang="en-CA" dirty="0"/>
              <a:t> document as the initial timeline for </a:t>
            </a:r>
            <a:r>
              <a:rPr lang="en-CA" dirty="0" err="1"/>
              <a:t>REVme</a:t>
            </a:r>
            <a:r>
              <a:rPr lang="en-CA" dirty="0"/>
              <a:t>.</a:t>
            </a:r>
          </a:p>
          <a:p>
            <a:pPr marL="0" indent="0">
              <a:buNone/>
            </a:pPr>
            <a:r>
              <a:rPr lang="en-CA" dirty="0"/>
              <a:t>Moved: Harry </a:t>
            </a:r>
            <a:r>
              <a:rPr lang="en-CA" dirty="0" err="1"/>
              <a:t>Bims</a:t>
            </a:r>
            <a:endParaRPr lang="en-CA" dirty="0"/>
          </a:p>
          <a:p>
            <a:pPr marL="0" indent="0">
              <a:buNone/>
            </a:pPr>
            <a:r>
              <a:rPr lang="en-CA" dirty="0"/>
              <a:t>Seconded: Emily Qi</a:t>
            </a:r>
          </a:p>
          <a:p>
            <a:pPr marL="0" indent="0">
              <a:buNone/>
            </a:pPr>
            <a:r>
              <a:rPr lang="en-CA" dirty="0"/>
              <a:t>Results: Unanimous. Motion passes.</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971887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1773044"/>
            <a:ext cx="7772400" cy="4551556"/>
          </a:xfrm>
        </p:spPr>
        <p:txBody>
          <a:bodyPr/>
          <a:lstStyle/>
          <a:p>
            <a:pPr>
              <a:lnSpc>
                <a:spcPct val="80000"/>
              </a:lnSpc>
            </a:pPr>
            <a:r>
              <a:rPr lang="en-US" altLang="en-US" sz="2000" dirty="0"/>
              <a:t>Deprecation of 802.1D - Osama</a:t>
            </a:r>
          </a:p>
          <a:p>
            <a:pPr lvl="1">
              <a:lnSpc>
                <a:spcPct val="80000"/>
              </a:lnSpc>
            </a:pPr>
            <a:r>
              <a:rPr lang="en-US" altLang="en-US" sz="1600" dirty="0">
                <a:hlinkClick r:id="rId2"/>
              </a:rPr>
              <a:t>https://www.ieee802.org/1/files/public/docs2021/maint-parsons-802.1D_withdrawal_status-0321-v1.pdf</a:t>
            </a:r>
            <a:r>
              <a:rPr lang="en-US" altLang="en-US" sz="1600" dirty="0"/>
              <a:t>  </a:t>
            </a:r>
          </a:p>
          <a:p>
            <a:pPr>
              <a:lnSpc>
                <a:spcPct val="80000"/>
              </a:lnSpc>
            </a:pPr>
            <a:r>
              <a:rPr lang="en-US" altLang="en-US" sz="2000" dirty="0"/>
              <a:t>ESS and HESSID – Arch contribution – Mark Hamilton</a:t>
            </a:r>
          </a:p>
          <a:p>
            <a:pPr lvl="1">
              <a:lnSpc>
                <a:spcPct val="80000"/>
              </a:lnSpc>
            </a:pPr>
            <a:r>
              <a:rPr lang="en-US" altLang="en-US" sz="1600" dirty="0">
                <a:hlinkClick r:id="rId3"/>
              </a:rPr>
              <a:t>https://mentor.ieee.org/802.11/dcn/20/11-20-0177-08-0arc-liaison-to-revmd-on-ess.docx</a:t>
            </a:r>
            <a:r>
              <a:rPr lang="en-US" altLang="en-US" sz="1600" dirty="0"/>
              <a:t> </a:t>
            </a:r>
          </a:p>
          <a:p>
            <a:pPr>
              <a:lnSpc>
                <a:spcPct val="80000"/>
              </a:lnSpc>
            </a:pPr>
            <a:r>
              <a:rPr lang="en-US" altLang="en-US" sz="2000" dirty="0"/>
              <a:t>QoS re-work – Osama (re-submit comments)</a:t>
            </a:r>
          </a:p>
          <a:p>
            <a:pPr>
              <a:lnSpc>
                <a:spcPct val="80000"/>
              </a:lnSpc>
            </a:pPr>
            <a:r>
              <a:rPr lang="en-US" altLang="en-US" sz="2000" dirty="0"/>
              <a:t>Annex G removal proposal – Graham (</a:t>
            </a:r>
            <a:r>
              <a:rPr lang="en-US" altLang="en-US" sz="2000" dirty="0" err="1"/>
              <a:t>Menzo</a:t>
            </a:r>
            <a:r>
              <a:rPr lang="en-US" altLang="en-US" sz="2000" dirty="0"/>
              <a:t> will help)</a:t>
            </a:r>
          </a:p>
          <a:p>
            <a:pPr>
              <a:lnSpc>
                <a:spcPct val="80000"/>
              </a:lnSpc>
            </a:pPr>
            <a:r>
              <a:rPr lang="en-US" altLang="en-US" sz="2000" dirty="0"/>
              <a:t>Peer to peer/Direct – Emily Qi</a:t>
            </a:r>
          </a:p>
          <a:p>
            <a:pPr>
              <a:lnSpc>
                <a:spcPct val="80000"/>
              </a:lnSpc>
            </a:pPr>
            <a:r>
              <a:rPr lang="en-US" altLang="en-US" sz="2000" dirty="0"/>
              <a:t>What is a “QoS Data Frame”? – Mark Rison </a:t>
            </a:r>
          </a:p>
          <a:p>
            <a:pPr lvl="1">
              <a:lnSpc>
                <a:spcPct val="80000"/>
              </a:lnSpc>
            </a:pPr>
            <a:r>
              <a:rPr lang="en-US" altLang="en-US" sz="1600" dirty="0"/>
              <a:t>Doc 11-20/0435 for CID 4259</a:t>
            </a:r>
          </a:p>
          <a:p>
            <a:pPr>
              <a:lnSpc>
                <a:spcPct val="80000"/>
              </a:lnSpc>
            </a:pPr>
            <a:r>
              <a:rPr lang="en-US" altLang="en-US" sz="2000" dirty="0"/>
              <a:t>What does “a beacon interval” mean? – Mark Rison </a:t>
            </a:r>
          </a:p>
          <a:p>
            <a:pPr lvl="1">
              <a:lnSpc>
                <a:spcPct val="80000"/>
              </a:lnSpc>
            </a:pPr>
            <a:r>
              <a:rPr lang="en-US" altLang="en-US" sz="1600" dirty="0"/>
              <a:t>11-19/0856 under CID 2316</a:t>
            </a:r>
          </a:p>
          <a:p>
            <a:pPr>
              <a:lnSpc>
                <a:spcPct val="80000"/>
              </a:lnSpc>
            </a:pPr>
            <a:r>
              <a:rPr lang="en-US" altLang="en-US" sz="2000" dirty="0" err="1"/>
              <a:t>EAPol</a:t>
            </a:r>
            <a:r>
              <a:rPr lang="en-US" altLang="en-US" sz="2000" dirty="0"/>
              <a:t>-Key Notation – Mike Montemurro</a:t>
            </a:r>
          </a:p>
          <a:p>
            <a:pPr>
              <a:lnSpc>
                <a:spcPct val="80000"/>
              </a:lnSpc>
            </a:pPr>
            <a:r>
              <a:rPr lang="en-US" altLang="en-US" sz="2000" dirty="0"/>
              <a:t>Data Rate limiting feature – Mark Hamilton</a:t>
            </a:r>
          </a:p>
          <a:p>
            <a:pPr>
              <a:lnSpc>
                <a:spcPct val="80000"/>
              </a:lnSpc>
            </a:pPr>
            <a:r>
              <a:rPr lang="en-US" altLang="en-US" sz="2000" dirty="0"/>
              <a:t>Use of passive requirement in the specification – Joe Levy</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514268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Placeholder for 802.1 presentation on 802.1D</a:t>
            </a:r>
          </a:p>
          <a:p>
            <a:pPr>
              <a:lnSpc>
                <a:spcPct val="80000"/>
              </a:lnSpc>
            </a:pPr>
            <a:r>
              <a:rPr lang="en-US" altLang="en-US" sz="2000" dirty="0"/>
              <a:t>ESS and HESSID – Arch contribution – Mark Hamilton</a:t>
            </a:r>
          </a:p>
          <a:p>
            <a:pPr lvl="1">
              <a:lnSpc>
                <a:spcPct val="80000"/>
              </a:lnSpc>
            </a:pPr>
            <a:r>
              <a:rPr lang="en-US" altLang="en-US" sz="1600" dirty="0">
                <a:hlinkClick r:id="rId2"/>
              </a:rPr>
              <a:t>https://mentor.ieee.org/802.11/dcn/20/11-20-0177-08-0arc-liaison-to-revmd-on-ess.docx</a:t>
            </a:r>
            <a:r>
              <a:rPr lang="en-US" altLang="en-US" sz="1600" dirty="0"/>
              <a:t> </a:t>
            </a:r>
          </a:p>
          <a:p>
            <a:pPr>
              <a:lnSpc>
                <a:spcPct val="80000"/>
              </a:lnSpc>
            </a:pPr>
            <a:r>
              <a:rPr lang="en-US" altLang="en-US" sz="2000" dirty="0"/>
              <a:t>What is a QoS Data Frame? – Mark Rison</a:t>
            </a:r>
          </a:p>
          <a:p>
            <a:pPr>
              <a:lnSpc>
                <a:spcPct val="80000"/>
              </a:lnSpc>
            </a:pPr>
            <a:r>
              <a:rPr lang="en-US" altLang="en-US" sz="2000" dirty="0"/>
              <a:t>What does “a beacon interval” mean? – Mark Rison </a:t>
            </a:r>
          </a:p>
          <a:p>
            <a:pPr lvl="1">
              <a:lnSpc>
                <a:spcPct val="80000"/>
              </a:lnSpc>
            </a:pPr>
            <a:r>
              <a:rPr lang="en-US" altLang="en-US" sz="1600" dirty="0"/>
              <a:t>11-19/0856 under CID 2316</a:t>
            </a: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Presentations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57415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14</a:t>
            </a:fld>
            <a:endParaRPr lang="en-US"/>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a:t>Motion - Comment Collection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Approve a 30 day comment collection on </a:t>
            </a:r>
            <a:r>
              <a:rPr lang="en-US" altLang="en-US" sz="2800" dirty="0" err="1"/>
              <a:t>REVme</a:t>
            </a:r>
            <a:r>
              <a:rPr lang="en-US" altLang="en-US" sz="2800" dirty="0"/>
              <a:t> D0.0 (IEEE Std 802.11™-2020)</a:t>
            </a:r>
          </a:p>
          <a:p>
            <a:pPr>
              <a:lnSpc>
                <a:spcPct val="80000"/>
              </a:lnSpc>
            </a:pPr>
            <a:endParaRPr lang="en-US" altLang="en-US" sz="2800" dirty="0"/>
          </a:p>
          <a:p>
            <a:pPr>
              <a:lnSpc>
                <a:spcPct val="80000"/>
              </a:lnSpc>
            </a:pPr>
            <a:r>
              <a:rPr lang="en-US" altLang="en-US" sz="2800" dirty="0"/>
              <a:t>Moved: Jon </a:t>
            </a:r>
            <a:r>
              <a:rPr lang="en-US" altLang="en-US" sz="2800" dirty="0" err="1"/>
              <a:t>Rosdahl</a:t>
            </a:r>
            <a:endParaRPr lang="en-US" altLang="en-US" sz="2800" dirty="0"/>
          </a:p>
          <a:p>
            <a:pPr>
              <a:lnSpc>
                <a:spcPct val="80000"/>
              </a:lnSpc>
            </a:pPr>
            <a:r>
              <a:rPr lang="en-US" altLang="en-US" sz="2800" dirty="0"/>
              <a:t>Seconded: Joe Levy</a:t>
            </a:r>
          </a:p>
          <a:p>
            <a:pPr>
              <a:lnSpc>
                <a:spcPct val="80000"/>
              </a:lnSpc>
            </a:pPr>
            <a:r>
              <a:rPr lang="en-US" altLang="en-US" sz="2800" dirty="0"/>
              <a:t>Result: Unanimous. Passed (122 on call)</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Monday 10am ET, 2h – Apr 19, May </a:t>
            </a:r>
          </a:p>
          <a:p>
            <a:pPr>
              <a:lnSpc>
                <a:spcPct val="80000"/>
              </a:lnSpc>
            </a:pPr>
            <a:r>
              <a:rPr lang="en-US" altLang="en-US" sz="2000" dirty="0"/>
              <a:t>Thursday 10am ET, 2h – Apr 29, May</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15</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r>
              <a:rPr lang="en-CA" sz="2000" dirty="0"/>
              <a:t>PAR: </a:t>
            </a:r>
            <a:r>
              <a:rPr lang="en-CA" sz="2000" dirty="0">
                <a:hlinkClick r:id="rId2"/>
              </a:rPr>
              <a:t>https://development.standards.ieee.org/myproject-web/app#viewpar/12438/8958</a:t>
            </a:r>
            <a:r>
              <a:rPr lang="en-CA" sz="2000" dirty="0"/>
              <a:t> </a:t>
            </a:r>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p:txBody>
          <a:bodyPr/>
          <a:lstStyle/>
          <a:p>
            <a:pPr>
              <a:defRPr/>
            </a:pPr>
            <a:r>
              <a:rPr lang="en-US"/>
              <a:t>Slide </a:t>
            </a:r>
            <a:fld id="{0E93BDA3-DD93-4E4E-8EDC-3FA158570F5C}" type="slidenum">
              <a:rPr lang="en-US" smtClean="0"/>
              <a:pPr>
                <a:defRPr/>
              </a:pPr>
              <a:t>16</a:t>
            </a:fld>
            <a:endParaRPr lang="en-US"/>
          </a:p>
        </p:txBody>
      </p:sp>
    </p:spTree>
    <p:extLst>
      <p:ext uri="{BB962C8B-B14F-4D97-AF65-F5344CB8AC3E}">
        <p14:creationId xmlns:p14="http://schemas.microsoft.com/office/powerpoint/2010/main" val="2273474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17</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18</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19</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Mar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20</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21</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22</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23</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24</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25</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26</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3</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en-US" altLang="en-US" sz="1600" dirty="0"/>
          </a:p>
          <a:p>
            <a:r>
              <a:rPr lang="en-US" altLang="zh-CN" sz="2200" dirty="0"/>
              <a:t>Patent Reminder – See slides 17-26</a:t>
            </a:r>
            <a:endParaRPr lang="zh-CN" altLang="en-US" sz="22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a:t>TGme Agenda</a:t>
            </a:r>
            <a:endParaRPr lang="en-US" altLang="en-US" sz="2400" dirty="0"/>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Mar 9, 4pm ET</a:t>
            </a:r>
          </a:p>
          <a:p>
            <a:pPr lvl="1"/>
            <a:r>
              <a:rPr lang="en-US" altLang="en-US" sz="1600" dirty="0"/>
              <a:t>Chair’s Welcome, Policy &amp; patent reminder</a:t>
            </a:r>
          </a:p>
          <a:p>
            <a:pPr lvl="1"/>
            <a:r>
              <a:rPr lang="en-US" altLang="en-US" sz="1600" dirty="0"/>
              <a:t>Approve agenda</a:t>
            </a:r>
          </a:p>
          <a:p>
            <a:pPr lvl="1"/>
            <a:r>
              <a:rPr lang="en-US" altLang="en-US" sz="1600" dirty="0" err="1"/>
              <a:t>Tgme</a:t>
            </a:r>
            <a:r>
              <a:rPr lang="en-US" altLang="en-US" sz="1600" dirty="0"/>
              <a:t> Leadership Confirmation</a:t>
            </a:r>
          </a:p>
          <a:p>
            <a:pPr lvl="1"/>
            <a:r>
              <a:rPr lang="en-GB" sz="1600" dirty="0"/>
              <a:t>Draft workplan &amp; schedule discussion</a:t>
            </a:r>
          </a:p>
          <a:p>
            <a:pPr lvl="1"/>
            <a:r>
              <a:rPr lang="en-GB" sz="1600" dirty="0"/>
              <a:t>Issues List/Presentations</a:t>
            </a:r>
          </a:p>
          <a:p>
            <a:pPr lvl="2"/>
            <a:r>
              <a:rPr lang="en-GB" sz="1400" dirty="0"/>
              <a:t>802.1D Deprecation - Parsons</a:t>
            </a:r>
          </a:p>
          <a:p>
            <a:pPr lvl="1"/>
            <a:r>
              <a:rPr lang="en-GB" sz="1600" dirty="0"/>
              <a:t>CC Motion </a:t>
            </a:r>
            <a:br>
              <a:rPr lang="en-GB" sz="1400" dirty="0"/>
            </a:br>
            <a:endParaRPr lang="en-GB" sz="14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029200"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Mar 11, 4pm ET</a:t>
            </a:r>
          </a:p>
          <a:p>
            <a:pPr lvl="1"/>
            <a:r>
              <a:rPr lang="en-CA" altLang="en-US" sz="1600" dirty="0"/>
              <a:t>Presentations</a:t>
            </a:r>
          </a:p>
          <a:p>
            <a:pPr lvl="2"/>
            <a:r>
              <a:rPr lang="en-CA" sz="1400" dirty="0"/>
              <a:t>Cont’d</a:t>
            </a:r>
          </a:p>
          <a:p>
            <a:pPr lvl="1"/>
            <a:r>
              <a:rPr lang="en-CA" altLang="en-US" sz="1600" dirty="0"/>
              <a:t>Teleconferences</a:t>
            </a:r>
            <a:endParaRPr lang="en-CA" altLang="en-US" sz="1400" dirty="0"/>
          </a:p>
          <a:p>
            <a:pPr lvl="1"/>
            <a:r>
              <a:rPr lang="en-CA" altLang="en-US" sz="1600" dirty="0" err="1"/>
              <a:t>AoB</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Secretary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Jon </a:t>
            </a:r>
            <a:r>
              <a:rPr lang="en-US" altLang="en-US" sz="2800" dirty="0" err="1"/>
              <a:t>Rosdahl</a:t>
            </a:r>
            <a:r>
              <a:rPr lang="en-US" altLang="en-US" sz="2800" dirty="0"/>
              <a:t> as </a:t>
            </a:r>
            <a:r>
              <a:rPr lang="en-US" altLang="en-US" sz="2800" dirty="0" err="1"/>
              <a:t>TGme</a:t>
            </a:r>
            <a:r>
              <a:rPr lang="en-US" altLang="en-US" sz="2800" dirty="0"/>
              <a:t> Secretary</a:t>
            </a:r>
          </a:p>
          <a:p>
            <a:pPr>
              <a:lnSpc>
                <a:spcPct val="80000"/>
              </a:lnSpc>
            </a:pPr>
            <a:endParaRPr lang="en-US" altLang="en-US" sz="2800" dirty="0"/>
          </a:p>
          <a:p>
            <a:pPr>
              <a:lnSpc>
                <a:spcPct val="80000"/>
              </a:lnSpc>
            </a:pPr>
            <a:r>
              <a:rPr lang="en-US" altLang="en-US" sz="2800" dirty="0"/>
              <a:t>Moved: </a:t>
            </a:r>
            <a:r>
              <a:rPr lang="en-US" altLang="en-US" sz="2800" dirty="0" err="1"/>
              <a:t>Menzo</a:t>
            </a:r>
            <a:r>
              <a:rPr lang="en-US" altLang="en-US" sz="2800" dirty="0"/>
              <a:t> </a:t>
            </a:r>
            <a:r>
              <a:rPr lang="en-US" altLang="en-US" sz="2800" dirty="0" err="1"/>
              <a:t>Wentink</a:t>
            </a:r>
            <a:endParaRPr lang="en-US" altLang="en-US" sz="2800" dirty="0"/>
          </a:p>
          <a:p>
            <a:pPr>
              <a:lnSpc>
                <a:spcPct val="80000"/>
              </a:lnSpc>
            </a:pPr>
            <a:r>
              <a:rPr lang="en-US" altLang="en-US" sz="2800" dirty="0"/>
              <a:t>Seconded: Amelia </a:t>
            </a:r>
            <a:r>
              <a:rPr lang="en-US" altLang="en-US" sz="2800" dirty="0" err="1"/>
              <a:t>Andersdotter</a:t>
            </a:r>
            <a:endParaRPr lang="en-US" altLang="en-US" sz="2800" dirty="0"/>
          </a:p>
          <a:p>
            <a:pPr>
              <a:lnSpc>
                <a:spcPct val="80000"/>
              </a:lnSpc>
            </a:pPr>
            <a:r>
              <a:rPr lang="en-US" altLang="en-US" sz="2800" dirty="0"/>
              <a:t>Result: Unanimous. Approved</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https://mentor.ieee.org/802.11/dcn/14/11-14-0629-22-0000-802-11-operations-manual.docx</a:t>
            </a:r>
            <a:r>
              <a:rPr lang="en-US" altLang="en-US" i="1" dirty="0"/>
              <a:t>  Section 4.4: </a:t>
            </a:r>
            <a:r>
              <a:rPr lang="en-US" i="1" dirty="0"/>
              <a:t>The TG Secretary shall be appointed by the TG Chair and confirmed by a TG motion that is approved with a minimum 50% majority. The TG Secretary is re-affirmed every 2 years; one session after the WG Chair is elected”</a:t>
            </a:r>
            <a:endParaRPr lang="en-GB" i="1" dirty="0"/>
          </a:p>
        </p:txBody>
      </p:sp>
    </p:spTree>
    <p:extLst>
      <p:ext uri="{BB962C8B-B14F-4D97-AF65-F5344CB8AC3E}">
        <p14:creationId xmlns:p14="http://schemas.microsoft.com/office/powerpoint/2010/main" val="189448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Vice chair confirmation </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Elect Mark Hamilton as </a:t>
            </a:r>
            <a:r>
              <a:rPr lang="en-US" altLang="en-US" sz="2800" dirty="0" err="1"/>
              <a:t>TGme</a:t>
            </a:r>
            <a:r>
              <a:rPr lang="en-US" altLang="en-US" sz="2800" dirty="0"/>
              <a:t> Vice Chair</a:t>
            </a:r>
          </a:p>
          <a:p>
            <a:pPr>
              <a:lnSpc>
                <a:spcPct val="80000"/>
              </a:lnSpc>
            </a:pPr>
            <a:r>
              <a:rPr lang="en-US" altLang="en-US" sz="2800" dirty="0"/>
              <a:t>Elect Mark Rison as </a:t>
            </a:r>
            <a:r>
              <a:rPr lang="en-US" altLang="en-US" sz="2800" dirty="0" err="1"/>
              <a:t>TGme</a:t>
            </a:r>
            <a:r>
              <a:rPr lang="en-US" altLang="en-US" sz="2800" dirty="0"/>
              <a:t> Vice Chair</a:t>
            </a:r>
          </a:p>
          <a:p>
            <a:pPr>
              <a:lnSpc>
                <a:spcPct val="80000"/>
              </a:lnSpc>
            </a:pPr>
            <a:endParaRPr lang="en-US" altLang="en-US" sz="2800" dirty="0"/>
          </a:p>
          <a:p>
            <a:pPr>
              <a:lnSpc>
                <a:spcPct val="80000"/>
              </a:lnSpc>
            </a:pPr>
            <a:r>
              <a:rPr lang="en-US" altLang="en-US" sz="2800" dirty="0"/>
              <a:t>Volunteers to date: Mark Hamilton, Mark Rison</a:t>
            </a:r>
          </a:p>
          <a:p>
            <a:pPr>
              <a:lnSpc>
                <a:spcPct val="80000"/>
              </a:lnSpc>
            </a:pPr>
            <a:endParaRPr lang="en-US" altLang="en-US" sz="2800" dirty="0"/>
          </a:p>
          <a:p>
            <a:pPr>
              <a:lnSpc>
                <a:spcPct val="80000"/>
              </a:lnSpc>
            </a:pPr>
            <a:r>
              <a:rPr lang="en-US" altLang="en-US" sz="2800" dirty="0"/>
              <a:t>Moved: Sai </a:t>
            </a:r>
            <a:r>
              <a:rPr lang="en-US" altLang="en-US" sz="2800" dirty="0" err="1"/>
              <a:t>Nandagopalan</a:t>
            </a:r>
            <a:r>
              <a:rPr lang="en-US" altLang="en-US" sz="2800" dirty="0"/>
              <a:t> </a:t>
            </a:r>
          </a:p>
          <a:p>
            <a:pPr>
              <a:lnSpc>
                <a:spcPct val="80000"/>
              </a:lnSpc>
            </a:pPr>
            <a:r>
              <a:rPr lang="en-US" altLang="en-US" sz="2800" dirty="0"/>
              <a:t>Seconded: Jerome Henry</a:t>
            </a:r>
          </a:p>
          <a:p>
            <a:pPr>
              <a:lnSpc>
                <a:spcPct val="80000"/>
              </a:lnSpc>
            </a:pPr>
            <a:r>
              <a:rPr lang="en-US" altLang="en-US" sz="2800" dirty="0"/>
              <a:t>Result: 61 – Yes; 0 – No; 1 – Abstain. Motion passes.</a:t>
            </a:r>
          </a:p>
          <a:p>
            <a:pPr marL="0" indent="0">
              <a:lnSpc>
                <a:spcPct val="80000"/>
              </a:lnSpc>
              <a:buNone/>
            </a:pPr>
            <a:endParaRPr lang="en-US" altLang="en-US" sz="1400" b="0" dirty="0"/>
          </a:p>
          <a:p>
            <a:pPr marL="0" indent="0">
              <a:lnSpc>
                <a:spcPct val="80000"/>
              </a:lnSpc>
              <a:buNone/>
            </a:pPr>
            <a:endParaRPr lang="en-US" altLang="en-US" sz="1400" b="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TG 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Editor confirmation</a:t>
            </a:r>
          </a:p>
        </p:txBody>
      </p:sp>
      <p:sp>
        <p:nvSpPr>
          <p:cNvPr id="4103" name="Rectangle 19"/>
          <p:cNvSpPr>
            <a:spLocks noChangeArrowheads="1"/>
          </p:cNvSpPr>
          <p:nvPr/>
        </p:nvSpPr>
        <p:spPr bwMode="auto">
          <a:xfrm>
            <a:off x="305233"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Emily Qi and Edward Au as </a:t>
            </a:r>
            <a:r>
              <a:rPr lang="en-US" altLang="en-US" sz="2800" dirty="0" err="1"/>
              <a:t>TGme</a:t>
            </a:r>
            <a:r>
              <a:rPr lang="en-US" altLang="en-US" sz="2800" dirty="0"/>
              <a:t> Technical Editors</a:t>
            </a:r>
          </a:p>
          <a:p>
            <a:pPr>
              <a:lnSpc>
                <a:spcPct val="80000"/>
              </a:lnSpc>
            </a:pPr>
            <a:endParaRPr lang="en-US" altLang="en-US" sz="2800" dirty="0"/>
          </a:p>
          <a:p>
            <a:pPr>
              <a:lnSpc>
                <a:spcPct val="80000"/>
              </a:lnSpc>
            </a:pPr>
            <a:r>
              <a:rPr lang="en-US" altLang="en-US" sz="2800" dirty="0"/>
              <a:t>Volunteers to date: Emily Qi and Edward Au</a:t>
            </a:r>
          </a:p>
          <a:p>
            <a:pPr>
              <a:lnSpc>
                <a:spcPct val="80000"/>
              </a:lnSpc>
            </a:pPr>
            <a:endParaRPr lang="en-US" altLang="en-US" sz="2800" dirty="0"/>
          </a:p>
          <a:p>
            <a:pPr>
              <a:lnSpc>
                <a:spcPct val="80000"/>
              </a:lnSpc>
            </a:pPr>
            <a:r>
              <a:rPr lang="en-US" altLang="en-US" sz="2800" dirty="0"/>
              <a:t>Moved: Stuart Kerry</a:t>
            </a:r>
          </a:p>
          <a:p>
            <a:pPr>
              <a:lnSpc>
                <a:spcPct val="80000"/>
              </a:lnSpc>
            </a:pPr>
            <a:r>
              <a:rPr lang="en-US" altLang="en-US" sz="2800" dirty="0"/>
              <a:t>Seconded: Mark Hamilton</a:t>
            </a:r>
          </a:p>
          <a:p>
            <a:pPr>
              <a:lnSpc>
                <a:spcPct val="80000"/>
              </a:lnSpc>
            </a:pPr>
            <a:r>
              <a:rPr lang="en-US" altLang="en-US" sz="2800" dirty="0"/>
              <a:t>Result: Unanimous. Motion Passes. </a:t>
            </a:r>
          </a:p>
          <a:p>
            <a:pPr>
              <a:lnSpc>
                <a:spcPct val="80000"/>
              </a:lnSpc>
            </a:pPr>
            <a:endParaRPr lang="en-US" altLang="en-US" sz="2800" dirty="0"/>
          </a:p>
          <a:p>
            <a:pPr>
              <a:lnSpc>
                <a:spcPct val="80000"/>
              </a:lnSpc>
            </a:pPr>
            <a:endParaRPr lang="en-US" altLang="en-US" sz="280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The TG Technical Editor shall be appointed by the TG Chair and confirmed by a TG majority approval.”</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4EBAE6-9A7F-4787-BC4C-3D2210A515EC}"/>
              </a:ext>
            </a:extLst>
          </p:cNvPr>
          <p:cNvSpPr>
            <a:spLocks noGrp="1"/>
          </p:cNvSpPr>
          <p:nvPr>
            <p:ph type="title"/>
          </p:nvPr>
        </p:nvSpPr>
        <p:spPr/>
        <p:txBody>
          <a:bodyPr/>
          <a:lstStyle/>
          <a:p>
            <a:r>
              <a:rPr lang="en-CA" dirty="0"/>
              <a:t>Standard and Amendment Ratification</a:t>
            </a:r>
          </a:p>
        </p:txBody>
      </p:sp>
      <p:sp>
        <p:nvSpPr>
          <p:cNvPr id="5" name="Content Placeholder 4">
            <a:extLst>
              <a:ext uri="{FF2B5EF4-FFF2-40B4-BE49-F238E27FC236}">
                <a16:creationId xmlns:a16="http://schemas.microsoft.com/office/drawing/2014/main" id="{0D970A06-200F-4B05-B508-EA897CBFDBA2}"/>
              </a:ext>
            </a:extLst>
          </p:cNvPr>
          <p:cNvSpPr>
            <a:spLocks noGrp="1"/>
          </p:cNvSpPr>
          <p:nvPr>
            <p:ph idx="1"/>
          </p:nvPr>
        </p:nvSpPr>
        <p:spPr>
          <a:xfrm>
            <a:off x="685800" y="1753998"/>
            <a:ext cx="7772400" cy="4114800"/>
          </a:xfrm>
        </p:spPr>
        <p:txBody>
          <a:bodyPr/>
          <a:lstStyle/>
          <a:p>
            <a:pPr>
              <a:lnSpc>
                <a:spcPct val="80000"/>
              </a:lnSpc>
            </a:pPr>
            <a:r>
              <a:rPr lang="en-US" altLang="en-US" sz="1800" dirty="0">
                <a:solidFill>
                  <a:srgbClr val="006600"/>
                </a:solidFill>
              </a:rPr>
              <a:t>IEEE Std 802.11-2020 approved &amp; published Feb 2021</a:t>
            </a:r>
          </a:p>
          <a:p>
            <a:pPr>
              <a:lnSpc>
                <a:spcPct val="80000"/>
              </a:lnSpc>
            </a:pPr>
            <a:r>
              <a:rPr lang="en-US" altLang="en-US" sz="1800" dirty="0">
                <a:solidFill>
                  <a:srgbClr val="006600"/>
                </a:solidFill>
              </a:rPr>
              <a:t>IEEE Std 802.11ax-2021 approved &amp; published 1h2021</a:t>
            </a:r>
          </a:p>
          <a:p>
            <a:pPr>
              <a:lnSpc>
                <a:spcPct val="80000"/>
              </a:lnSpc>
            </a:pPr>
            <a:r>
              <a:rPr lang="en-US" altLang="en-US" sz="1800" dirty="0">
                <a:solidFill>
                  <a:srgbClr val="006600"/>
                </a:solidFill>
              </a:rPr>
              <a:t>IEEE Std 802.11ay-2021 approved &amp; published 1h2021</a:t>
            </a:r>
          </a:p>
          <a:p>
            <a:pPr>
              <a:lnSpc>
                <a:spcPct val="80000"/>
              </a:lnSpc>
            </a:pPr>
            <a:r>
              <a:rPr lang="en-US" altLang="en-US" sz="1800" dirty="0">
                <a:solidFill>
                  <a:srgbClr val="006600"/>
                </a:solidFill>
              </a:rPr>
              <a:t>IEEE Std 802.11ba-2021 approved &amp; published 1h2021</a:t>
            </a:r>
          </a:p>
          <a:p>
            <a:pPr marL="0" indent="0">
              <a:lnSpc>
                <a:spcPct val="80000"/>
              </a:lnSpc>
              <a:buNone/>
            </a:pPr>
            <a:endParaRPr lang="en-US" altLang="en-US" sz="1800" dirty="0">
              <a:solidFill>
                <a:srgbClr val="006600"/>
              </a:solidFill>
            </a:endParaRPr>
          </a:p>
          <a:p>
            <a:pPr>
              <a:lnSpc>
                <a:spcPct val="80000"/>
              </a:lnSpc>
            </a:pPr>
            <a:r>
              <a:rPr lang="en-US" altLang="en-US" sz="1800" dirty="0">
                <a:solidFill>
                  <a:srgbClr val="006600"/>
                </a:solidFill>
              </a:rPr>
              <a:t>P802.11az – Dec 2022</a:t>
            </a:r>
          </a:p>
          <a:p>
            <a:pPr>
              <a:lnSpc>
                <a:spcPct val="80000"/>
              </a:lnSpc>
            </a:pPr>
            <a:r>
              <a:rPr lang="en-US" altLang="en-US" sz="1800" dirty="0">
                <a:solidFill>
                  <a:srgbClr val="006600"/>
                </a:solidFill>
              </a:rPr>
              <a:t>P802.11bd – Sep 2022 </a:t>
            </a:r>
          </a:p>
          <a:p>
            <a:pPr>
              <a:lnSpc>
                <a:spcPct val="80000"/>
              </a:lnSpc>
            </a:pPr>
            <a:r>
              <a:rPr lang="en-US" altLang="en-US" sz="1800" dirty="0">
                <a:solidFill>
                  <a:srgbClr val="006600"/>
                </a:solidFill>
              </a:rPr>
              <a:t>P802.11bc – Sep 2022</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P802.11bb – July 2022</a:t>
            </a:r>
          </a:p>
          <a:p>
            <a:pPr>
              <a:lnSpc>
                <a:spcPct val="80000"/>
              </a:lnSpc>
            </a:pPr>
            <a:r>
              <a:rPr lang="en-US" altLang="en-US" sz="1800" dirty="0">
                <a:solidFill>
                  <a:srgbClr val="006600"/>
                </a:solidFill>
              </a:rPr>
              <a:t>P802.11bh - ?</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P802.11be – May 2024</a:t>
            </a:r>
          </a:p>
          <a:p>
            <a:pPr>
              <a:lnSpc>
                <a:spcPct val="80000"/>
              </a:lnSpc>
            </a:pPr>
            <a:r>
              <a:rPr lang="en-US" altLang="en-US" sz="1800" dirty="0">
                <a:solidFill>
                  <a:srgbClr val="006600"/>
                </a:solidFill>
              </a:rPr>
              <a:t>P802.11bf – Sep 2024</a:t>
            </a:r>
          </a:p>
          <a:p>
            <a:pPr>
              <a:lnSpc>
                <a:spcPct val="80000"/>
              </a:lnSpc>
            </a:pPr>
            <a:r>
              <a:rPr lang="en-US" altLang="en-US" sz="1800" dirty="0">
                <a:solidFill>
                  <a:srgbClr val="006600"/>
                </a:solidFill>
              </a:rPr>
              <a:t>P802.11bi – ?</a:t>
            </a:r>
          </a:p>
          <a:p>
            <a:pPr>
              <a:lnSpc>
                <a:spcPct val="80000"/>
              </a:lnSpc>
            </a:pPr>
            <a:endParaRPr lang="en-US" altLang="en-US" sz="2000" dirty="0">
              <a:solidFill>
                <a:srgbClr val="006600"/>
              </a:solidFill>
            </a:endParaRPr>
          </a:p>
        </p:txBody>
      </p:sp>
      <p:sp>
        <p:nvSpPr>
          <p:cNvPr id="2" name="Footer Placeholder 1">
            <a:extLst>
              <a:ext uri="{FF2B5EF4-FFF2-40B4-BE49-F238E27FC236}">
                <a16:creationId xmlns:a16="http://schemas.microsoft.com/office/drawing/2014/main" id="{3F223C6F-13A8-4026-9CCA-BBF87F6532D7}"/>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E084B33-5DDD-4337-912B-F39DD8B3CBCB}"/>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194529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9</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Historical </a:t>
            </a:r>
            <a:r>
              <a:rPr lang="en-US" altLang="en-US" sz="3600" dirty="0" err="1"/>
              <a:t>REVmc</a:t>
            </a:r>
            <a:r>
              <a:rPr lang="en-US" altLang="en-US" sz="3600" dirty="0"/>
              <a:t>, </a:t>
            </a:r>
            <a:r>
              <a:rPr lang="en-US" altLang="en-US" sz="3600" dirty="0" err="1"/>
              <a:t>REVmd</a:t>
            </a:r>
            <a:endParaRPr lang="en-US" altLang="en-US" sz="3600" dirty="0"/>
          </a:p>
        </p:txBody>
      </p:sp>
      <p:sp>
        <p:nvSpPr>
          <p:cNvPr id="4103" name="Rectangle 19"/>
          <p:cNvSpPr>
            <a:spLocks noChangeArrowheads="1"/>
          </p:cNvSpPr>
          <p:nvPr/>
        </p:nvSpPr>
        <p:spPr bwMode="auto">
          <a:xfrm>
            <a:off x="305666" y="1752600"/>
            <a:ext cx="853353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err="1"/>
              <a:t>REVmc</a:t>
            </a:r>
            <a:endParaRPr lang="en-US" altLang="en-US" sz="2000" dirty="0"/>
          </a:p>
          <a:p>
            <a:pPr lvl="1">
              <a:lnSpc>
                <a:spcPct val="80000"/>
              </a:lnSpc>
            </a:pPr>
            <a:r>
              <a:rPr lang="en-US" altLang="en-US" sz="1600" dirty="0"/>
              <a:t>Amendments: 802.11-2012, 11ae, 11aa, 11ad, 11ac, 11af</a:t>
            </a:r>
          </a:p>
          <a:p>
            <a:pPr lvl="1">
              <a:lnSpc>
                <a:spcPct val="80000"/>
              </a:lnSpc>
            </a:pPr>
            <a:r>
              <a:rPr lang="en-US" altLang="en-US" sz="1600" dirty="0"/>
              <a:t>PAR approved: Aug 2012</a:t>
            </a:r>
          </a:p>
          <a:p>
            <a:pPr lvl="1">
              <a:lnSpc>
                <a:spcPct val="80000"/>
              </a:lnSpc>
            </a:pPr>
            <a:r>
              <a:rPr lang="en-US" altLang="en-US" sz="1600" dirty="0"/>
              <a:t>Initial LB: Mar 2013</a:t>
            </a:r>
          </a:p>
          <a:p>
            <a:pPr lvl="1">
              <a:lnSpc>
                <a:spcPct val="80000"/>
              </a:lnSpc>
            </a:pPr>
            <a:r>
              <a:rPr lang="en-US" altLang="en-US" sz="1600" dirty="0"/>
              <a:t>Initial SB: Apr 2015</a:t>
            </a:r>
          </a:p>
          <a:p>
            <a:pPr lvl="1">
              <a:lnSpc>
                <a:spcPct val="80000"/>
              </a:lnSpc>
            </a:pPr>
            <a:r>
              <a:rPr lang="en-US" altLang="en-US" sz="1600" dirty="0"/>
              <a:t>Final WG Approval: Sep 2016 (3 </a:t>
            </a:r>
            <a:r>
              <a:rPr lang="en-US" altLang="en-US" sz="1600" dirty="0" err="1"/>
              <a:t>yrs</a:t>
            </a:r>
            <a:r>
              <a:rPr lang="en-US" altLang="en-US" sz="1600" dirty="0"/>
              <a:t>, 11 months)</a:t>
            </a:r>
          </a:p>
          <a:p>
            <a:pPr>
              <a:lnSpc>
                <a:spcPct val="80000"/>
              </a:lnSpc>
            </a:pPr>
            <a:r>
              <a:rPr lang="en-US" altLang="en-US" sz="2000" dirty="0" err="1"/>
              <a:t>REVmd</a:t>
            </a:r>
            <a:r>
              <a:rPr lang="en-US" altLang="en-US" sz="2000" dirty="0"/>
              <a:t>:</a:t>
            </a:r>
          </a:p>
          <a:p>
            <a:pPr lvl="1">
              <a:lnSpc>
                <a:spcPct val="80000"/>
              </a:lnSpc>
            </a:pPr>
            <a:r>
              <a:rPr lang="en-US" altLang="en-US" sz="1600" dirty="0"/>
              <a:t>Amendments: 802.11-2016, 11ai, 11ah, 11aj, 11ak, 11aq</a:t>
            </a:r>
          </a:p>
          <a:p>
            <a:pPr lvl="1">
              <a:lnSpc>
                <a:spcPct val="80000"/>
              </a:lnSpc>
            </a:pPr>
            <a:r>
              <a:rPr lang="en-US" altLang="en-US" sz="1600" dirty="0"/>
              <a:t>PAR Approved: Mar 2017</a:t>
            </a:r>
          </a:p>
          <a:p>
            <a:pPr lvl="1">
              <a:lnSpc>
                <a:spcPct val="80000"/>
              </a:lnSpc>
            </a:pPr>
            <a:r>
              <a:rPr lang="en-US" altLang="en-US" sz="1600" dirty="0"/>
              <a:t>Initial LB: Mar 2018</a:t>
            </a:r>
          </a:p>
          <a:p>
            <a:pPr lvl="1">
              <a:lnSpc>
                <a:spcPct val="80000"/>
              </a:lnSpc>
            </a:pPr>
            <a:r>
              <a:rPr lang="en-US" altLang="en-US" sz="1600" dirty="0"/>
              <a:t>Initial SB: Dec 2019</a:t>
            </a:r>
          </a:p>
          <a:p>
            <a:pPr lvl="1">
              <a:lnSpc>
                <a:spcPct val="80000"/>
              </a:lnSpc>
            </a:pPr>
            <a:r>
              <a:rPr lang="en-US" altLang="en-US" sz="1600" dirty="0"/>
              <a:t>Final WG Approval: Sep 2020 (3 </a:t>
            </a:r>
            <a:r>
              <a:rPr lang="en-US" altLang="en-US" sz="1600" dirty="0" err="1"/>
              <a:t>yrs</a:t>
            </a:r>
            <a:r>
              <a:rPr lang="en-US" altLang="en-US" sz="1600" dirty="0"/>
              <a:t>, 6 months)</a:t>
            </a:r>
          </a:p>
          <a:p>
            <a:pPr>
              <a:lnSpc>
                <a:spcPct val="80000"/>
              </a:lnSpc>
            </a:pPr>
            <a:endParaRPr lang="en-US" altLang="en-US" sz="1800" dirty="0"/>
          </a:p>
        </p:txBody>
      </p:sp>
    </p:spTree>
    <p:extLst>
      <p:ext uri="{BB962C8B-B14F-4D97-AF65-F5344CB8AC3E}">
        <p14:creationId xmlns:p14="http://schemas.microsoft.com/office/powerpoint/2010/main" val="21086764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104991</TotalTime>
  <Words>2697</Words>
  <Application>Microsoft Office PowerPoint</Application>
  <PresentationFormat>On-screen Show (4:3)</PresentationFormat>
  <Paragraphs>318</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TGme Agenda</vt:lpstr>
      <vt:lpstr>Secretary confirmation</vt:lpstr>
      <vt:lpstr>Vice chair confirmation </vt:lpstr>
      <vt:lpstr>Editor confirmation</vt:lpstr>
      <vt:lpstr>Standard and Amendment Ratification</vt:lpstr>
      <vt:lpstr>Historical REVmc, REVmd</vt:lpstr>
      <vt:lpstr>In Progress – TGme Timeline</vt:lpstr>
      <vt:lpstr>Motion to Approve Initial Timeline </vt:lpstr>
      <vt:lpstr>REVme Issues</vt:lpstr>
      <vt:lpstr>Presentations</vt:lpstr>
      <vt:lpstr>Motion - Comment Collection</vt:lpstr>
      <vt:lpstr>Teleconference – Meeting plan until May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March 2021</cp:keywords>
  <dc:description/>
  <cp:lastModifiedBy>Michael Montemurro</cp:lastModifiedBy>
  <cp:revision>4584</cp:revision>
  <cp:lastPrinted>2014-11-04T15:04:57Z</cp:lastPrinted>
  <dcterms:created xsi:type="dcterms:W3CDTF">2007-04-17T18:10:23Z</dcterms:created>
  <dcterms:modified xsi:type="dcterms:W3CDTF">2021-03-09T22:45:47Z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