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9" r:id="rId8"/>
    <p:sldId id="262" r:id="rId9"/>
    <p:sldId id="271" r:id="rId10"/>
    <p:sldId id="283" r:id="rId11"/>
    <p:sldId id="265" r:id="rId12"/>
    <p:sldId id="284" r:id="rId13"/>
    <p:sldId id="285" r:id="rId14"/>
    <p:sldId id="286" r:id="rId15"/>
    <p:sldId id="267" r:id="rId16"/>
    <p:sldId id="268"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p:restoredTop sz="94830"/>
  </p:normalViewPr>
  <p:slideViewPr>
    <p:cSldViewPr snapToGrid="0" snapToObjects="1">
      <p:cViewPr varScale="1">
        <p:scale>
          <a:sx n="117" d="100"/>
          <a:sy n="117" d="100"/>
        </p:scale>
        <p:origin x="19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March 1, 12:00EST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First session of </a:t>
            </a:r>
            <a:r>
              <a:rPr lang="en-US" sz="2000" dirty="0" err="1"/>
              <a:t>TGbi</a:t>
            </a:r>
            <a:r>
              <a:rPr lang="en-US" sz="2000" dirty="0"/>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Friday AM2 March 12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56747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Wednesday March 10,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Approve agenda</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Vice Chair – two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Number of Vice Chairs</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Vice Chair election, if needed</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Cadence for teleconferences: Propose every other week</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Day/Time for teleconferences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Friday AM2 March 12 at 11:15ET</a:t>
            </a:r>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241251003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Vice Chair(s) Selection</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Jerome Henry</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Steve McCann</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Discussion on whether 2 Vice Chairs would be appropriate</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343330770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Teleconference planning</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What cadence?</a:t>
            </a:r>
          </a:p>
          <a:p>
            <a:pPr marL="12149" lvl="2"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 every other week</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Timing Discussion (day/time)</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Requests to avoid: </a:t>
            </a:r>
            <a:r>
              <a:rPr lang="en-US" sz="2000" dirty="0" err="1"/>
              <a:t>TGbe</a:t>
            </a:r>
            <a:r>
              <a:rPr lang="en-US" sz="2000" dirty="0"/>
              <a:t>, </a:t>
            </a:r>
            <a:r>
              <a:rPr lang="en-US" sz="2000" dirty="0" err="1"/>
              <a:t>TGbc</a:t>
            </a:r>
            <a:r>
              <a:rPr lang="en-US" sz="2000" dirty="0"/>
              <a:t>, afternoon Eastern US </a:t>
            </a:r>
            <a:r>
              <a:rPr lang="en-US" sz="2000" dirty="0" err="1"/>
              <a:t>timezone</a:t>
            </a: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Suggestions: fixed day of week, </a:t>
            </a:r>
            <a:r>
              <a:rPr lang="en-US" sz="2000"/>
              <a:t>rotate times</a:t>
            </a:r>
            <a:endParaRPr lang="en-US" sz="2000" dirty="0"/>
          </a:p>
          <a:p>
            <a:pPr marL="12149" lvl="8"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b="1" spc="-1" dirty="0">
              <a:latin typeface="Times New Roman"/>
              <a:cs typeface="Times New Roman"/>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120106705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10 plenary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a:t>
            </a:r>
            <a:r>
              <a:rPr dirty="0"/>
              <a:t>, </a:t>
            </a:r>
            <a:r>
              <a:rPr lang="en-US" dirty="0"/>
              <a:t>March 10</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2933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a:t>
            </a:r>
            <a:r>
              <a:rPr lang="en-US" dirty="0"/>
              <a:t> for this teleconference?</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Stephen McCann volunteered for Monday March 1, 2021</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Still seeking a permanent secretary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2568</TotalTime>
  <Words>1360</Words>
  <Application>Microsoft Macintosh PowerPoint</Application>
  <PresentationFormat>On-screen Show (4:3)</PresentationFormat>
  <Paragraphs>141</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Intel Clear</vt:lpstr>
      <vt:lpstr>Arial</vt:lpstr>
      <vt:lpstr>Calibri</vt:lpstr>
      <vt:lpstr>Helvetica</vt:lpstr>
      <vt:lpstr>Helvetica Neue</vt:lpstr>
      <vt:lpstr>Monotype Sorts</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 SA Copyright Policy</vt:lpstr>
      <vt:lpstr>PowerPoint Presentation</vt:lpstr>
      <vt:lpstr>PowerPoint Presentation</vt:lpstr>
      <vt:lpstr>Vice Chair(s) Selection</vt:lpstr>
      <vt:lpstr>Teleconference planning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33</cp:revision>
  <dcterms:modified xsi:type="dcterms:W3CDTF">2021-03-09T14:28:37Z</dcterms:modified>
</cp:coreProperties>
</file>