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
  </p:notesMasterIdLst>
  <p:handoutMasterIdLst>
    <p:handoutMasterId r:id="rId11"/>
  </p:handoutMasterIdLst>
  <p:sldIdLst>
    <p:sldId id="256" r:id="rId5"/>
    <p:sldId id="257" r:id="rId6"/>
    <p:sldId id="258" r:id="rId7"/>
    <p:sldId id="263" r:id="rId8"/>
    <p:sldId id="262" r:id="rId9"/>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F27A0DA1-5B1B-4651-A4F5-4360FB8B2641}"/>
    <pc:docChg chg="custSel addSld delSld modSld">
      <pc:chgData name="Steve Shellhammer" userId="0e71f22d-ee3e-49c0-82ff-dbc290af8082" providerId="ADAL" clId="{F27A0DA1-5B1B-4651-A4F5-4360FB8B2641}" dt="2021-01-04T21:47:39.930" v="146" actId="122"/>
      <pc:docMkLst>
        <pc:docMk/>
      </pc:docMkLst>
      <pc:sldChg chg="del">
        <pc:chgData name="Steve Shellhammer" userId="0e71f22d-ee3e-49c0-82ff-dbc290af8082" providerId="ADAL" clId="{F27A0DA1-5B1B-4651-A4F5-4360FB8B2641}" dt="2021-01-04T19:08:45.749" v="0" actId="47"/>
        <pc:sldMkLst>
          <pc:docMk/>
          <pc:sldMk cId="0" sldId="256"/>
        </pc:sldMkLst>
      </pc:sldChg>
      <pc:sldChg chg="modSp mod">
        <pc:chgData name="Steve Shellhammer" userId="0e71f22d-ee3e-49c0-82ff-dbc290af8082" providerId="ADAL" clId="{F27A0DA1-5B1B-4651-A4F5-4360FB8B2641}" dt="2021-01-04T19:08:57.765" v="9" actId="20577"/>
        <pc:sldMkLst>
          <pc:docMk/>
          <pc:sldMk cId="3741961761" sldId="257"/>
        </pc:sldMkLst>
        <pc:spChg chg="mod">
          <ac:chgData name="Steve Shellhammer" userId="0e71f22d-ee3e-49c0-82ff-dbc290af8082" providerId="ADAL" clId="{F27A0DA1-5B1B-4651-A4F5-4360FB8B2641}" dt="2021-01-04T19:08:57.765" v="9" actId="20577"/>
          <ac:spMkLst>
            <pc:docMk/>
            <pc:sldMk cId="3741961761" sldId="257"/>
            <ac:spMk id="2" creationId="{BFC1EF4B-06FA-4DDA-BB95-0E99D3BC8DB8}"/>
          </ac:spMkLst>
        </pc:spChg>
      </pc:sldChg>
      <pc:sldChg chg="del">
        <pc:chgData name="Steve Shellhammer" userId="0e71f22d-ee3e-49c0-82ff-dbc290af8082" providerId="ADAL" clId="{F27A0DA1-5B1B-4651-A4F5-4360FB8B2641}" dt="2021-01-04T19:09:07.477" v="10" actId="47"/>
        <pc:sldMkLst>
          <pc:docMk/>
          <pc:sldMk cId="2575438809" sldId="258"/>
        </pc:sldMkLst>
      </pc:sldChg>
      <pc:sldChg chg="del">
        <pc:chgData name="Steve Shellhammer" userId="0e71f22d-ee3e-49c0-82ff-dbc290af8082" providerId="ADAL" clId="{F27A0DA1-5B1B-4651-A4F5-4360FB8B2641}" dt="2021-01-04T19:13:50.845" v="46" actId="47"/>
        <pc:sldMkLst>
          <pc:docMk/>
          <pc:sldMk cId="938961678" sldId="259"/>
        </pc:sldMkLst>
      </pc:sldChg>
      <pc:sldChg chg="addSp delSp modSp mod">
        <pc:chgData name="Steve Shellhammer" userId="0e71f22d-ee3e-49c0-82ff-dbc290af8082" providerId="ADAL" clId="{F27A0DA1-5B1B-4651-A4F5-4360FB8B2641}" dt="2021-01-04T19:12:39.059" v="45" actId="20577"/>
        <pc:sldMkLst>
          <pc:docMk/>
          <pc:sldMk cId="637874448" sldId="260"/>
        </pc:sldMkLst>
        <pc:spChg chg="mod">
          <ac:chgData name="Steve Shellhammer" userId="0e71f22d-ee3e-49c0-82ff-dbc290af8082" providerId="ADAL" clId="{F27A0DA1-5B1B-4651-A4F5-4360FB8B2641}" dt="2021-01-04T19:10:03.097" v="32" actId="20577"/>
          <ac:spMkLst>
            <pc:docMk/>
            <pc:sldMk cId="637874448" sldId="260"/>
            <ac:spMk id="2" creationId="{36A4F317-1BEC-49FE-B64E-14F47B858668}"/>
          </ac:spMkLst>
        </pc:spChg>
        <pc:spChg chg="add del mod">
          <ac:chgData name="Steve Shellhammer" userId="0e71f22d-ee3e-49c0-82ff-dbc290af8082" providerId="ADAL" clId="{F27A0DA1-5B1B-4651-A4F5-4360FB8B2641}" dt="2021-01-04T19:10:09.059" v="34" actId="478"/>
          <ac:spMkLst>
            <pc:docMk/>
            <pc:sldMk cId="637874448" sldId="260"/>
            <ac:spMk id="8" creationId="{E8840A86-AA8C-4E30-82B4-6DB14CEBC0EF}"/>
          </ac:spMkLst>
        </pc:spChg>
        <pc:spChg chg="del">
          <ac:chgData name="Steve Shellhammer" userId="0e71f22d-ee3e-49c0-82ff-dbc290af8082" providerId="ADAL" clId="{F27A0DA1-5B1B-4651-A4F5-4360FB8B2641}" dt="2021-01-04T19:10:06.294" v="33" actId="478"/>
          <ac:spMkLst>
            <pc:docMk/>
            <pc:sldMk cId="637874448" sldId="260"/>
            <ac:spMk id="9" creationId="{40251830-CEB9-4D49-B2B7-3B3AA905FECE}"/>
          </ac:spMkLst>
        </pc:spChg>
        <pc:graphicFrameChg chg="mod modGraphic">
          <ac:chgData name="Steve Shellhammer" userId="0e71f22d-ee3e-49c0-82ff-dbc290af8082" providerId="ADAL" clId="{F27A0DA1-5B1B-4651-A4F5-4360FB8B2641}" dt="2021-01-04T19:12:39.059" v="45" actId="20577"/>
          <ac:graphicFrameMkLst>
            <pc:docMk/>
            <pc:sldMk cId="637874448" sldId="260"/>
            <ac:graphicFrameMk id="7" creationId="{3DDCC74F-FEBA-4D0E-9647-36663F9109B3}"/>
          </ac:graphicFrameMkLst>
        </pc:graphicFrameChg>
      </pc:sldChg>
      <pc:sldChg chg="del">
        <pc:chgData name="Steve Shellhammer" userId="0e71f22d-ee3e-49c0-82ff-dbc290af8082" providerId="ADAL" clId="{F27A0DA1-5B1B-4651-A4F5-4360FB8B2641}" dt="2021-01-04T19:13:50.845" v="46" actId="47"/>
        <pc:sldMkLst>
          <pc:docMk/>
          <pc:sldMk cId="1844262480" sldId="261"/>
        </pc:sldMkLst>
      </pc:sldChg>
      <pc:sldChg chg="addSp delSp modSp new mod">
        <pc:chgData name="Steve Shellhammer" userId="0e71f22d-ee3e-49c0-82ff-dbc290af8082" providerId="ADAL" clId="{F27A0DA1-5B1B-4651-A4F5-4360FB8B2641}" dt="2021-01-04T21:47:39.930" v="146" actId="122"/>
        <pc:sldMkLst>
          <pc:docMk/>
          <pc:sldMk cId="2663979738" sldId="261"/>
        </pc:sldMkLst>
        <pc:spChg chg="mod">
          <ac:chgData name="Steve Shellhammer" userId="0e71f22d-ee3e-49c0-82ff-dbc290af8082" providerId="ADAL" clId="{F27A0DA1-5B1B-4651-A4F5-4360FB8B2641}" dt="2021-01-04T19:14:17.576" v="70" actId="14100"/>
          <ac:spMkLst>
            <pc:docMk/>
            <pc:sldMk cId="2663979738" sldId="261"/>
            <ac:spMk id="2" creationId="{F01FE8B1-41AA-4A42-B10F-430A57ADE7CE}"/>
          </ac:spMkLst>
        </pc:spChg>
        <pc:spChg chg="del">
          <ac:chgData name="Steve Shellhammer" userId="0e71f22d-ee3e-49c0-82ff-dbc290af8082" providerId="ADAL" clId="{F27A0DA1-5B1B-4651-A4F5-4360FB8B2641}" dt="2021-01-04T19:14:04.881" v="68" actId="478"/>
          <ac:spMkLst>
            <pc:docMk/>
            <pc:sldMk cId="2663979738" sldId="261"/>
            <ac:spMk id="3" creationId="{70857933-423A-4C6E-A486-68179C4A0EEA}"/>
          </ac:spMkLst>
        </pc:spChg>
        <pc:graphicFrameChg chg="add mod modGraphic">
          <ac:chgData name="Steve Shellhammer" userId="0e71f22d-ee3e-49c0-82ff-dbc290af8082" providerId="ADAL" clId="{F27A0DA1-5B1B-4651-A4F5-4360FB8B2641}" dt="2021-01-04T21:47:39.930" v="146" actId="122"/>
          <ac:graphicFrameMkLst>
            <pc:docMk/>
            <pc:sldMk cId="2663979738" sldId="261"/>
            <ac:graphicFrameMk id="7" creationId="{0F1051AD-5D82-4866-87CA-0595BF113D59}"/>
          </ac:graphicFrameMkLst>
        </pc:graphicFrameChg>
      </pc:sldChg>
    </pc:docChg>
  </pc:docChgLst>
  <pc:docChgLst>
    <pc:chgData name="Steve Shellhammer" userId="0e71f22d-ee3e-49c0-82ff-dbc290af8082" providerId="ADAL" clId="{01D2A216-0ECC-4754-B2BC-B59118775604}"/>
    <pc:docChg chg="undo custSel addSld delSld modSld sldOrd">
      <pc:chgData name="Steve Shellhammer" userId="0e71f22d-ee3e-49c0-82ff-dbc290af8082" providerId="ADAL" clId="{01D2A216-0ECC-4754-B2BC-B59118775604}" dt="2020-11-13T20:57:22.968" v="3071" actId="20577"/>
      <pc:docMkLst>
        <pc:docMk/>
      </pc:docMkLst>
      <pc:sldChg chg="modSp mod">
        <pc:chgData name="Steve Shellhammer" userId="0e71f22d-ee3e-49c0-82ff-dbc290af8082" providerId="ADAL" clId="{01D2A216-0ECC-4754-B2BC-B59118775604}" dt="2020-11-12T22:21:46.344" v="979" actId="798"/>
        <pc:sldMkLst>
          <pc:docMk/>
          <pc:sldMk cId="0" sldId="256"/>
        </pc:sldMkLst>
        <pc:spChg chg="mod">
          <ac:chgData name="Steve Shellhammer" userId="0e71f22d-ee3e-49c0-82ff-dbc290af8082" providerId="ADAL" clId="{01D2A216-0ECC-4754-B2BC-B59118775604}" dt="2020-11-12T00:03:21.720" v="9" actId="20577"/>
          <ac:spMkLst>
            <pc:docMk/>
            <pc:sldMk cId="0" sldId="256"/>
            <ac:spMk id="3073" creationId="{00000000-0000-0000-0000-000000000000}"/>
          </ac:spMkLst>
        </pc:spChg>
        <pc:spChg chg="mod">
          <ac:chgData name="Steve Shellhammer" userId="0e71f22d-ee3e-49c0-82ff-dbc290af8082" providerId="ADAL" clId="{01D2A216-0ECC-4754-B2BC-B59118775604}" dt="2020-11-12T00:03:25.130" v="13" actId="20577"/>
          <ac:spMkLst>
            <pc:docMk/>
            <pc:sldMk cId="0" sldId="256"/>
            <ac:spMk id="3074" creationId="{00000000-0000-0000-0000-000000000000}"/>
          </ac:spMkLst>
        </pc:spChg>
        <pc:graphicFrameChg chg="mod">
          <ac:chgData name="Steve Shellhammer" userId="0e71f22d-ee3e-49c0-82ff-dbc290af8082" providerId="ADAL" clId="{01D2A216-0ECC-4754-B2BC-B59118775604}" dt="2020-11-12T22:21:46.344" v="979" actId="798"/>
          <ac:graphicFrameMkLst>
            <pc:docMk/>
            <pc:sldMk cId="0" sldId="256"/>
            <ac:graphicFrameMk id="10" creationId="{56BFF8FC-15E6-4208-9DB8-296FB6B5AC3E}"/>
          </ac:graphicFrameMkLst>
        </pc:graphicFrameChg>
      </pc:sldChg>
      <pc:sldChg chg="modSp mod">
        <pc:chgData name="Steve Shellhammer" userId="0e71f22d-ee3e-49c0-82ff-dbc290af8082" providerId="ADAL" clId="{01D2A216-0ECC-4754-B2BC-B59118775604}" dt="2020-11-12T23:24:42.722" v="2011" actId="14100"/>
        <pc:sldMkLst>
          <pc:docMk/>
          <pc:sldMk cId="1669124205" sldId="269"/>
        </pc:sldMkLst>
        <pc:spChg chg="mod">
          <ac:chgData name="Steve Shellhammer" userId="0e71f22d-ee3e-49c0-82ff-dbc290af8082" providerId="ADAL" clId="{01D2A216-0ECC-4754-B2BC-B59118775604}" dt="2020-11-12T23:24:42.722" v="2011" actId="14100"/>
          <ac:spMkLst>
            <pc:docMk/>
            <pc:sldMk cId="1669124205" sldId="269"/>
            <ac:spMk id="2" creationId="{537CBC03-2323-4844-97A7-7E2F32528D71}"/>
          </ac:spMkLst>
        </pc:spChg>
        <pc:spChg chg="mod">
          <ac:chgData name="Steve Shellhammer" userId="0e71f22d-ee3e-49c0-82ff-dbc290af8082" providerId="ADAL" clId="{01D2A216-0ECC-4754-B2BC-B59118775604}" dt="2020-11-12T23:24:33.777" v="2007" actId="1076"/>
          <ac:spMkLst>
            <pc:docMk/>
            <pc:sldMk cId="1669124205" sldId="269"/>
            <ac:spMk id="3" creationId="{2B6ACBD8-625D-4CAD-ADF6-706E406709E7}"/>
          </ac:spMkLst>
        </pc:spChg>
        <pc:graphicFrameChg chg="mod modGraphic">
          <ac:chgData name="Steve Shellhammer" userId="0e71f22d-ee3e-49c0-82ff-dbc290af8082" providerId="ADAL" clId="{01D2A216-0ECC-4754-B2BC-B59118775604}" dt="2020-11-12T23:24:38.093" v="2010"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01D2A216-0ECC-4754-B2BC-B59118775604}" dt="2020-11-12T00:42:46.498" v="611" actId="47"/>
        <pc:sldMkLst>
          <pc:docMk/>
          <pc:sldMk cId="4110848580" sldId="270"/>
        </pc:sldMkLst>
      </pc:sldChg>
      <pc:sldChg chg="del">
        <pc:chgData name="Steve Shellhammer" userId="0e71f22d-ee3e-49c0-82ff-dbc290af8082" providerId="ADAL" clId="{01D2A216-0ECC-4754-B2BC-B59118775604}" dt="2020-11-12T00:42:46.498" v="611" actId="47"/>
        <pc:sldMkLst>
          <pc:docMk/>
          <pc:sldMk cId="1264858909" sldId="271"/>
        </pc:sldMkLst>
      </pc:sldChg>
      <pc:sldChg chg="del">
        <pc:chgData name="Steve Shellhammer" userId="0e71f22d-ee3e-49c0-82ff-dbc290af8082" providerId="ADAL" clId="{01D2A216-0ECC-4754-B2BC-B59118775604}" dt="2020-11-12T00:42:46.498" v="611" actId="47"/>
        <pc:sldMkLst>
          <pc:docMk/>
          <pc:sldMk cId="1969272615" sldId="272"/>
        </pc:sldMkLst>
      </pc:sldChg>
      <pc:sldChg chg="addSp delSp modSp new mod">
        <pc:chgData name="Steve Shellhammer" userId="0e71f22d-ee3e-49c0-82ff-dbc290af8082" providerId="ADAL" clId="{01D2A216-0ECC-4754-B2BC-B59118775604}" dt="2020-11-12T22:20:44.120" v="974" actId="6549"/>
        <pc:sldMkLst>
          <pc:docMk/>
          <pc:sldMk cId="1720209881" sldId="273"/>
        </pc:sldMkLst>
        <pc:spChg chg="mod">
          <ac:chgData name="Steve Shellhammer" userId="0e71f22d-ee3e-49c0-82ff-dbc290af8082" providerId="ADAL" clId="{01D2A216-0ECC-4754-B2BC-B59118775604}" dt="2020-11-12T22:20:44.120" v="974" actId="6549"/>
          <ac:spMkLst>
            <pc:docMk/>
            <pc:sldMk cId="1720209881" sldId="273"/>
            <ac:spMk id="2" creationId="{3F13F283-1DE7-45E3-A2E4-F058B3D31C1C}"/>
          </ac:spMkLst>
        </pc:spChg>
        <pc:spChg chg="del">
          <ac:chgData name="Steve Shellhammer" userId="0e71f22d-ee3e-49c0-82ff-dbc290af8082" providerId="ADAL" clId="{01D2A216-0ECC-4754-B2BC-B59118775604}" dt="2020-11-12T00:06:47.654" v="48" actId="478"/>
          <ac:spMkLst>
            <pc:docMk/>
            <pc:sldMk cId="1720209881" sldId="273"/>
            <ac:spMk id="3" creationId="{6188A612-2E46-4AB9-86B3-A929364377F3}"/>
          </ac:spMkLst>
        </pc:spChg>
        <pc:graphicFrameChg chg="add modGraphic">
          <ac:chgData name="Steve Shellhammer" userId="0e71f22d-ee3e-49c0-82ff-dbc290af8082" providerId="ADAL" clId="{01D2A216-0ECC-4754-B2BC-B59118775604}" dt="2020-11-12T00:10:58.527" v="164" actId="20577"/>
          <ac:graphicFrameMkLst>
            <pc:docMk/>
            <pc:sldMk cId="1720209881" sldId="273"/>
            <ac:graphicFrameMk id="8" creationId="{73C353BF-9AD7-4D26-94E7-07A8B1554082}"/>
          </ac:graphicFrameMkLst>
        </pc:graphicFrameChg>
      </pc:sldChg>
      <pc:sldChg chg="modSp new mod">
        <pc:chgData name="Steve Shellhammer" userId="0e71f22d-ee3e-49c0-82ff-dbc290af8082" providerId="ADAL" clId="{01D2A216-0ECC-4754-B2BC-B59118775604}" dt="2020-11-12T22:20:49.229" v="975" actId="6549"/>
        <pc:sldMkLst>
          <pc:docMk/>
          <pc:sldMk cId="14078833" sldId="274"/>
        </pc:sldMkLst>
        <pc:spChg chg="mod">
          <ac:chgData name="Steve Shellhammer" userId="0e71f22d-ee3e-49c0-82ff-dbc290af8082" providerId="ADAL" clId="{01D2A216-0ECC-4754-B2BC-B59118775604}" dt="2020-11-12T22:20:49.229" v="975" actId="6549"/>
          <ac:spMkLst>
            <pc:docMk/>
            <pc:sldMk cId="14078833" sldId="274"/>
            <ac:spMk id="2" creationId="{BC2D3F94-C907-4F90-BE63-5A6D4A2DD87D}"/>
          </ac:spMkLst>
        </pc:spChg>
        <pc:spChg chg="mod">
          <ac:chgData name="Steve Shellhammer" userId="0e71f22d-ee3e-49c0-82ff-dbc290af8082" providerId="ADAL" clId="{01D2A216-0ECC-4754-B2BC-B59118775604}" dt="2020-11-12T00:44:31.210" v="625" actId="20577"/>
          <ac:spMkLst>
            <pc:docMk/>
            <pc:sldMk cId="14078833" sldId="274"/>
            <ac:spMk id="3" creationId="{03919455-680B-4622-8FDE-C514B9DEC996}"/>
          </ac:spMkLst>
        </pc:spChg>
      </pc:sldChg>
      <pc:sldChg chg="modSp add mod ord">
        <pc:chgData name="Steve Shellhammer" userId="0e71f22d-ee3e-49c0-82ff-dbc290af8082" providerId="ADAL" clId="{01D2A216-0ECC-4754-B2BC-B59118775604}" dt="2020-11-12T22:20:58.864" v="977"/>
        <pc:sldMkLst>
          <pc:docMk/>
          <pc:sldMk cId="1709020142" sldId="275"/>
        </pc:sldMkLst>
        <pc:spChg chg="mod">
          <ac:chgData name="Steve Shellhammer" userId="0e71f22d-ee3e-49c0-82ff-dbc290af8082" providerId="ADAL" clId="{01D2A216-0ECC-4754-B2BC-B59118775604}" dt="2020-11-12T00:44:41.897" v="626" actId="403"/>
          <ac:spMkLst>
            <pc:docMk/>
            <pc:sldMk cId="1709020142" sldId="275"/>
            <ac:spMk id="2" creationId="{B2BFDA3D-2BED-4647-8B9B-D1DAC65752C6}"/>
          </ac:spMkLst>
        </pc:spChg>
      </pc:sldChg>
      <pc:sldChg chg="modSp add mod ord">
        <pc:chgData name="Steve Shellhammer" userId="0e71f22d-ee3e-49c0-82ff-dbc290af8082" providerId="ADAL" clId="{01D2A216-0ECC-4754-B2BC-B59118775604}" dt="2020-11-13T20:57:22.968" v="3071" actId="20577"/>
        <pc:sldMkLst>
          <pc:docMk/>
          <pc:sldMk cId="1881982821" sldId="276"/>
        </pc:sldMkLst>
        <pc:spChg chg="mod">
          <ac:chgData name="Steve Shellhammer" userId="0e71f22d-ee3e-49c0-82ff-dbc290af8082" providerId="ADAL" clId="{01D2A216-0ECC-4754-B2BC-B59118775604}" dt="2020-11-13T20:56:31.009" v="3039" actId="1076"/>
          <ac:spMkLst>
            <pc:docMk/>
            <pc:sldMk cId="1881982821" sldId="276"/>
            <ac:spMk id="2" creationId="{BC2D3F94-C907-4F90-BE63-5A6D4A2DD87D}"/>
          </ac:spMkLst>
        </pc:spChg>
        <pc:spChg chg="mod">
          <ac:chgData name="Steve Shellhammer" userId="0e71f22d-ee3e-49c0-82ff-dbc290af8082" providerId="ADAL" clId="{01D2A216-0ECC-4754-B2BC-B59118775604}" dt="2020-11-13T20:57:22.968" v="3071" actId="20577"/>
          <ac:spMkLst>
            <pc:docMk/>
            <pc:sldMk cId="1881982821" sldId="276"/>
            <ac:spMk id="3" creationId="{03919455-680B-4622-8FDE-C514B9DEC996}"/>
          </ac:spMkLst>
        </pc:spChg>
      </pc:sldChg>
      <pc:sldChg chg="add del">
        <pc:chgData name="Steve Shellhammer" userId="0e71f22d-ee3e-49c0-82ff-dbc290af8082" providerId="ADAL" clId="{01D2A216-0ECC-4754-B2BC-B59118775604}" dt="2020-11-12T22:21:22.113" v="978" actId="47"/>
        <pc:sldMkLst>
          <pc:docMk/>
          <pc:sldMk cId="859091305" sldId="277"/>
        </pc:sldMkLst>
      </pc:sldChg>
      <pc:sldChg chg="modSp new mod">
        <pc:chgData name="Steve Shellhammer" userId="0e71f22d-ee3e-49c0-82ff-dbc290af8082" providerId="ADAL" clId="{01D2A216-0ECC-4754-B2BC-B59118775604}" dt="2020-11-13T01:00:35.147" v="2118" actId="6549"/>
        <pc:sldMkLst>
          <pc:docMk/>
          <pc:sldMk cId="967377983" sldId="277"/>
        </pc:sldMkLst>
        <pc:spChg chg="mod">
          <ac:chgData name="Steve Shellhammer" userId="0e71f22d-ee3e-49c0-82ff-dbc290af8082" providerId="ADAL" clId="{01D2A216-0ECC-4754-B2BC-B59118775604}" dt="2020-11-12T22:25:53.214" v="1602" actId="14100"/>
          <ac:spMkLst>
            <pc:docMk/>
            <pc:sldMk cId="967377983" sldId="277"/>
            <ac:spMk id="2" creationId="{617408A1-9C71-49E1-9648-242B253723A7}"/>
          </ac:spMkLst>
        </pc:spChg>
        <pc:spChg chg="mod">
          <ac:chgData name="Steve Shellhammer" userId="0e71f22d-ee3e-49c0-82ff-dbc290af8082" providerId="ADAL" clId="{01D2A216-0ECC-4754-B2BC-B59118775604}" dt="2020-11-13T01:00:35.147" v="2118" actId="6549"/>
          <ac:spMkLst>
            <pc:docMk/>
            <pc:sldMk cId="967377983" sldId="277"/>
            <ac:spMk id="3" creationId="{620ACEDD-F1FA-4741-8607-A2EC57DCCD9E}"/>
          </ac:spMkLst>
        </pc:spChg>
      </pc:sldChg>
    </pc:docChg>
  </pc:docChgLst>
  <pc:docChgLst>
    <pc:chgData name="Steve Shellhammer" userId="0e71f22d-ee3e-49c0-82ff-dbc290af8082" providerId="ADAL" clId="{0DB29F60-F6A6-4155-B7AF-7500DBF9CBCC}"/>
    <pc:docChg chg="undo custSel addSld delSld modSld">
      <pc:chgData name="Steve Shellhammer" userId="0e71f22d-ee3e-49c0-82ff-dbc290af8082" providerId="ADAL" clId="{0DB29F60-F6A6-4155-B7AF-7500DBF9CBCC}" dt="2020-11-16T23:33:06.597" v="3259" actId="1076"/>
      <pc:docMkLst>
        <pc:docMk/>
      </pc:docMkLst>
      <pc:sldChg chg="modSp mod">
        <pc:chgData name="Steve Shellhammer" userId="0e71f22d-ee3e-49c0-82ff-dbc290af8082" providerId="ADAL" clId="{0DB29F60-F6A6-4155-B7AF-7500DBF9CBCC}" dt="2020-11-16T19:28:50.246" v="16" actId="20577"/>
        <pc:sldMkLst>
          <pc:docMk/>
          <pc:sldMk cId="0" sldId="256"/>
        </pc:sldMkLst>
        <pc:spChg chg="mod">
          <ac:chgData name="Steve Shellhammer" userId="0e71f22d-ee3e-49c0-82ff-dbc290af8082" providerId="ADAL" clId="{0DB29F60-F6A6-4155-B7AF-7500DBF9CBCC}" dt="2020-11-16T19:28:50.246" v="16" actId="20577"/>
          <ac:spMkLst>
            <pc:docMk/>
            <pc:sldMk cId="0" sldId="256"/>
            <ac:spMk id="3073" creationId="{00000000-0000-0000-0000-000000000000}"/>
          </ac:spMkLst>
        </pc:spChg>
      </pc:sldChg>
      <pc:sldChg chg="del">
        <pc:chgData name="Steve Shellhammer" userId="0e71f22d-ee3e-49c0-82ff-dbc290af8082" providerId="ADAL" clId="{0DB29F60-F6A6-4155-B7AF-7500DBF9CBCC}" dt="2020-11-16T20:23:47.595" v="1619" actId="47"/>
        <pc:sldMkLst>
          <pc:docMk/>
          <pc:sldMk cId="3255204568" sldId="268"/>
        </pc:sldMkLst>
      </pc:sldChg>
      <pc:sldChg chg="del">
        <pc:chgData name="Steve Shellhammer" userId="0e71f22d-ee3e-49c0-82ff-dbc290af8082" providerId="ADAL" clId="{0DB29F60-F6A6-4155-B7AF-7500DBF9CBCC}" dt="2020-11-16T20:23:47.595" v="1619" actId="47"/>
        <pc:sldMkLst>
          <pc:docMk/>
          <pc:sldMk cId="1669124205" sldId="269"/>
        </pc:sldMkLst>
      </pc:sldChg>
      <pc:sldChg chg="del">
        <pc:chgData name="Steve Shellhammer" userId="0e71f22d-ee3e-49c0-82ff-dbc290af8082" providerId="ADAL" clId="{0DB29F60-F6A6-4155-B7AF-7500DBF9CBCC}" dt="2020-11-16T20:23:47.595" v="1619" actId="47"/>
        <pc:sldMkLst>
          <pc:docMk/>
          <pc:sldMk cId="1720209881" sldId="273"/>
        </pc:sldMkLst>
      </pc:sldChg>
      <pc:sldChg chg="del">
        <pc:chgData name="Steve Shellhammer" userId="0e71f22d-ee3e-49c0-82ff-dbc290af8082" providerId="ADAL" clId="{0DB29F60-F6A6-4155-B7AF-7500DBF9CBCC}" dt="2020-11-16T20:23:47.595" v="1619" actId="47"/>
        <pc:sldMkLst>
          <pc:docMk/>
          <pc:sldMk cId="14078833" sldId="274"/>
        </pc:sldMkLst>
      </pc:sldChg>
      <pc:sldChg chg="del">
        <pc:chgData name="Steve Shellhammer" userId="0e71f22d-ee3e-49c0-82ff-dbc290af8082" providerId="ADAL" clId="{0DB29F60-F6A6-4155-B7AF-7500DBF9CBCC}" dt="2020-11-16T20:23:47.595" v="1619" actId="47"/>
        <pc:sldMkLst>
          <pc:docMk/>
          <pc:sldMk cId="1709020142" sldId="275"/>
        </pc:sldMkLst>
      </pc:sldChg>
      <pc:sldChg chg="del">
        <pc:chgData name="Steve Shellhammer" userId="0e71f22d-ee3e-49c0-82ff-dbc290af8082" providerId="ADAL" clId="{0DB29F60-F6A6-4155-B7AF-7500DBF9CBCC}" dt="2020-11-16T20:23:47.595" v="1619" actId="47"/>
        <pc:sldMkLst>
          <pc:docMk/>
          <pc:sldMk cId="1881982821" sldId="276"/>
        </pc:sldMkLst>
      </pc:sldChg>
      <pc:sldChg chg="del">
        <pc:chgData name="Steve Shellhammer" userId="0e71f22d-ee3e-49c0-82ff-dbc290af8082" providerId="ADAL" clId="{0DB29F60-F6A6-4155-B7AF-7500DBF9CBCC}" dt="2020-11-16T20:23:47.595" v="1619" actId="47"/>
        <pc:sldMkLst>
          <pc:docMk/>
          <pc:sldMk cId="967377983" sldId="277"/>
        </pc:sldMkLst>
      </pc:sldChg>
      <pc:sldChg chg="modSp new mod">
        <pc:chgData name="Steve Shellhammer" userId="0e71f22d-ee3e-49c0-82ff-dbc290af8082" providerId="ADAL" clId="{0DB29F60-F6A6-4155-B7AF-7500DBF9CBCC}" dt="2020-11-16T19:35:30.809" v="262" actId="113"/>
        <pc:sldMkLst>
          <pc:docMk/>
          <pc:sldMk cId="44039789" sldId="278"/>
        </pc:sldMkLst>
        <pc:spChg chg="mod">
          <ac:chgData name="Steve Shellhammer" userId="0e71f22d-ee3e-49c0-82ff-dbc290af8082" providerId="ADAL" clId="{0DB29F60-F6A6-4155-B7AF-7500DBF9CBCC}" dt="2020-11-16T19:29:10.148" v="39" actId="20577"/>
          <ac:spMkLst>
            <pc:docMk/>
            <pc:sldMk cId="44039789" sldId="278"/>
            <ac:spMk id="2" creationId="{F7BA6DA0-94BF-441E-9C38-F9C39E55EFDD}"/>
          </ac:spMkLst>
        </pc:spChg>
        <pc:spChg chg="mod">
          <ac:chgData name="Steve Shellhammer" userId="0e71f22d-ee3e-49c0-82ff-dbc290af8082" providerId="ADAL" clId="{0DB29F60-F6A6-4155-B7AF-7500DBF9CBCC}" dt="2020-11-16T19:35:30.809" v="262" actId="113"/>
          <ac:spMkLst>
            <pc:docMk/>
            <pc:sldMk cId="44039789" sldId="278"/>
            <ac:spMk id="3" creationId="{A0C3094D-9303-41FE-98F2-B5C15A01A9E1}"/>
          </ac:spMkLst>
        </pc:spChg>
      </pc:sldChg>
      <pc:sldChg chg="modSp new mod">
        <pc:chgData name="Steve Shellhammer" userId="0e71f22d-ee3e-49c0-82ff-dbc290af8082" providerId="ADAL" clId="{0DB29F60-F6A6-4155-B7AF-7500DBF9CBCC}" dt="2020-11-16T22:23:14.523" v="1645" actId="20577"/>
        <pc:sldMkLst>
          <pc:docMk/>
          <pc:sldMk cId="333196312" sldId="279"/>
        </pc:sldMkLst>
        <pc:spChg chg="mod">
          <ac:chgData name="Steve Shellhammer" userId="0e71f22d-ee3e-49c0-82ff-dbc290af8082" providerId="ADAL" clId="{0DB29F60-F6A6-4155-B7AF-7500DBF9CBCC}" dt="2020-11-16T19:36:27.770" v="280" actId="20577"/>
          <ac:spMkLst>
            <pc:docMk/>
            <pc:sldMk cId="333196312" sldId="279"/>
            <ac:spMk id="2" creationId="{71E67C81-D208-443D-8793-1076AC7B2585}"/>
          </ac:spMkLst>
        </pc:spChg>
        <pc:spChg chg="mod">
          <ac:chgData name="Steve Shellhammer" userId="0e71f22d-ee3e-49c0-82ff-dbc290af8082" providerId="ADAL" clId="{0DB29F60-F6A6-4155-B7AF-7500DBF9CBCC}" dt="2020-11-16T22:23:14.523" v="1645" actId="20577"/>
          <ac:spMkLst>
            <pc:docMk/>
            <pc:sldMk cId="333196312" sldId="279"/>
            <ac:spMk id="3" creationId="{A7C74EA9-9AFD-4B0D-B25F-62579CD21382}"/>
          </ac:spMkLst>
        </pc:spChg>
      </pc:sldChg>
      <pc:sldChg chg="modSp add mod">
        <pc:chgData name="Steve Shellhammer" userId="0e71f22d-ee3e-49c0-82ff-dbc290af8082" providerId="ADAL" clId="{0DB29F60-F6A6-4155-B7AF-7500DBF9CBCC}" dt="2020-11-16T22:23:35.163" v="1648" actId="20577"/>
        <pc:sldMkLst>
          <pc:docMk/>
          <pc:sldMk cId="2143031854" sldId="280"/>
        </pc:sldMkLst>
        <pc:spChg chg="mod">
          <ac:chgData name="Steve Shellhammer" userId="0e71f22d-ee3e-49c0-82ff-dbc290af8082" providerId="ADAL" clId="{0DB29F60-F6A6-4155-B7AF-7500DBF9CBCC}" dt="2020-11-16T22:23:35.163" v="1648" actId="20577"/>
          <ac:spMkLst>
            <pc:docMk/>
            <pc:sldMk cId="2143031854" sldId="280"/>
            <ac:spMk id="2" creationId="{BC2D3F94-C907-4F90-BE63-5A6D4A2DD87D}"/>
          </ac:spMkLst>
        </pc:spChg>
        <pc:spChg chg="mod">
          <ac:chgData name="Steve Shellhammer" userId="0e71f22d-ee3e-49c0-82ff-dbc290af8082" providerId="ADAL" clId="{0DB29F60-F6A6-4155-B7AF-7500DBF9CBCC}" dt="2020-11-16T19:40:30.437" v="772" actId="14100"/>
          <ac:spMkLst>
            <pc:docMk/>
            <pc:sldMk cId="2143031854" sldId="280"/>
            <ac:spMk id="3" creationId="{03919455-680B-4622-8FDE-C514B9DEC996}"/>
          </ac:spMkLst>
        </pc:spChg>
      </pc:sldChg>
      <pc:sldChg chg="modSp new mod">
        <pc:chgData name="Steve Shellhammer" userId="0e71f22d-ee3e-49c0-82ff-dbc290af8082" providerId="ADAL" clId="{0DB29F60-F6A6-4155-B7AF-7500DBF9CBCC}" dt="2020-11-16T22:24:37.435" v="1790" actId="20577"/>
        <pc:sldMkLst>
          <pc:docMk/>
          <pc:sldMk cId="2119200518" sldId="281"/>
        </pc:sldMkLst>
        <pc:spChg chg="mod">
          <ac:chgData name="Steve Shellhammer" userId="0e71f22d-ee3e-49c0-82ff-dbc290af8082" providerId="ADAL" clId="{0DB29F60-F6A6-4155-B7AF-7500DBF9CBCC}" dt="2020-11-16T19:55:21.578" v="1558" actId="14100"/>
          <ac:spMkLst>
            <pc:docMk/>
            <pc:sldMk cId="2119200518" sldId="281"/>
            <ac:spMk id="2" creationId="{30CFC6D9-5680-4300-8C11-205E9B45927A}"/>
          </ac:spMkLst>
        </pc:spChg>
        <pc:spChg chg="mod">
          <ac:chgData name="Steve Shellhammer" userId="0e71f22d-ee3e-49c0-82ff-dbc290af8082" providerId="ADAL" clId="{0DB29F60-F6A6-4155-B7AF-7500DBF9CBCC}" dt="2020-11-16T22:24:37.435" v="1790" actId="20577"/>
          <ac:spMkLst>
            <pc:docMk/>
            <pc:sldMk cId="2119200518" sldId="281"/>
            <ac:spMk id="3" creationId="{C346A193-325F-43DA-AEEE-E0A59F48A63A}"/>
          </ac:spMkLst>
        </pc:spChg>
      </pc:sldChg>
      <pc:sldChg chg="modSp new mod">
        <pc:chgData name="Steve Shellhammer" userId="0e71f22d-ee3e-49c0-82ff-dbc290af8082" providerId="ADAL" clId="{0DB29F60-F6A6-4155-B7AF-7500DBF9CBCC}" dt="2020-11-16T23:33:06.597" v="3259" actId="1076"/>
        <pc:sldMkLst>
          <pc:docMk/>
          <pc:sldMk cId="1049906641" sldId="282"/>
        </pc:sldMkLst>
        <pc:spChg chg="mod">
          <ac:chgData name="Steve Shellhammer" userId="0e71f22d-ee3e-49c0-82ff-dbc290af8082" providerId="ADAL" clId="{0DB29F60-F6A6-4155-B7AF-7500DBF9CBCC}" dt="2020-11-16T23:00:47.887" v="2649" actId="14100"/>
          <ac:spMkLst>
            <pc:docMk/>
            <pc:sldMk cId="1049906641" sldId="282"/>
            <ac:spMk id="2" creationId="{8B1B8DA2-93B2-45EB-B472-0C4E16C8652A}"/>
          </ac:spMkLst>
        </pc:spChg>
        <pc:spChg chg="mod">
          <ac:chgData name="Steve Shellhammer" userId="0e71f22d-ee3e-49c0-82ff-dbc290af8082" providerId="ADAL" clId="{0DB29F60-F6A6-4155-B7AF-7500DBF9CBCC}" dt="2020-11-16T23:01:40.367" v="2715"/>
          <ac:spMkLst>
            <pc:docMk/>
            <pc:sldMk cId="1049906641" sldId="282"/>
            <ac:spMk id="3" creationId="{8B328B00-139E-4FDC-81AD-C03F715EFB30}"/>
          </ac:spMkLst>
        </pc:spChg>
        <pc:picChg chg="mod">
          <ac:chgData name="Steve Shellhammer" userId="0e71f22d-ee3e-49c0-82ff-dbc290af8082" providerId="ADAL" clId="{0DB29F60-F6A6-4155-B7AF-7500DBF9CBCC}" dt="2020-11-16T23:33:06.597" v="3259" actId="1076"/>
          <ac:picMkLst>
            <pc:docMk/>
            <pc:sldMk cId="1049906641" sldId="282"/>
            <ac:picMk id="7" creationId="{B0A18503-94AC-4C88-B6E3-A0FBCCFEA5F5}"/>
          </ac:picMkLst>
        </pc:picChg>
      </pc:sldChg>
      <pc:sldChg chg="modSp new mod">
        <pc:chgData name="Steve Shellhammer" userId="0e71f22d-ee3e-49c0-82ff-dbc290af8082" providerId="ADAL" clId="{0DB29F60-F6A6-4155-B7AF-7500DBF9CBCC}" dt="2020-11-16T23:05:01.883" v="3258" actId="20577"/>
        <pc:sldMkLst>
          <pc:docMk/>
          <pc:sldMk cId="1649533847" sldId="283"/>
        </pc:sldMkLst>
        <pc:spChg chg="mod">
          <ac:chgData name="Steve Shellhammer" userId="0e71f22d-ee3e-49c0-82ff-dbc290af8082" providerId="ADAL" clId="{0DB29F60-F6A6-4155-B7AF-7500DBF9CBCC}" dt="2020-11-16T23:02:06.282" v="2725" actId="14100"/>
          <ac:spMkLst>
            <pc:docMk/>
            <pc:sldMk cId="1649533847" sldId="283"/>
            <ac:spMk id="2" creationId="{8916D42E-5AE1-4B0E-981A-7FD19BD56C8F}"/>
          </ac:spMkLst>
        </pc:spChg>
        <pc:spChg chg="mod">
          <ac:chgData name="Steve Shellhammer" userId="0e71f22d-ee3e-49c0-82ff-dbc290af8082" providerId="ADAL" clId="{0DB29F60-F6A6-4155-B7AF-7500DBF9CBCC}" dt="2020-11-16T23:05:01.883" v="3258" actId="20577"/>
          <ac:spMkLst>
            <pc:docMk/>
            <pc:sldMk cId="1649533847" sldId="283"/>
            <ac:spMk id="3" creationId="{206537A4-58F5-4662-8D70-7AEDE893A130}"/>
          </ac:spMkLst>
        </pc:spChg>
      </pc:sldChg>
      <pc:sldChg chg="modSp new del mod">
        <pc:chgData name="Steve Shellhammer" userId="0e71f22d-ee3e-49c0-82ff-dbc290af8082" providerId="ADAL" clId="{0DB29F60-F6A6-4155-B7AF-7500DBF9CBCC}" dt="2020-11-16T23:00:20.167" v="2643" actId="47"/>
        <pc:sldMkLst>
          <pc:docMk/>
          <pc:sldMk cId="3902062700" sldId="283"/>
        </pc:sldMkLst>
        <pc:spChg chg="mod">
          <ac:chgData name="Steve Shellhammer" userId="0e71f22d-ee3e-49c0-82ff-dbc290af8082" providerId="ADAL" clId="{0DB29F60-F6A6-4155-B7AF-7500DBF9CBCC}" dt="2020-11-16T23:00:09.363" v="2642" actId="20577"/>
          <ac:spMkLst>
            <pc:docMk/>
            <pc:sldMk cId="3902062700" sldId="283"/>
            <ac:spMk id="2" creationId="{236C819B-1CF1-45E7-879D-025398B3EAF1}"/>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EC979BB0-5E82-4B9E-B833-E87975DD2ED8}"/>
    <pc:docChg chg="custSel addSld delSld modSld">
      <pc:chgData name="Steve Shellhammer" userId="0e71f22d-ee3e-49c0-82ff-dbc290af8082" providerId="ADAL" clId="{EC979BB0-5E82-4B9E-B833-E87975DD2ED8}" dt="2020-10-17T15:45:05.778" v="1427" actId="14100"/>
      <pc:docMkLst>
        <pc:docMk/>
      </pc:docMkLst>
      <pc:sldChg chg="modSp mod">
        <pc:chgData name="Steve Shellhammer" userId="0e71f22d-ee3e-49c0-82ff-dbc290af8082" providerId="ADAL" clId="{EC979BB0-5E82-4B9E-B833-E87975DD2ED8}" dt="2020-10-16T19:37:29.794" v="104" actId="404"/>
        <pc:sldMkLst>
          <pc:docMk/>
          <pc:sldMk cId="0" sldId="256"/>
        </pc:sldMkLst>
        <pc:spChg chg="mod">
          <ac:chgData name="Steve Shellhammer" userId="0e71f22d-ee3e-49c0-82ff-dbc290af8082" providerId="ADAL" clId="{EC979BB0-5E82-4B9E-B833-E87975DD2ED8}" dt="2020-10-16T19:37:29.794" v="104" actId="404"/>
          <ac:spMkLst>
            <pc:docMk/>
            <pc:sldMk cId="0" sldId="256"/>
            <ac:spMk id="3073" creationId="{00000000-0000-0000-0000-000000000000}"/>
          </ac:spMkLst>
        </pc:spChg>
        <pc:spChg chg="mod">
          <ac:chgData name="Steve Shellhammer" userId="0e71f22d-ee3e-49c0-82ff-dbc290af8082" providerId="ADAL" clId="{EC979BB0-5E82-4B9E-B833-E87975DD2ED8}" dt="2020-10-16T19:37:24.926" v="103" actId="20577"/>
          <ac:spMkLst>
            <pc:docMk/>
            <pc:sldMk cId="0" sldId="256"/>
            <ac:spMk id="3074" creationId="{00000000-0000-0000-0000-000000000000}"/>
          </ac:spMkLst>
        </pc:spChg>
        <pc:graphicFrameChg chg="modGraphic">
          <ac:chgData name="Steve Shellhammer" userId="0e71f22d-ee3e-49c0-82ff-dbc290af8082" providerId="ADAL" clId="{EC979BB0-5E82-4B9E-B833-E87975DD2ED8}" dt="2020-10-16T19:37:19.279" v="99" actId="20577"/>
          <ac:graphicFrameMkLst>
            <pc:docMk/>
            <pc:sldMk cId="0" sldId="256"/>
            <ac:graphicFrameMk id="10" creationId="{56BFF8FC-15E6-4208-9DB8-296FB6B5AC3E}"/>
          </ac:graphicFrameMkLst>
        </pc:graphicFrameChg>
      </pc:sldChg>
      <pc:sldChg chg="addSp modSp new mod">
        <pc:chgData name="Steve Shellhammer" userId="0e71f22d-ee3e-49c0-82ff-dbc290af8082" providerId="ADAL" clId="{EC979BB0-5E82-4B9E-B833-E87975DD2ED8}" dt="2020-10-16T19:43:54.903" v="733" actId="1076"/>
        <pc:sldMkLst>
          <pc:docMk/>
          <pc:sldMk cId="4175675026" sldId="257"/>
        </pc:sldMkLst>
        <pc:spChg chg="mod">
          <ac:chgData name="Steve Shellhammer" userId="0e71f22d-ee3e-49c0-82ff-dbc290af8082" providerId="ADAL" clId="{EC979BB0-5E82-4B9E-B833-E87975DD2ED8}" dt="2020-10-16T19:43:54.903" v="733" actId="1076"/>
          <ac:spMkLst>
            <pc:docMk/>
            <pc:sldMk cId="4175675026" sldId="257"/>
            <ac:spMk id="2" creationId="{272A2196-1EB5-4590-9D3E-6B23D967FCA3}"/>
          </ac:spMkLst>
        </pc:spChg>
        <pc:spChg chg="mod">
          <ac:chgData name="Steve Shellhammer" userId="0e71f22d-ee3e-49c0-82ff-dbc290af8082" providerId="ADAL" clId="{EC979BB0-5E82-4B9E-B833-E87975DD2ED8}" dt="2020-10-16T19:43:45.275" v="731" actId="14100"/>
          <ac:spMkLst>
            <pc:docMk/>
            <pc:sldMk cId="4175675026" sldId="257"/>
            <ac:spMk id="3" creationId="{3A1D2C4F-88A3-4A9E-AEAF-B1CB98843744}"/>
          </ac:spMkLst>
        </pc:spChg>
        <pc:spChg chg="add mod">
          <ac:chgData name="Steve Shellhammer" userId="0e71f22d-ee3e-49c0-82ff-dbc290af8082" providerId="ADAL" clId="{EC979BB0-5E82-4B9E-B833-E87975DD2ED8}" dt="2020-10-16T19:43:49.743" v="732" actId="14100"/>
          <ac:spMkLst>
            <pc:docMk/>
            <pc:sldMk cId="4175675026" sldId="257"/>
            <ac:spMk id="7" creationId="{935E3FCE-1DCD-449E-9E18-A511011F06D0}"/>
          </ac:spMkLst>
        </pc:spChg>
      </pc:sldChg>
      <pc:sldChg chg="addSp modSp new mod">
        <pc:chgData name="Steve Shellhammer" userId="0e71f22d-ee3e-49c0-82ff-dbc290af8082" providerId="ADAL" clId="{EC979BB0-5E82-4B9E-B833-E87975DD2ED8}" dt="2020-10-17T15:45:05.778" v="1427" actId="14100"/>
        <pc:sldMkLst>
          <pc:docMk/>
          <pc:sldMk cId="3710892620" sldId="258"/>
        </pc:sldMkLst>
        <pc:spChg chg="mod">
          <ac:chgData name="Steve Shellhammer" userId="0e71f22d-ee3e-49c0-82ff-dbc290af8082" providerId="ADAL" clId="{EC979BB0-5E82-4B9E-B833-E87975DD2ED8}" dt="2020-10-16T19:48:48.490" v="1086" actId="404"/>
          <ac:spMkLst>
            <pc:docMk/>
            <pc:sldMk cId="3710892620" sldId="258"/>
            <ac:spMk id="2" creationId="{245CD51E-FB8B-4C0A-999F-186EEFC7CC7C}"/>
          </ac:spMkLst>
        </pc:spChg>
        <pc:spChg chg="mod">
          <ac:chgData name="Steve Shellhammer" userId="0e71f22d-ee3e-49c0-82ff-dbc290af8082" providerId="ADAL" clId="{EC979BB0-5E82-4B9E-B833-E87975DD2ED8}" dt="2020-10-16T19:48:44.505" v="1084" actId="1076"/>
          <ac:spMkLst>
            <pc:docMk/>
            <pc:sldMk cId="3710892620" sldId="258"/>
            <ac:spMk id="3" creationId="{C72D2E67-FAC8-4B33-8FA9-4034B723F93F}"/>
          </ac:spMkLst>
        </pc:spChg>
        <pc:spChg chg="add mod">
          <ac:chgData name="Steve Shellhammer" userId="0e71f22d-ee3e-49c0-82ff-dbc290af8082" providerId="ADAL" clId="{EC979BB0-5E82-4B9E-B833-E87975DD2ED8}" dt="2020-10-17T15:45:05.778" v="1427" actId="14100"/>
          <ac:spMkLst>
            <pc:docMk/>
            <pc:sldMk cId="3710892620" sldId="258"/>
            <ac:spMk id="8" creationId="{71D311C2-E2E2-4059-A35F-F9D972D1F718}"/>
          </ac:spMkLst>
        </pc:spChg>
        <pc:graphicFrameChg chg="add mod">
          <ac:chgData name="Steve Shellhammer" userId="0e71f22d-ee3e-49c0-82ff-dbc290af8082" providerId="ADAL" clId="{EC979BB0-5E82-4B9E-B833-E87975DD2ED8}" dt="2020-10-16T19:48:51.746" v="1087" actId="1076"/>
          <ac:graphicFrameMkLst>
            <pc:docMk/>
            <pc:sldMk cId="3710892620" sldId="258"/>
            <ac:graphicFrameMk id="7" creationId="{36BB20B0-3226-4A21-A45C-891ADA28606D}"/>
          </ac:graphicFrameMkLst>
        </pc:graphicFrameChg>
      </pc:sldChg>
      <pc:sldChg chg="addSp delSp modSp new del mod">
        <pc:chgData name="Steve Shellhammer" userId="0e71f22d-ee3e-49c0-82ff-dbc290af8082" providerId="ADAL" clId="{EC979BB0-5E82-4B9E-B833-E87975DD2ED8}" dt="2020-10-17T15:43:54.465" v="1338" actId="47"/>
        <pc:sldMkLst>
          <pc:docMk/>
          <pc:sldMk cId="4087528962" sldId="259"/>
        </pc:sldMkLst>
        <pc:spChg chg="del">
          <ac:chgData name="Steve Shellhammer" userId="0e71f22d-ee3e-49c0-82ff-dbc290af8082" providerId="ADAL" clId="{EC979BB0-5E82-4B9E-B833-E87975DD2ED8}" dt="2020-10-16T19:46:19.112" v="1025" actId="3680"/>
          <ac:spMkLst>
            <pc:docMk/>
            <pc:sldMk cId="4087528962" sldId="259"/>
            <ac:spMk id="3" creationId="{6BAE27B6-164E-4582-B9C5-3F7FAC8AAC6B}"/>
          </ac:spMkLst>
        </pc:spChg>
        <pc:graphicFrameChg chg="add mod ord modGraphic">
          <ac:chgData name="Steve Shellhammer" userId="0e71f22d-ee3e-49c0-82ff-dbc290af8082" providerId="ADAL" clId="{EC979BB0-5E82-4B9E-B833-E87975DD2ED8}" dt="2020-10-16T19:48:10.242" v="1064" actId="122"/>
          <ac:graphicFrameMkLst>
            <pc:docMk/>
            <pc:sldMk cId="4087528962" sldId="259"/>
            <ac:graphicFrameMk id="7" creationId="{AB9EB6F4-CB73-4C59-B5E3-7EEB24038CF1}"/>
          </ac:graphicFrameMkLst>
        </pc:graphicFrameChg>
      </pc:sldChg>
      <pc:sldChg chg="del">
        <pc:chgData name="Steve Shellhammer" userId="0e71f22d-ee3e-49c0-82ff-dbc290af8082" providerId="ADAL" clId="{EC979BB0-5E82-4B9E-B833-E87975DD2ED8}" dt="2020-10-16T19:37:36.525" v="105" actId="47"/>
        <pc:sldMkLst>
          <pc:docMk/>
          <pc:sldMk cId="3899096490" sldId="265"/>
        </pc:sldMkLst>
      </pc:sldChg>
      <pc:sldChg chg="del">
        <pc:chgData name="Steve Shellhammer" userId="0e71f22d-ee3e-49c0-82ff-dbc290af8082" providerId="ADAL" clId="{EC979BB0-5E82-4B9E-B833-E87975DD2ED8}" dt="2020-10-16T19:37:36.525" v="105" actId="47"/>
        <pc:sldMkLst>
          <pc:docMk/>
          <pc:sldMk cId="4191573319" sldId="495"/>
        </pc:sldMkLst>
      </pc:sldChg>
      <pc:sldChg chg="del">
        <pc:chgData name="Steve Shellhammer" userId="0e71f22d-ee3e-49c0-82ff-dbc290af8082" providerId="ADAL" clId="{EC979BB0-5E82-4B9E-B833-E87975DD2ED8}" dt="2020-10-16T19:37:36.525" v="105" actId="47"/>
        <pc:sldMkLst>
          <pc:docMk/>
          <pc:sldMk cId="3401960948" sldId="496"/>
        </pc:sldMkLst>
      </pc:sldChg>
      <pc:sldChg chg="del">
        <pc:chgData name="Steve Shellhammer" userId="0e71f22d-ee3e-49c0-82ff-dbc290af8082" providerId="ADAL" clId="{EC979BB0-5E82-4B9E-B833-E87975DD2ED8}" dt="2020-10-16T19:37:36.525" v="105" actId="47"/>
        <pc:sldMkLst>
          <pc:docMk/>
          <pc:sldMk cId="3701075078" sldId="497"/>
        </pc:sldMkLst>
      </pc:sldChg>
      <pc:sldChg chg="del">
        <pc:chgData name="Steve Shellhammer" userId="0e71f22d-ee3e-49c0-82ff-dbc290af8082" providerId="ADAL" clId="{EC979BB0-5E82-4B9E-B833-E87975DD2ED8}" dt="2020-10-16T19:37:36.525" v="105" actId="47"/>
        <pc:sldMkLst>
          <pc:docMk/>
          <pc:sldMk cId="2995030818" sldId="498"/>
        </pc:sldMkLst>
      </pc:sldChg>
      <pc:sldChg chg="del">
        <pc:chgData name="Steve Shellhammer" userId="0e71f22d-ee3e-49c0-82ff-dbc290af8082" providerId="ADAL" clId="{EC979BB0-5E82-4B9E-B833-E87975DD2ED8}" dt="2020-10-16T19:37:36.525" v="105" actId="47"/>
        <pc:sldMkLst>
          <pc:docMk/>
          <pc:sldMk cId="534846813" sldId="499"/>
        </pc:sldMkLst>
      </pc:sldChg>
      <pc:sldChg chg="del">
        <pc:chgData name="Steve Shellhammer" userId="0e71f22d-ee3e-49c0-82ff-dbc290af8082" providerId="ADAL" clId="{EC979BB0-5E82-4B9E-B833-E87975DD2ED8}" dt="2020-10-16T19:37:36.525" v="105" actId="47"/>
        <pc:sldMkLst>
          <pc:docMk/>
          <pc:sldMk cId="76461937" sldId="500"/>
        </pc:sldMkLst>
      </pc:sldChg>
      <pc:sldChg chg="del">
        <pc:chgData name="Steve Shellhammer" userId="0e71f22d-ee3e-49c0-82ff-dbc290af8082" providerId="ADAL" clId="{EC979BB0-5E82-4B9E-B833-E87975DD2ED8}" dt="2020-10-16T19:37:36.525" v="105" actId="47"/>
        <pc:sldMkLst>
          <pc:docMk/>
          <pc:sldMk cId="1360978810" sldId="501"/>
        </pc:sldMkLst>
      </pc:sldChg>
      <pc:sldChg chg="del">
        <pc:chgData name="Steve Shellhammer" userId="0e71f22d-ee3e-49c0-82ff-dbc290af8082" providerId="ADAL" clId="{EC979BB0-5E82-4B9E-B833-E87975DD2ED8}" dt="2020-10-16T19:37:36.525" v="105" actId="47"/>
        <pc:sldMkLst>
          <pc:docMk/>
          <pc:sldMk cId="3497604811" sldId="502"/>
        </pc:sldMkLst>
      </pc:sldChg>
      <pc:sldChg chg="del">
        <pc:chgData name="Steve Shellhammer" userId="0e71f22d-ee3e-49c0-82ff-dbc290af8082" providerId="ADAL" clId="{EC979BB0-5E82-4B9E-B833-E87975DD2ED8}" dt="2020-10-16T19:37:36.525" v="105" actId="47"/>
        <pc:sldMkLst>
          <pc:docMk/>
          <pc:sldMk cId="1397097132" sldId="503"/>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DE72F9B7-E524-4035-AC77-26E703B7C7D7}"/>
    <pc:docChg chg="undo custSel addSld delSld modSld">
      <pc:chgData name="Steve Shellhammer" userId="0e71f22d-ee3e-49c0-82ff-dbc290af8082" providerId="ADAL" clId="{DE72F9B7-E524-4035-AC77-26E703B7C7D7}" dt="2020-11-11T22:16:28.720" v="3163" actId="20577"/>
      <pc:docMkLst>
        <pc:docMk/>
      </pc:docMkLst>
      <pc:sldChg chg="modSp mod">
        <pc:chgData name="Steve Shellhammer" userId="0e71f22d-ee3e-49c0-82ff-dbc290af8082" providerId="ADAL" clId="{DE72F9B7-E524-4035-AC77-26E703B7C7D7}" dt="2020-11-03T18:02:43.042" v="1983"/>
        <pc:sldMkLst>
          <pc:docMk/>
          <pc:sldMk cId="0" sldId="256"/>
        </pc:sldMkLst>
        <pc:spChg chg="mod">
          <ac:chgData name="Steve Shellhammer" userId="0e71f22d-ee3e-49c0-82ff-dbc290af8082" providerId="ADAL" clId="{DE72F9B7-E524-4035-AC77-26E703B7C7D7}" dt="2020-11-03T16:17:38.912" v="15" actId="20577"/>
          <ac:spMkLst>
            <pc:docMk/>
            <pc:sldMk cId="0" sldId="256"/>
            <ac:spMk id="3073" creationId="{00000000-0000-0000-0000-000000000000}"/>
          </ac:spMkLst>
        </pc:spChg>
        <pc:spChg chg="mod">
          <ac:chgData name="Steve Shellhammer" userId="0e71f22d-ee3e-49c0-82ff-dbc290af8082" providerId="ADAL" clId="{DE72F9B7-E524-4035-AC77-26E703B7C7D7}" dt="2020-11-03T16:17:51.247" v="17" actId="20577"/>
          <ac:spMkLst>
            <pc:docMk/>
            <pc:sldMk cId="0" sldId="256"/>
            <ac:spMk id="3074" creationId="{00000000-0000-0000-0000-000000000000}"/>
          </ac:spMkLst>
        </pc:spChg>
        <pc:graphicFrameChg chg="mod modGraphic">
          <ac:chgData name="Steve Shellhammer" userId="0e71f22d-ee3e-49c0-82ff-dbc290af8082" providerId="ADAL" clId="{DE72F9B7-E524-4035-AC77-26E703B7C7D7}" dt="2020-11-03T18:02:43.042" v="1983"/>
          <ac:graphicFrameMkLst>
            <pc:docMk/>
            <pc:sldMk cId="0" sldId="256"/>
            <ac:graphicFrameMk id="10" creationId="{56BFF8FC-15E6-4208-9DB8-296FB6B5AC3E}"/>
          </ac:graphicFrameMkLst>
        </pc:graphicFrameChg>
      </pc:sldChg>
      <pc:sldChg chg="del">
        <pc:chgData name="Steve Shellhammer" userId="0e71f22d-ee3e-49c0-82ff-dbc290af8082" providerId="ADAL" clId="{DE72F9B7-E524-4035-AC77-26E703B7C7D7}" dt="2020-11-03T16:18:47.539" v="18" actId="47"/>
        <pc:sldMkLst>
          <pc:docMk/>
          <pc:sldMk cId="2158359871" sldId="265"/>
        </pc:sldMkLst>
      </pc:sldChg>
      <pc:sldChg chg="addSp delSp modSp del mod">
        <pc:chgData name="Steve Shellhammer" userId="0e71f22d-ee3e-49c0-82ff-dbc290af8082" providerId="ADAL" clId="{DE72F9B7-E524-4035-AC77-26E703B7C7D7}" dt="2020-11-03T18:01:49.916" v="1971" actId="47"/>
        <pc:sldMkLst>
          <pc:docMk/>
          <pc:sldMk cId="812420220" sldId="267"/>
        </pc:sldMkLst>
        <pc:spChg chg="del mod">
          <ac:chgData name="Steve Shellhammer" userId="0e71f22d-ee3e-49c0-82ff-dbc290af8082" providerId="ADAL" clId="{DE72F9B7-E524-4035-AC77-26E703B7C7D7}" dt="2020-11-03T18:01:20.178" v="1964" actId="21"/>
          <ac:spMkLst>
            <pc:docMk/>
            <pc:sldMk cId="812420220" sldId="267"/>
            <ac:spMk id="3" creationId="{4BF3C82D-A40B-4B14-B07C-B949CE7313C5}"/>
          </ac:spMkLst>
        </pc:spChg>
        <pc:spChg chg="add mod">
          <ac:chgData name="Steve Shellhammer" userId="0e71f22d-ee3e-49c0-82ff-dbc290af8082" providerId="ADAL" clId="{DE72F9B7-E524-4035-AC77-26E703B7C7D7}" dt="2020-11-03T18:01:20.178" v="1964" actId="21"/>
          <ac:spMkLst>
            <pc:docMk/>
            <pc:sldMk cId="812420220" sldId="267"/>
            <ac:spMk id="8" creationId="{F03C41D7-D824-4F00-B6ED-5D542A508ED7}"/>
          </ac:spMkLst>
        </pc:spChg>
      </pc:sldChg>
      <pc:sldChg chg="del">
        <pc:chgData name="Steve Shellhammer" userId="0e71f22d-ee3e-49c0-82ff-dbc290af8082" providerId="ADAL" clId="{DE72F9B7-E524-4035-AC77-26E703B7C7D7}" dt="2020-11-03T16:18:47.539" v="18" actId="47"/>
        <pc:sldMkLst>
          <pc:docMk/>
          <pc:sldMk cId="637269448" sldId="268"/>
        </pc:sldMkLst>
      </pc:sldChg>
      <pc:sldChg chg="addSp modSp new mod">
        <pc:chgData name="Steve Shellhammer" userId="0e71f22d-ee3e-49c0-82ff-dbc290af8082" providerId="ADAL" clId="{DE72F9B7-E524-4035-AC77-26E703B7C7D7}" dt="2020-11-03T18:29:50.948" v="2084" actId="14100"/>
        <pc:sldMkLst>
          <pc:docMk/>
          <pc:sldMk cId="3255204568" sldId="268"/>
        </pc:sldMkLst>
        <pc:spChg chg="mod">
          <ac:chgData name="Steve Shellhammer" userId="0e71f22d-ee3e-49c0-82ff-dbc290af8082" providerId="ADAL" clId="{DE72F9B7-E524-4035-AC77-26E703B7C7D7}" dt="2020-11-03T18:00:46.896" v="1952" actId="14100"/>
          <ac:spMkLst>
            <pc:docMk/>
            <pc:sldMk cId="3255204568" sldId="268"/>
            <ac:spMk id="2" creationId="{AAD50972-BD7B-4061-98D0-CD3948BF57F9}"/>
          </ac:spMkLst>
        </pc:spChg>
        <pc:spChg chg="mod">
          <ac:chgData name="Steve Shellhammer" userId="0e71f22d-ee3e-49c0-82ff-dbc290af8082" providerId="ADAL" clId="{DE72F9B7-E524-4035-AC77-26E703B7C7D7}" dt="2020-11-03T18:01:45.810" v="1970" actId="1076"/>
          <ac:spMkLst>
            <pc:docMk/>
            <pc:sldMk cId="3255204568" sldId="268"/>
            <ac:spMk id="3" creationId="{5C6C7AF8-BDE0-45C2-A37B-1A1FCF98E999}"/>
          </ac:spMkLst>
        </pc:spChg>
        <pc:spChg chg="add mod">
          <ac:chgData name="Steve Shellhammer" userId="0e71f22d-ee3e-49c0-82ff-dbc290af8082" providerId="ADAL" clId="{DE72F9B7-E524-4035-AC77-26E703B7C7D7}" dt="2020-11-03T18:29:50.948" v="2084" actId="14100"/>
          <ac:spMkLst>
            <pc:docMk/>
            <pc:sldMk cId="3255204568" sldId="268"/>
            <ac:spMk id="9" creationId="{DA3CB207-346F-47EB-B5BD-A1122EA20A1E}"/>
          </ac:spMkLst>
        </pc:spChg>
        <pc:spChg chg="add mod">
          <ac:chgData name="Steve Shellhammer" userId="0e71f22d-ee3e-49c0-82ff-dbc290af8082" providerId="ADAL" clId="{DE72F9B7-E524-4035-AC77-26E703B7C7D7}" dt="2020-11-03T18:02:59.840" v="1984" actId="14100"/>
          <ac:spMkLst>
            <pc:docMk/>
            <pc:sldMk cId="3255204568" sldId="268"/>
            <ac:spMk id="10" creationId="{86F738C4-616B-4A80-ABEE-BE62CF3ADCF1}"/>
          </ac:spMkLst>
        </pc:spChg>
        <pc:graphicFrameChg chg="add mod modGraphic">
          <ac:chgData name="Steve Shellhammer" userId="0e71f22d-ee3e-49c0-82ff-dbc290af8082" providerId="ADAL" clId="{DE72F9B7-E524-4035-AC77-26E703B7C7D7}" dt="2020-11-03T18:01:39.544" v="1969" actId="1035"/>
          <ac:graphicFrameMkLst>
            <pc:docMk/>
            <pc:sldMk cId="3255204568" sldId="268"/>
            <ac:graphicFrameMk id="8" creationId="{EA3E2DBF-759E-4ECF-9551-9DF948822B32}"/>
          </ac:graphicFrameMkLst>
        </pc:graphicFrameChg>
      </pc:sldChg>
      <pc:sldChg chg="addSp modSp new mod">
        <pc:chgData name="Steve Shellhammer" userId="0e71f22d-ee3e-49c0-82ff-dbc290af8082" providerId="ADAL" clId="{DE72F9B7-E524-4035-AC77-26E703B7C7D7}" dt="2020-11-03T18:33:26.731" v="2287" actId="6549"/>
        <pc:sldMkLst>
          <pc:docMk/>
          <pc:sldMk cId="1669124205" sldId="269"/>
        </pc:sldMkLst>
        <pc:spChg chg="mod">
          <ac:chgData name="Steve Shellhammer" userId="0e71f22d-ee3e-49c0-82ff-dbc290af8082" providerId="ADAL" clId="{DE72F9B7-E524-4035-AC77-26E703B7C7D7}" dt="2020-11-03T17:59:38.706" v="1875" actId="14100"/>
          <ac:spMkLst>
            <pc:docMk/>
            <pc:sldMk cId="1669124205" sldId="269"/>
            <ac:spMk id="2" creationId="{537CBC03-2323-4844-97A7-7E2F32528D71}"/>
          </ac:spMkLst>
        </pc:spChg>
        <pc:spChg chg="mod">
          <ac:chgData name="Steve Shellhammer" userId="0e71f22d-ee3e-49c0-82ff-dbc290af8082" providerId="ADAL" clId="{DE72F9B7-E524-4035-AC77-26E703B7C7D7}" dt="2020-11-03T18:33:26.731" v="2287" actId="6549"/>
          <ac:spMkLst>
            <pc:docMk/>
            <pc:sldMk cId="1669124205" sldId="269"/>
            <ac:spMk id="3" creationId="{2B6ACBD8-625D-4CAD-ADF6-706E406709E7}"/>
          </ac:spMkLst>
        </pc:spChg>
        <pc:graphicFrameChg chg="add mod modGraphic">
          <ac:chgData name="Steve Shellhammer" userId="0e71f22d-ee3e-49c0-82ff-dbc290af8082" providerId="ADAL" clId="{DE72F9B7-E524-4035-AC77-26E703B7C7D7}" dt="2020-11-03T17:59:34.353" v="1874"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DE72F9B7-E524-4035-AC77-26E703B7C7D7}" dt="2020-11-03T16:18:47.539" v="18" actId="47"/>
        <pc:sldMkLst>
          <pc:docMk/>
          <pc:sldMk cId="1703075217" sldId="269"/>
        </pc:sldMkLst>
      </pc:sldChg>
      <pc:sldChg chg="modSp new del mod">
        <pc:chgData name="Steve Shellhammer" userId="0e71f22d-ee3e-49c0-82ff-dbc290af8082" providerId="ADAL" clId="{DE72F9B7-E524-4035-AC77-26E703B7C7D7}" dt="2020-11-03T18:00:38.095" v="1950" actId="47"/>
        <pc:sldMkLst>
          <pc:docMk/>
          <pc:sldMk cId="1750586717" sldId="270"/>
        </pc:sldMkLst>
        <pc:spChg chg="mod">
          <ac:chgData name="Steve Shellhammer" userId="0e71f22d-ee3e-49c0-82ff-dbc290af8082" providerId="ADAL" clId="{DE72F9B7-E524-4035-AC77-26E703B7C7D7}" dt="2020-11-03T17:10:23.925" v="1250" actId="404"/>
          <ac:spMkLst>
            <pc:docMk/>
            <pc:sldMk cId="1750586717" sldId="270"/>
            <ac:spMk id="2" creationId="{F04BA439-9089-43D7-8F93-235418EE436D}"/>
          </ac:spMkLst>
        </pc:spChg>
        <pc:spChg chg="mod">
          <ac:chgData name="Steve Shellhammer" userId="0e71f22d-ee3e-49c0-82ff-dbc290af8082" providerId="ADAL" clId="{DE72F9B7-E524-4035-AC77-26E703B7C7D7}" dt="2020-11-03T17:17:19.785" v="1831" actId="20577"/>
          <ac:spMkLst>
            <pc:docMk/>
            <pc:sldMk cId="1750586717" sldId="270"/>
            <ac:spMk id="3" creationId="{B2179DA4-67C8-488A-B71C-DBA9E7408886}"/>
          </ac:spMkLst>
        </pc:spChg>
      </pc:sldChg>
      <pc:sldChg chg="delSp modSp new mod">
        <pc:chgData name="Steve Shellhammer" userId="0e71f22d-ee3e-49c0-82ff-dbc290af8082" providerId="ADAL" clId="{DE72F9B7-E524-4035-AC77-26E703B7C7D7}" dt="2020-11-03T19:42:32.085" v="2307" actId="403"/>
        <pc:sldMkLst>
          <pc:docMk/>
          <pc:sldMk cId="4110848580" sldId="270"/>
        </pc:sldMkLst>
        <pc:spChg chg="mod">
          <ac:chgData name="Steve Shellhammer" userId="0e71f22d-ee3e-49c0-82ff-dbc290af8082" providerId="ADAL" clId="{DE72F9B7-E524-4035-AC77-26E703B7C7D7}" dt="2020-11-03T19:42:32.085" v="2307" actId="403"/>
          <ac:spMkLst>
            <pc:docMk/>
            <pc:sldMk cId="4110848580" sldId="270"/>
            <ac:spMk id="2" creationId="{B2BFDA3D-2BED-4647-8B9B-D1DAC65752C6}"/>
          </ac:spMkLst>
        </pc:spChg>
        <pc:spChg chg="del">
          <ac:chgData name="Steve Shellhammer" userId="0e71f22d-ee3e-49c0-82ff-dbc290af8082" providerId="ADAL" clId="{DE72F9B7-E524-4035-AC77-26E703B7C7D7}" dt="2020-11-03T18:40:24.199" v="2303" actId="478"/>
          <ac:spMkLst>
            <pc:docMk/>
            <pc:sldMk cId="4110848580" sldId="270"/>
            <ac:spMk id="3" creationId="{68D8AC08-9199-45C7-8A72-9690E0F79A6E}"/>
          </ac:spMkLst>
        </pc:spChg>
      </pc:sldChg>
      <pc:sldChg chg="del">
        <pc:chgData name="Steve Shellhammer" userId="0e71f22d-ee3e-49c0-82ff-dbc290af8082" providerId="ADAL" clId="{DE72F9B7-E524-4035-AC77-26E703B7C7D7}" dt="2020-11-03T16:18:47.539" v="18" actId="47"/>
        <pc:sldMkLst>
          <pc:docMk/>
          <pc:sldMk cId="4221945623" sldId="270"/>
        </pc:sldMkLst>
      </pc:sldChg>
      <pc:sldChg chg="addSp modSp new mod">
        <pc:chgData name="Steve Shellhammer" userId="0e71f22d-ee3e-49c0-82ff-dbc290af8082" providerId="ADAL" clId="{DE72F9B7-E524-4035-AC77-26E703B7C7D7}" dt="2020-11-03T19:47:12.505" v="2719" actId="14100"/>
        <pc:sldMkLst>
          <pc:docMk/>
          <pc:sldMk cId="1264858909" sldId="271"/>
        </pc:sldMkLst>
        <pc:spChg chg="mod">
          <ac:chgData name="Steve Shellhammer" userId="0e71f22d-ee3e-49c0-82ff-dbc290af8082" providerId="ADAL" clId="{DE72F9B7-E524-4035-AC77-26E703B7C7D7}" dt="2020-11-03T19:46:48.557" v="2705" actId="14100"/>
          <ac:spMkLst>
            <pc:docMk/>
            <pc:sldMk cId="1264858909" sldId="271"/>
            <ac:spMk id="2" creationId="{AAEB1146-0B79-45F1-B6D2-535B9D7FC330}"/>
          </ac:spMkLst>
        </pc:spChg>
        <pc:spChg chg="mod">
          <ac:chgData name="Steve Shellhammer" userId="0e71f22d-ee3e-49c0-82ff-dbc290af8082" providerId="ADAL" clId="{DE72F9B7-E524-4035-AC77-26E703B7C7D7}" dt="2020-11-03T19:46:53.926" v="2708" actId="20577"/>
          <ac:spMkLst>
            <pc:docMk/>
            <pc:sldMk cId="1264858909" sldId="271"/>
            <ac:spMk id="3" creationId="{58957991-DC48-448C-9F7D-B546654F4555}"/>
          </ac:spMkLst>
        </pc:spChg>
        <pc:spChg chg="add mod">
          <ac:chgData name="Steve Shellhammer" userId="0e71f22d-ee3e-49c0-82ff-dbc290af8082" providerId="ADAL" clId="{DE72F9B7-E524-4035-AC77-26E703B7C7D7}" dt="2020-11-03T19:47:12.505" v="2719" actId="14100"/>
          <ac:spMkLst>
            <pc:docMk/>
            <pc:sldMk cId="1264858909" sldId="271"/>
            <ac:spMk id="9" creationId="{3FEDA56D-3EAF-444A-A4B7-9650C3AECD68}"/>
          </ac:spMkLst>
        </pc:spChg>
        <pc:graphicFrameChg chg="add mod">
          <ac:chgData name="Steve Shellhammer" userId="0e71f22d-ee3e-49c0-82ff-dbc290af8082" providerId="ADAL" clId="{DE72F9B7-E524-4035-AC77-26E703B7C7D7}" dt="2020-11-03T19:46:57.637" v="2715" actId="1035"/>
          <ac:graphicFrameMkLst>
            <pc:docMk/>
            <pc:sldMk cId="1264858909" sldId="271"/>
            <ac:graphicFrameMk id="8" creationId="{6171265E-6F10-42A8-BE59-B225C5369936}"/>
          </ac:graphicFrameMkLst>
        </pc:graphicFrameChg>
      </pc:sldChg>
      <pc:sldChg chg="del">
        <pc:chgData name="Steve Shellhammer" userId="0e71f22d-ee3e-49c0-82ff-dbc290af8082" providerId="ADAL" clId="{DE72F9B7-E524-4035-AC77-26E703B7C7D7}" dt="2020-11-03T16:18:47.539" v="18" actId="47"/>
        <pc:sldMkLst>
          <pc:docMk/>
          <pc:sldMk cId="3618431477" sldId="271"/>
        </pc:sldMkLst>
      </pc:sldChg>
      <pc:sldChg chg="modSp new mod">
        <pc:chgData name="Steve Shellhammer" userId="0e71f22d-ee3e-49c0-82ff-dbc290af8082" providerId="ADAL" clId="{DE72F9B7-E524-4035-AC77-26E703B7C7D7}" dt="2020-11-11T22:16:28.720" v="3163" actId="20577"/>
        <pc:sldMkLst>
          <pc:docMk/>
          <pc:sldMk cId="1969272615" sldId="272"/>
        </pc:sldMkLst>
        <pc:spChg chg="mod">
          <ac:chgData name="Steve Shellhammer" userId="0e71f22d-ee3e-49c0-82ff-dbc290af8082" providerId="ADAL" clId="{DE72F9B7-E524-4035-AC77-26E703B7C7D7}" dt="2020-11-11T22:12:24.933" v="2730" actId="20577"/>
          <ac:spMkLst>
            <pc:docMk/>
            <pc:sldMk cId="1969272615" sldId="272"/>
            <ac:spMk id="2" creationId="{5FB4594C-5526-44BE-B437-4E37DC113934}"/>
          </ac:spMkLst>
        </pc:spChg>
        <pc:spChg chg="mod">
          <ac:chgData name="Steve Shellhammer" userId="0e71f22d-ee3e-49c0-82ff-dbc290af8082" providerId="ADAL" clId="{DE72F9B7-E524-4035-AC77-26E703B7C7D7}" dt="2020-11-11T22:16:28.720" v="3163" actId="20577"/>
          <ac:spMkLst>
            <pc:docMk/>
            <pc:sldMk cId="1969272615" sldId="272"/>
            <ac:spMk id="3" creationId="{A39B52A4-706F-479A-9B6C-D839044B25F7}"/>
          </ac:spMkLst>
        </pc:spChg>
      </pc:sldChg>
      <pc:sldChg chg="del">
        <pc:chgData name="Steve Shellhammer" userId="0e71f22d-ee3e-49c0-82ff-dbc290af8082" providerId="ADAL" clId="{DE72F9B7-E524-4035-AC77-26E703B7C7D7}" dt="2020-11-03T16:18:47.539" v="18" actId="47"/>
        <pc:sldMkLst>
          <pc:docMk/>
          <pc:sldMk cId="3405412379" sldId="272"/>
        </pc:sldMkLst>
      </pc:sldChg>
      <pc:sldChg chg="del">
        <pc:chgData name="Steve Shellhammer" userId="0e71f22d-ee3e-49c0-82ff-dbc290af8082" providerId="ADAL" clId="{DE72F9B7-E524-4035-AC77-26E703B7C7D7}" dt="2020-11-03T16:18:47.539" v="18" actId="47"/>
        <pc:sldMkLst>
          <pc:docMk/>
          <pc:sldMk cId="1152216972" sldId="273"/>
        </pc:sldMkLst>
      </pc:sldChg>
      <pc:sldChg chg="del">
        <pc:chgData name="Steve Shellhammer" userId="0e71f22d-ee3e-49c0-82ff-dbc290af8082" providerId="ADAL" clId="{DE72F9B7-E524-4035-AC77-26E703B7C7D7}" dt="2020-11-03T16:18:47.539" v="18" actId="47"/>
        <pc:sldMkLst>
          <pc:docMk/>
          <pc:sldMk cId="3961441872" sldId="274"/>
        </pc:sldMkLst>
      </pc:sldChg>
      <pc:sldChg chg="del">
        <pc:chgData name="Steve Shellhammer" userId="0e71f22d-ee3e-49c0-82ff-dbc290af8082" providerId="ADAL" clId="{DE72F9B7-E524-4035-AC77-26E703B7C7D7}" dt="2020-11-03T16:18:47.539" v="18" actId="47"/>
        <pc:sldMkLst>
          <pc:docMk/>
          <pc:sldMk cId="2364953142" sldId="275"/>
        </pc:sldMkLst>
      </pc:sldChg>
      <pc:sldChg chg="del">
        <pc:chgData name="Steve Shellhammer" userId="0e71f22d-ee3e-49c0-82ff-dbc290af8082" providerId="ADAL" clId="{DE72F9B7-E524-4035-AC77-26E703B7C7D7}" dt="2020-11-03T16:18:47.539" v="18" actId="47"/>
        <pc:sldMkLst>
          <pc:docMk/>
          <pc:sldMk cId="2486563422" sldId="276"/>
        </pc:sldMkLst>
      </pc:sldChg>
      <pc:sldChg chg="del">
        <pc:chgData name="Steve Shellhammer" userId="0e71f22d-ee3e-49c0-82ff-dbc290af8082" providerId="ADAL" clId="{DE72F9B7-E524-4035-AC77-26E703B7C7D7}" dt="2020-11-03T16:18:47.539" v="18" actId="47"/>
        <pc:sldMkLst>
          <pc:docMk/>
          <pc:sldMk cId="711975241" sldId="277"/>
        </pc:sldMkLst>
      </pc:sldChg>
      <pc:sldChg chg="del">
        <pc:chgData name="Steve Shellhammer" userId="0e71f22d-ee3e-49c0-82ff-dbc290af8082" providerId="ADAL" clId="{DE72F9B7-E524-4035-AC77-26E703B7C7D7}" dt="2020-11-03T16:18:47.539" v="18" actId="47"/>
        <pc:sldMkLst>
          <pc:docMk/>
          <pc:sldMk cId="59029811" sldId="278"/>
        </pc:sldMkLst>
      </pc:sldChg>
      <pc:sldChg chg="del">
        <pc:chgData name="Steve Shellhammer" userId="0e71f22d-ee3e-49c0-82ff-dbc290af8082" providerId="ADAL" clId="{DE72F9B7-E524-4035-AC77-26E703B7C7D7}" dt="2020-11-03T16:18:47.539" v="18" actId="47"/>
        <pc:sldMkLst>
          <pc:docMk/>
          <pc:sldMk cId="4096360621" sldId="279"/>
        </pc:sldMkLst>
      </pc:sldChg>
    </pc:docChg>
  </pc:docChgLst>
  <pc:docChgLst>
    <pc:chgData name="Steve Shellhammer" userId="0e71f22d-ee3e-49c0-82ff-dbc290af8082" providerId="ADAL" clId="{D578F7A2-CD6F-47BA-8A52-2D2AF476026E}"/>
    <pc:docChg chg="modSld">
      <pc:chgData name="Steve Shellhammer" userId="0e71f22d-ee3e-49c0-82ff-dbc290af8082" providerId="ADAL" clId="{D578F7A2-CD6F-47BA-8A52-2D2AF476026E}" dt="2021-01-04T19:05:17.205" v="2" actId="20577"/>
      <pc:docMkLst>
        <pc:docMk/>
      </pc:docMkLst>
      <pc:sldChg chg="modSp mod">
        <pc:chgData name="Steve Shellhammer" userId="0e71f22d-ee3e-49c0-82ff-dbc290af8082" providerId="ADAL" clId="{D578F7A2-CD6F-47BA-8A52-2D2AF476026E}" dt="2021-01-04T19:05:17.205" v="2" actId="20577"/>
        <pc:sldMkLst>
          <pc:docMk/>
          <pc:sldMk cId="637874448" sldId="260"/>
        </pc:sldMkLst>
        <pc:graphicFrameChg chg="modGraphic">
          <ac:chgData name="Steve Shellhammer" userId="0e71f22d-ee3e-49c0-82ff-dbc290af8082" providerId="ADAL" clId="{D578F7A2-CD6F-47BA-8A52-2D2AF476026E}" dt="2021-01-04T19:05:17.205" v="2" actId="20577"/>
          <ac:graphicFrameMkLst>
            <pc:docMk/>
            <pc:sldMk cId="637874448" sldId="260"/>
            <ac:graphicFrameMk id="7" creationId="{3DDCC74F-FEBA-4D0E-9647-36663F9109B3}"/>
          </ac:graphicFrameMkLst>
        </pc:graphicFrameChg>
      </pc:sldChg>
    </pc:docChg>
  </pc:docChgLst>
  <pc:docChgLst>
    <pc:chgData name="Steve Shellhammer" userId="0e71f22d-ee3e-49c0-82ff-dbc290af8082" providerId="ADAL" clId="{15D2E57B-90B1-4299-AAE8-E38CA9C07C36}"/>
    <pc:docChg chg="undo custSel addSld delSld modSld">
      <pc:chgData name="Steve Shellhammer" userId="0e71f22d-ee3e-49c0-82ff-dbc290af8082" providerId="ADAL" clId="{15D2E57B-90B1-4299-AAE8-E38CA9C07C36}" dt="2020-12-15T23:44:53.822" v="1685" actId="20577"/>
      <pc:docMkLst>
        <pc:docMk/>
      </pc:docMkLst>
      <pc:sldChg chg="modSp mod">
        <pc:chgData name="Steve Shellhammer" userId="0e71f22d-ee3e-49c0-82ff-dbc290af8082" providerId="ADAL" clId="{15D2E57B-90B1-4299-AAE8-E38CA9C07C36}" dt="2020-12-15T21:19:12.744" v="13" actId="20577"/>
        <pc:sldMkLst>
          <pc:docMk/>
          <pc:sldMk cId="0" sldId="256"/>
        </pc:sldMkLst>
        <pc:spChg chg="mod">
          <ac:chgData name="Steve Shellhammer" userId="0e71f22d-ee3e-49c0-82ff-dbc290af8082" providerId="ADAL" clId="{15D2E57B-90B1-4299-AAE8-E38CA9C07C36}" dt="2020-12-15T21:19:12.744" v="13" actId="20577"/>
          <ac:spMkLst>
            <pc:docMk/>
            <pc:sldMk cId="0" sldId="256"/>
            <ac:spMk id="3073" creationId="{00000000-0000-0000-0000-000000000000}"/>
          </ac:spMkLst>
        </pc:spChg>
      </pc:sldChg>
      <pc:sldChg chg="modSp mod">
        <pc:chgData name="Steve Shellhammer" userId="0e71f22d-ee3e-49c0-82ff-dbc290af8082" providerId="ADAL" clId="{15D2E57B-90B1-4299-AAE8-E38CA9C07C36}" dt="2020-12-15T21:20:45.877" v="14" actId="6549"/>
        <pc:sldMkLst>
          <pc:docMk/>
          <pc:sldMk cId="2575438809" sldId="258"/>
        </pc:sldMkLst>
        <pc:spChg chg="mod">
          <ac:chgData name="Steve Shellhammer" userId="0e71f22d-ee3e-49c0-82ff-dbc290af8082" providerId="ADAL" clId="{15D2E57B-90B1-4299-AAE8-E38CA9C07C36}" dt="2020-12-15T21:20:45.877" v="14" actId="6549"/>
          <ac:spMkLst>
            <pc:docMk/>
            <pc:sldMk cId="2575438809" sldId="258"/>
            <ac:spMk id="3" creationId="{CF75258C-834D-4DA5-936A-E29454C3E521}"/>
          </ac:spMkLst>
        </pc:spChg>
      </pc:sldChg>
      <pc:sldChg chg="modSp mod">
        <pc:chgData name="Steve Shellhammer" userId="0e71f22d-ee3e-49c0-82ff-dbc290af8082" providerId="ADAL" clId="{15D2E57B-90B1-4299-AAE8-E38CA9C07C36}" dt="2020-12-15T22:41:25.414" v="568" actId="20577"/>
        <pc:sldMkLst>
          <pc:docMk/>
          <pc:sldMk cId="938961678" sldId="259"/>
        </pc:sldMkLst>
        <pc:spChg chg="mod">
          <ac:chgData name="Steve Shellhammer" userId="0e71f22d-ee3e-49c0-82ff-dbc290af8082" providerId="ADAL" clId="{15D2E57B-90B1-4299-AAE8-E38CA9C07C36}" dt="2020-12-15T22:41:25.414" v="568" actId="20577"/>
          <ac:spMkLst>
            <pc:docMk/>
            <pc:sldMk cId="938961678" sldId="259"/>
            <ac:spMk id="7" creationId="{8CE921E6-B8C9-4D0E-ADDE-FB85C099B27C}"/>
          </ac:spMkLst>
        </pc:spChg>
        <pc:graphicFrameChg chg="modGraphic">
          <ac:chgData name="Steve Shellhammer" userId="0e71f22d-ee3e-49c0-82ff-dbc290af8082" providerId="ADAL" clId="{15D2E57B-90B1-4299-AAE8-E38CA9C07C36}" dt="2020-12-15T22:38:53.110" v="479" actId="404"/>
          <ac:graphicFrameMkLst>
            <pc:docMk/>
            <pc:sldMk cId="938961678" sldId="259"/>
            <ac:graphicFrameMk id="8" creationId="{72F84D60-E663-4FAB-A674-C68E53C9139B}"/>
          </ac:graphicFrameMkLst>
        </pc:graphicFrameChg>
      </pc:sldChg>
      <pc:sldChg chg="addSp delSp modSp add mod">
        <pc:chgData name="Steve Shellhammer" userId="0e71f22d-ee3e-49c0-82ff-dbc290af8082" providerId="ADAL" clId="{15D2E57B-90B1-4299-AAE8-E38CA9C07C36}" dt="2020-12-15T22:39:00.604" v="480" actId="403"/>
        <pc:sldMkLst>
          <pc:docMk/>
          <pc:sldMk cId="637874448" sldId="260"/>
        </pc:sldMkLst>
        <pc:spChg chg="mod">
          <ac:chgData name="Steve Shellhammer" userId="0e71f22d-ee3e-49c0-82ff-dbc290af8082" providerId="ADAL" clId="{15D2E57B-90B1-4299-AAE8-E38CA9C07C36}" dt="2020-12-15T22:38:13.354" v="477" actId="20577"/>
          <ac:spMkLst>
            <pc:docMk/>
            <pc:sldMk cId="637874448" sldId="260"/>
            <ac:spMk id="2" creationId="{36A4F317-1BEC-49FE-B64E-14F47B858668}"/>
          </ac:spMkLst>
        </pc:spChg>
        <pc:spChg chg="del">
          <ac:chgData name="Steve Shellhammer" userId="0e71f22d-ee3e-49c0-82ff-dbc290af8082" providerId="ADAL" clId="{15D2E57B-90B1-4299-AAE8-E38CA9C07C36}" dt="2020-12-15T21:21:09.174" v="25" actId="478"/>
          <ac:spMkLst>
            <pc:docMk/>
            <pc:sldMk cId="637874448" sldId="260"/>
            <ac:spMk id="3" creationId="{CF75258C-834D-4DA5-936A-E29454C3E521}"/>
          </ac:spMkLst>
        </pc:spChg>
        <pc:spChg chg="add mod">
          <ac:chgData name="Steve Shellhammer" userId="0e71f22d-ee3e-49c0-82ff-dbc290af8082" providerId="ADAL" clId="{15D2E57B-90B1-4299-AAE8-E38CA9C07C36}" dt="2020-12-15T21:30:19.654" v="458" actId="404"/>
          <ac:spMkLst>
            <pc:docMk/>
            <pc:sldMk cId="637874448" sldId="260"/>
            <ac:spMk id="9" creationId="{40251830-CEB9-4D49-B2B7-3B3AA905FECE}"/>
          </ac:spMkLst>
        </pc:spChg>
        <pc:graphicFrameChg chg="mod modGraphic">
          <ac:chgData name="Steve Shellhammer" userId="0e71f22d-ee3e-49c0-82ff-dbc290af8082" providerId="ADAL" clId="{15D2E57B-90B1-4299-AAE8-E38CA9C07C36}" dt="2020-12-15T22:39:00.604" v="480" actId="403"/>
          <ac:graphicFrameMkLst>
            <pc:docMk/>
            <pc:sldMk cId="637874448" sldId="260"/>
            <ac:graphicFrameMk id="7" creationId="{3DDCC74F-FEBA-4D0E-9647-36663F9109B3}"/>
          </ac:graphicFrameMkLst>
        </pc:graphicFrameChg>
      </pc:sldChg>
      <pc:sldChg chg="addSp delSp modSp add mod">
        <pc:chgData name="Steve Shellhammer" userId="0e71f22d-ee3e-49c0-82ff-dbc290af8082" providerId="ADAL" clId="{15D2E57B-90B1-4299-AAE8-E38CA9C07C36}" dt="2020-12-15T23:44:53.822" v="1685" actId="20577"/>
        <pc:sldMkLst>
          <pc:docMk/>
          <pc:sldMk cId="1844262480" sldId="261"/>
        </pc:sldMkLst>
        <pc:spChg chg="mod">
          <ac:chgData name="Steve Shellhammer" userId="0e71f22d-ee3e-49c0-82ff-dbc290af8082" providerId="ADAL" clId="{15D2E57B-90B1-4299-AAE8-E38CA9C07C36}" dt="2020-12-15T22:56:57.004" v="1415" actId="20577"/>
          <ac:spMkLst>
            <pc:docMk/>
            <pc:sldMk cId="1844262480" sldId="261"/>
            <ac:spMk id="2" creationId="{B720719E-A4FC-4D7B-8F7F-F352A24DAD82}"/>
          </ac:spMkLst>
        </pc:spChg>
        <pc:spChg chg="del mod">
          <ac:chgData name="Steve Shellhammer" userId="0e71f22d-ee3e-49c0-82ff-dbc290af8082" providerId="ADAL" clId="{15D2E57B-90B1-4299-AAE8-E38CA9C07C36}" dt="2020-12-15T22:54:32.483" v="1347" actId="478"/>
          <ac:spMkLst>
            <pc:docMk/>
            <pc:sldMk cId="1844262480" sldId="261"/>
            <ac:spMk id="7" creationId="{8CE921E6-B8C9-4D0E-ADDE-FB85C099B27C}"/>
          </ac:spMkLst>
        </pc:spChg>
        <pc:spChg chg="add del mod">
          <ac:chgData name="Steve Shellhammer" userId="0e71f22d-ee3e-49c0-82ff-dbc290af8082" providerId="ADAL" clId="{15D2E57B-90B1-4299-AAE8-E38CA9C07C36}" dt="2020-12-15T22:54:35.759" v="1348" actId="478"/>
          <ac:spMkLst>
            <pc:docMk/>
            <pc:sldMk cId="1844262480" sldId="261"/>
            <ac:spMk id="9" creationId="{8A21DBA3-43E6-4BD2-9237-31E7C4F204FD}"/>
          </ac:spMkLst>
        </pc:spChg>
        <pc:spChg chg="add mod">
          <ac:chgData name="Steve Shellhammer" userId="0e71f22d-ee3e-49c0-82ff-dbc290af8082" providerId="ADAL" clId="{15D2E57B-90B1-4299-AAE8-E38CA9C07C36}" dt="2020-12-15T23:06:51.346" v="1527" actId="5793"/>
          <ac:spMkLst>
            <pc:docMk/>
            <pc:sldMk cId="1844262480" sldId="261"/>
            <ac:spMk id="10" creationId="{E4874D9A-2759-4A0A-AFFF-A3B274A34BB6}"/>
          </ac:spMkLst>
        </pc:spChg>
        <pc:graphicFrameChg chg="mod modGraphic">
          <ac:chgData name="Steve Shellhammer" userId="0e71f22d-ee3e-49c0-82ff-dbc290af8082" providerId="ADAL" clId="{15D2E57B-90B1-4299-AAE8-E38CA9C07C36}" dt="2020-12-15T23:44:53.822" v="1685" actId="20577"/>
          <ac:graphicFrameMkLst>
            <pc:docMk/>
            <pc:sldMk cId="1844262480" sldId="261"/>
            <ac:graphicFrameMk id="8" creationId="{72F84D60-E663-4FAB-A674-C68E53C9139B}"/>
          </ac:graphicFrameMkLst>
        </pc:graphicFrameChg>
      </pc:sldChg>
      <pc:sldChg chg="modSp new del mod">
        <pc:chgData name="Steve Shellhammer" userId="0e71f22d-ee3e-49c0-82ff-dbc290af8082" providerId="ADAL" clId="{15D2E57B-90B1-4299-AAE8-E38CA9C07C36}" dt="2020-12-15T22:57:03.919" v="1416" actId="47"/>
        <pc:sldMkLst>
          <pc:docMk/>
          <pc:sldMk cId="3631726312" sldId="262"/>
        </pc:sldMkLst>
        <pc:spChg chg="mod">
          <ac:chgData name="Steve Shellhammer" userId="0e71f22d-ee3e-49c0-82ff-dbc290af8082" providerId="ADAL" clId="{15D2E57B-90B1-4299-AAE8-E38CA9C07C36}" dt="2020-12-15T22:54:26.211" v="1346" actId="1076"/>
          <ac:spMkLst>
            <pc:docMk/>
            <pc:sldMk cId="3631726312" sldId="262"/>
            <ac:spMk id="3" creationId="{B5F389A9-5706-40F7-BF9B-0652D748EE61}"/>
          </ac:spMkLst>
        </pc:spChg>
      </pc:sldChg>
    </pc:docChg>
  </pc:docChgLst>
  <pc:docChgLst>
    <pc:chgData name="Steve Shellhammer" userId="0e71f22d-ee3e-49c0-82ff-dbc290af8082" providerId="ADAL" clId="{1FA6D0C0-13E4-43A5-BF3F-B30898E9E2C6}"/>
    <pc:docChg chg="undo custSel addSld delSld modSld">
      <pc:chgData name="Steve Shellhammer" userId="0e71f22d-ee3e-49c0-82ff-dbc290af8082" providerId="ADAL" clId="{1FA6D0C0-13E4-43A5-BF3F-B30898E9E2C6}" dt="2020-10-30T19:54:02.911" v="7133" actId="403"/>
      <pc:docMkLst>
        <pc:docMk/>
      </pc:docMkLst>
      <pc:sldChg chg="modSp mod">
        <pc:chgData name="Steve Shellhammer" userId="0e71f22d-ee3e-49c0-82ff-dbc290af8082" providerId="ADAL" clId="{1FA6D0C0-13E4-43A5-BF3F-B30898E9E2C6}" dt="2020-10-30T15:31:52.534" v="551" actId="20577"/>
        <pc:sldMkLst>
          <pc:docMk/>
          <pc:sldMk cId="0" sldId="256"/>
        </pc:sldMkLst>
        <pc:spChg chg="mod">
          <ac:chgData name="Steve Shellhammer" userId="0e71f22d-ee3e-49c0-82ff-dbc290af8082" providerId="ADAL" clId="{1FA6D0C0-13E4-43A5-BF3F-B30898E9E2C6}" dt="2020-10-30T00:31:40.862" v="9" actId="20577"/>
          <ac:spMkLst>
            <pc:docMk/>
            <pc:sldMk cId="0" sldId="256"/>
            <ac:spMk id="3073" creationId="{00000000-0000-0000-0000-000000000000}"/>
          </ac:spMkLst>
        </pc:spChg>
        <pc:spChg chg="mod">
          <ac:chgData name="Steve Shellhammer" userId="0e71f22d-ee3e-49c0-82ff-dbc290af8082" providerId="ADAL" clId="{1FA6D0C0-13E4-43A5-BF3F-B30898E9E2C6}" dt="2020-10-30T15:31:52.534" v="551" actId="20577"/>
          <ac:spMkLst>
            <pc:docMk/>
            <pc:sldMk cId="0" sldId="256"/>
            <ac:spMk id="3074" creationId="{00000000-0000-0000-0000-000000000000}"/>
          </ac:spMkLst>
        </pc:spChg>
      </pc:sldChg>
      <pc:sldChg chg="del">
        <pc:chgData name="Steve Shellhammer" userId="0e71f22d-ee3e-49c0-82ff-dbc290af8082" providerId="ADAL" clId="{1FA6D0C0-13E4-43A5-BF3F-B30898E9E2C6}" dt="2020-10-30T16:22:46.309" v="826" actId="47"/>
        <pc:sldMkLst>
          <pc:docMk/>
          <pc:sldMk cId="4249576604" sldId="257"/>
        </pc:sldMkLst>
      </pc:sldChg>
      <pc:sldChg chg="del">
        <pc:chgData name="Steve Shellhammer" userId="0e71f22d-ee3e-49c0-82ff-dbc290af8082" providerId="ADAL" clId="{1FA6D0C0-13E4-43A5-BF3F-B30898E9E2C6}" dt="2020-10-30T16:22:46.309" v="826" actId="47"/>
        <pc:sldMkLst>
          <pc:docMk/>
          <pc:sldMk cId="939270918" sldId="258"/>
        </pc:sldMkLst>
      </pc:sldChg>
      <pc:sldChg chg="del">
        <pc:chgData name="Steve Shellhammer" userId="0e71f22d-ee3e-49c0-82ff-dbc290af8082" providerId="ADAL" clId="{1FA6D0C0-13E4-43A5-BF3F-B30898E9E2C6}" dt="2020-10-30T19:40:35.866" v="6853" actId="47"/>
        <pc:sldMkLst>
          <pc:docMk/>
          <pc:sldMk cId="3693344796" sldId="259"/>
        </pc:sldMkLst>
      </pc:sldChg>
      <pc:sldChg chg="del">
        <pc:chgData name="Steve Shellhammer" userId="0e71f22d-ee3e-49c0-82ff-dbc290af8082" providerId="ADAL" clId="{1FA6D0C0-13E4-43A5-BF3F-B30898E9E2C6}" dt="2020-10-30T19:40:35.866" v="6853" actId="47"/>
        <pc:sldMkLst>
          <pc:docMk/>
          <pc:sldMk cId="1907656878" sldId="260"/>
        </pc:sldMkLst>
      </pc:sldChg>
      <pc:sldChg chg="del">
        <pc:chgData name="Steve Shellhammer" userId="0e71f22d-ee3e-49c0-82ff-dbc290af8082" providerId="ADAL" clId="{1FA6D0C0-13E4-43A5-BF3F-B30898E9E2C6}" dt="2020-10-30T19:40:35.866" v="6853" actId="47"/>
        <pc:sldMkLst>
          <pc:docMk/>
          <pc:sldMk cId="858215330" sldId="261"/>
        </pc:sldMkLst>
      </pc:sldChg>
      <pc:sldChg chg="del">
        <pc:chgData name="Steve Shellhammer" userId="0e71f22d-ee3e-49c0-82ff-dbc290af8082" providerId="ADAL" clId="{1FA6D0C0-13E4-43A5-BF3F-B30898E9E2C6}" dt="2020-10-30T19:40:35.866" v="6853" actId="47"/>
        <pc:sldMkLst>
          <pc:docMk/>
          <pc:sldMk cId="1416314383" sldId="262"/>
        </pc:sldMkLst>
      </pc:sldChg>
      <pc:sldChg chg="del">
        <pc:chgData name="Steve Shellhammer" userId="0e71f22d-ee3e-49c0-82ff-dbc290af8082" providerId="ADAL" clId="{1FA6D0C0-13E4-43A5-BF3F-B30898E9E2C6}" dt="2020-10-30T19:40:35.866" v="6853" actId="47"/>
        <pc:sldMkLst>
          <pc:docMk/>
          <pc:sldMk cId="1203301010" sldId="263"/>
        </pc:sldMkLst>
      </pc:sldChg>
      <pc:sldChg chg="del">
        <pc:chgData name="Steve Shellhammer" userId="0e71f22d-ee3e-49c0-82ff-dbc290af8082" providerId="ADAL" clId="{1FA6D0C0-13E4-43A5-BF3F-B30898E9E2C6}" dt="2020-10-30T19:40:35.866" v="6853" actId="47"/>
        <pc:sldMkLst>
          <pc:docMk/>
          <pc:sldMk cId="1488626314" sldId="264"/>
        </pc:sldMkLst>
      </pc:sldChg>
      <pc:sldChg chg="modSp new mod">
        <pc:chgData name="Steve Shellhammer" userId="0e71f22d-ee3e-49c0-82ff-dbc290af8082" providerId="ADAL" clId="{1FA6D0C0-13E4-43A5-BF3F-B30898E9E2C6}" dt="2020-10-30T19:41:25.711" v="6878" actId="20577"/>
        <pc:sldMkLst>
          <pc:docMk/>
          <pc:sldMk cId="2158359871" sldId="265"/>
        </pc:sldMkLst>
        <pc:spChg chg="mod">
          <ac:chgData name="Steve Shellhammer" userId="0e71f22d-ee3e-49c0-82ff-dbc290af8082" providerId="ADAL" clId="{1FA6D0C0-13E4-43A5-BF3F-B30898E9E2C6}" dt="2020-10-30T15:46:58.137" v="754" actId="14100"/>
          <ac:spMkLst>
            <pc:docMk/>
            <pc:sldMk cId="2158359871" sldId="265"/>
            <ac:spMk id="2" creationId="{692CE4EC-E500-4D91-A6D1-926052EB914A}"/>
          </ac:spMkLst>
        </pc:spChg>
        <pc:spChg chg="mod">
          <ac:chgData name="Steve Shellhammer" userId="0e71f22d-ee3e-49c0-82ff-dbc290af8082" providerId="ADAL" clId="{1FA6D0C0-13E4-43A5-BF3F-B30898E9E2C6}" dt="2020-10-30T19:41:25.711" v="6878" actId="20577"/>
          <ac:spMkLst>
            <pc:docMk/>
            <pc:sldMk cId="2158359871" sldId="265"/>
            <ac:spMk id="3" creationId="{D67B9E83-F08F-4BA8-AD94-F2FE5A86AC11}"/>
          </ac:spMkLst>
        </pc:spChg>
      </pc:sldChg>
      <pc:sldChg chg="modSp new del mod">
        <pc:chgData name="Steve Shellhammer" userId="0e71f22d-ee3e-49c0-82ff-dbc290af8082" providerId="ADAL" clId="{1FA6D0C0-13E4-43A5-BF3F-B30898E9E2C6}" dt="2020-10-30T19:40:35.866" v="6853" actId="47"/>
        <pc:sldMkLst>
          <pc:docMk/>
          <pc:sldMk cId="4096382884" sldId="266"/>
        </pc:sldMkLst>
        <pc:spChg chg="mod">
          <ac:chgData name="Steve Shellhammer" userId="0e71f22d-ee3e-49c0-82ff-dbc290af8082" providerId="ADAL" clId="{1FA6D0C0-13E4-43A5-BF3F-B30898E9E2C6}" dt="2020-10-30T00:46:31.883" v="547" actId="20577"/>
          <ac:spMkLst>
            <pc:docMk/>
            <pc:sldMk cId="4096382884" sldId="266"/>
            <ac:spMk id="2" creationId="{14488286-6B03-4BE2-9D5F-297AD4AE479D}"/>
          </ac:spMkLst>
        </pc:spChg>
      </pc:sldChg>
      <pc:sldChg chg="modSp new mod">
        <pc:chgData name="Steve Shellhammer" userId="0e71f22d-ee3e-49c0-82ff-dbc290af8082" providerId="ADAL" clId="{1FA6D0C0-13E4-43A5-BF3F-B30898E9E2C6}" dt="2020-10-30T19:54:02.911" v="7133" actId="403"/>
        <pc:sldMkLst>
          <pc:docMk/>
          <pc:sldMk cId="812420220" sldId="267"/>
        </pc:sldMkLst>
        <pc:spChg chg="mod">
          <ac:chgData name="Steve Shellhammer" userId="0e71f22d-ee3e-49c0-82ff-dbc290af8082" providerId="ADAL" clId="{1FA6D0C0-13E4-43A5-BF3F-B30898E9E2C6}" dt="2020-10-30T15:39:33.732" v="568" actId="20577"/>
          <ac:spMkLst>
            <pc:docMk/>
            <pc:sldMk cId="812420220" sldId="267"/>
            <ac:spMk id="2" creationId="{B91157DF-7A8A-4116-9B00-AF03B9D2A0BB}"/>
          </ac:spMkLst>
        </pc:spChg>
        <pc:spChg chg="mod">
          <ac:chgData name="Steve Shellhammer" userId="0e71f22d-ee3e-49c0-82ff-dbc290af8082" providerId="ADAL" clId="{1FA6D0C0-13E4-43A5-BF3F-B30898E9E2C6}" dt="2020-10-30T19:54:02.911" v="7133" actId="403"/>
          <ac:spMkLst>
            <pc:docMk/>
            <pc:sldMk cId="812420220" sldId="267"/>
            <ac:spMk id="3" creationId="{4BF3C82D-A40B-4B14-B07C-B949CE7313C5}"/>
          </ac:spMkLst>
        </pc:spChg>
      </pc:sldChg>
      <pc:sldChg chg="modSp new mod">
        <pc:chgData name="Steve Shellhammer" userId="0e71f22d-ee3e-49c0-82ff-dbc290af8082" providerId="ADAL" clId="{1FA6D0C0-13E4-43A5-BF3F-B30898E9E2C6}" dt="2020-10-30T19:45:03.132" v="6934" actId="20577"/>
        <pc:sldMkLst>
          <pc:docMk/>
          <pc:sldMk cId="637269448" sldId="268"/>
        </pc:sldMkLst>
        <pc:spChg chg="mod">
          <ac:chgData name="Steve Shellhammer" userId="0e71f22d-ee3e-49c0-82ff-dbc290af8082" providerId="ADAL" clId="{1FA6D0C0-13E4-43A5-BF3F-B30898E9E2C6}" dt="2020-10-30T19:45:03.132" v="6934" actId="20577"/>
          <ac:spMkLst>
            <pc:docMk/>
            <pc:sldMk cId="637269448" sldId="268"/>
            <ac:spMk id="2" creationId="{29F85435-7E8A-4A47-954F-5768E145A2F0}"/>
          </ac:spMkLst>
        </pc:spChg>
        <pc:spChg chg="mod">
          <ac:chgData name="Steve Shellhammer" userId="0e71f22d-ee3e-49c0-82ff-dbc290af8082" providerId="ADAL" clId="{1FA6D0C0-13E4-43A5-BF3F-B30898E9E2C6}" dt="2020-10-30T19:44:37.022" v="6924" actId="20577"/>
          <ac:spMkLst>
            <pc:docMk/>
            <pc:sldMk cId="637269448" sldId="268"/>
            <ac:spMk id="3" creationId="{42292647-EBC2-48B9-B174-96D081FA4441}"/>
          </ac:spMkLst>
        </pc:spChg>
      </pc:sldChg>
      <pc:sldChg chg="modSp new mod">
        <pc:chgData name="Steve Shellhammer" userId="0e71f22d-ee3e-49c0-82ff-dbc290af8082" providerId="ADAL" clId="{1FA6D0C0-13E4-43A5-BF3F-B30898E9E2C6}" dt="2020-10-30T19:46:40.250" v="6955" actId="20577"/>
        <pc:sldMkLst>
          <pc:docMk/>
          <pc:sldMk cId="1703075217" sldId="269"/>
        </pc:sldMkLst>
        <pc:spChg chg="mod">
          <ac:chgData name="Steve Shellhammer" userId="0e71f22d-ee3e-49c0-82ff-dbc290af8082" providerId="ADAL" clId="{1FA6D0C0-13E4-43A5-BF3F-B30898E9E2C6}" dt="2020-10-30T16:36:36.426" v="2039" actId="14100"/>
          <ac:spMkLst>
            <pc:docMk/>
            <pc:sldMk cId="1703075217" sldId="269"/>
            <ac:spMk id="2" creationId="{0D921BA1-034A-4866-B157-F2D0F55F129A}"/>
          </ac:spMkLst>
        </pc:spChg>
        <pc:spChg chg="mod">
          <ac:chgData name="Steve Shellhammer" userId="0e71f22d-ee3e-49c0-82ff-dbc290af8082" providerId="ADAL" clId="{1FA6D0C0-13E4-43A5-BF3F-B30898E9E2C6}" dt="2020-10-30T19:46:40.250" v="6955" actId="20577"/>
          <ac:spMkLst>
            <pc:docMk/>
            <pc:sldMk cId="1703075217" sldId="269"/>
            <ac:spMk id="3" creationId="{BA3CB4FA-5E77-46FB-A9E6-C9255F22BFA0}"/>
          </ac:spMkLst>
        </pc:spChg>
      </pc:sldChg>
      <pc:sldChg chg="modSp new mod">
        <pc:chgData name="Steve Shellhammer" userId="0e71f22d-ee3e-49c0-82ff-dbc290af8082" providerId="ADAL" clId="{1FA6D0C0-13E4-43A5-BF3F-B30898E9E2C6}" dt="2020-10-30T19:51:17.544" v="7024" actId="14100"/>
        <pc:sldMkLst>
          <pc:docMk/>
          <pc:sldMk cId="4221945623" sldId="270"/>
        </pc:sldMkLst>
        <pc:spChg chg="mod">
          <ac:chgData name="Steve Shellhammer" userId="0e71f22d-ee3e-49c0-82ff-dbc290af8082" providerId="ADAL" clId="{1FA6D0C0-13E4-43A5-BF3F-B30898E9E2C6}" dt="2020-10-30T19:21:13.295" v="4568" actId="14100"/>
          <ac:spMkLst>
            <pc:docMk/>
            <pc:sldMk cId="4221945623" sldId="270"/>
            <ac:spMk id="2" creationId="{B5C58F9F-3822-4B2B-83D5-D4DFF785C6F1}"/>
          </ac:spMkLst>
        </pc:spChg>
        <pc:spChg chg="mod">
          <ac:chgData name="Steve Shellhammer" userId="0e71f22d-ee3e-49c0-82ff-dbc290af8082" providerId="ADAL" clId="{1FA6D0C0-13E4-43A5-BF3F-B30898E9E2C6}" dt="2020-10-30T19:51:17.544" v="7024" actId="14100"/>
          <ac:spMkLst>
            <pc:docMk/>
            <pc:sldMk cId="4221945623" sldId="270"/>
            <ac:spMk id="3" creationId="{6AFE15C6-8D84-4E7C-A9F8-62DF5AD8C220}"/>
          </ac:spMkLst>
        </pc:spChg>
      </pc:sldChg>
      <pc:sldChg chg="modSp new mod">
        <pc:chgData name="Steve Shellhammer" userId="0e71f22d-ee3e-49c0-82ff-dbc290af8082" providerId="ADAL" clId="{1FA6D0C0-13E4-43A5-BF3F-B30898E9E2C6}" dt="2020-10-30T19:49:13.033" v="7005" actId="20577"/>
        <pc:sldMkLst>
          <pc:docMk/>
          <pc:sldMk cId="3618431477" sldId="271"/>
        </pc:sldMkLst>
        <pc:spChg chg="mod">
          <ac:chgData name="Steve Shellhammer" userId="0e71f22d-ee3e-49c0-82ff-dbc290af8082" providerId="ADAL" clId="{1FA6D0C0-13E4-43A5-BF3F-B30898E9E2C6}" dt="2020-10-30T19:16:27.831" v="3834" actId="14100"/>
          <ac:spMkLst>
            <pc:docMk/>
            <pc:sldMk cId="3618431477" sldId="271"/>
            <ac:spMk id="2" creationId="{E841C852-024E-4487-AA99-280EEAE50AD4}"/>
          </ac:spMkLst>
        </pc:spChg>
        <pc:spChg chg="mod">
          <ac:chgData name="Steve Shellhammer" userId="0e71f22d-ee3e-49c0-82ff-dbc290af8082" providerId="ADAL" clId="{1FA6D0C0-13E4-43A5-BF3F-B30898E9E2C6}" dt="2020-10-30T19:49:13.033" v="7005" actId="20577"/>
          <ac:spMkLst>
            <pc:docMk/>
            <pc:sldMk cId="3618431477" sldId="271"/>
            <ac:spMk id="3" creationId="{7803EA07-1292-47FB-B918-C75FD7EB25AC}"/>
          </ac:spMkLst>
        </pc:spChg>
      </pc:sldChg>
      <pc:sldChg chg="modSp new mod">
        <pc:chgData name="Steve Shellhammer" userId="0e71f22d-ee3e-49c0-82ff-dbc290af8082" providerId="ADAL" clId="{1FA6D0C0-13E4-43A5-BF3F-B30898E9E2C6}" dt="2020-10-30T16:41:18.070" v="2438" actId="12"/>
        <pc:sldMkLst>
          <pc:docMk/>
          <pc:sldMk cId="3405412379" sldId="272"/>
        </pc:sldMkLst>
        <pc:spChg chg="mod">
          <ac:chgData name="Steve Shellhammer" userId="0e71f22d-ee3e-49c0-82ff-dbc290af8082" providerId="ADAL" clId="{1FA6D0C0-13E4-43A5-BF3F-B30898E9E2C6}" dt="2020-10-30T16:39:04.064" v="2377" actId="14100"/>
          <ac:spMkLst>
            <pc:docMk/>
            <pc:sldMk cId="3405412379" sldId="272"/>
            <ac:spMk id="2" creationId="{B07C76E0-B64A-44A5-A55E-62B984C2D887}"/>
          </ac:spMkLst>
        </pc:spChg>
        <pc:spChg chg="mod">
          <ac:chgData name="Steve Shellhammer" userId="0e71f22d-ee3e-49c0-82ff-dbc290af8082" providerId="ADAL" clId="{1FA6D0C0-13E4-43A5-BF3F-B30898E9E2C6}" dt="2020-10-30T16:41:18.070" v="2438" actId="12"/>
          <ac:spMkLst>
            <pc:docMk/>
            <pc:sldMk cId="3405412379" sldId="272"/>
            <ac:spMk id="3" creationId="{F0D9A324-CF83-4E33-87D8-1F687B8A56E6}"/>
          </ac:spMkLst>
        </pc:spChg>
      </pc:sldChg>
      <pc:sldChg chg="modSp new mod">
        <pc:chgData name="Steve Shellhammer" userId="0e71f22d-ee3e-49c0-82ff-dbc290af8082" providerId="ADAL" clId="{1FA6D0C0-13E4-43A5-BF3F-B30898E9E2C6}" dt="2020-10-30T19:53:47.881" v="7132" actId="20577"/>
        <pc:sldMkLst>
          <pc:docMk/>
          <pc:sldMk cId="1152216972" sldId="273"/>
        </pc:sldMkLst>
        <pc:spChg chg="mod">
          <ac:chgData name="Steve Shellhammer" userId="0e71f22d-ee3e-49c0-82ff-dbc290af8082" providerId="ADAL" clId="{1FA6D0C0-13E4-43A5-BF3F-B30898E9E2C6}" dt="2020-10-30T16:39:23.246" v="2418" actId="404"/>
          <ac:spMkLst>
            <pc:docMk/>
            <pc:sldMk cId="1152216972" sldId="273"/>
            <ac:spMk id="2" creationId="{5A1358AD-D21C-41F4-AE8F-EC9E7A7C58C1}"/>
          </ac:spMkLst>
        </pc:spChg>
        <pc:spChg chg="mod">
          <ac:chgData name="Steve Shellhammer" userId="0e71f22d-ee3e-49c0-82ff-dbc290af8082" providerId="ADAL" clId="{1FA6D0C0-13E4-43A5-BF3F-B30898E9E2C6}" dt="2020-10-30T19:53:47.881" v="7132" actId="20577"/>
          <ac:spMkLst>
            <pc:docMk/>
            <pc:sldMk cId="1152216972" sldId="273"/>
            <ac:spMk id="3" creationId="{A2781D9A-E464-4BA2-8722-A5B46B23C7CB}"/>
          </ac:spMkLst>
        </pc:spChg>
      </pc:sldChg>
      <pc:sldChg chg="modSp new mod">
        <pc:chgData name="Steve Shellhammer" userId="0e71f22d-ee3e-49c0-82ff-dbc290af8082" providerId="ADAL" clId="{1FA6D0C0-13E4-43A5-BF3F-B30898E9E2C6}" dt="2020-10-30T19:45:52.429" v="6948" actId="20577"/>
        <pc:sldMkLst>
          <pc:docMk/>
          <pc:sldMk cId="3961441872" sldId="274"/>
        </pc:sldMkLst>
        <pc:spChg chg="mod">
          <ac:chgData name="Steve Shellhammer" userId="0e71f22d-ee3e-49c0-82ff-dbc290af8082" providerId="ADAL" clId="{1FA6D0C0-13E4-43A5-BF3F-B30898E9E2C6}" dt="2020-10-30T16:45:51.422" v="2894" actId="14100"/>
          <ac:spMkLst>
            <pc:docMk/>
            <pc:sldMk cId="3961441872" sldId="274"/>
            <ac:spMk id="2" creationId="{97564F06-2BB2-4507-B6A9-F92E6F4BF0D9}"/>
          </ac:spMkLst>
        </pc:spChg>
        <pc:spChg chg="mod">
          <ac:chgData name="Steve Shellhammer" userId="0e71f22d-ee3e-49c0-82ff-dbc290af8082" providerId="ADAL" clId="{1FA6D0C0-13E4-43A5-BF3F-B30898E9E2C6}" dt="2020-10-30T19:45:52.429" v="6948" actId="20577"/>
          <ac:spMkLst>
            <pc:docMk/>
            <pc:sldMk cId="3961441872" sldId="274"/>
            <ac:spMk id="3" creationId="{8816B18C-3056-4808-9C7A-3B90A0F8A2F4}"/>
          </ac:spMkLst>
        </pc:spChg>
      </pc:sldChg>
      <pc:sldChg chg="modSp new mod">
        <pc:chgData name="Steve Shellhammer" userId="0e71f22d-ee3e-49c0-82ff-dbc290af8082" providerId="ADAL" clId="{1FA6D0C0-13E4-43A5-BF3F-B30898E9E2C6}" dt="2020-10-30T19:52:46.284" v="7066" actId="20577"/>
        <pc:sldMkLst>
          <pc:docMk/>
          <pc:sldMk cId="2364953142" sldId="275"/>
        </pc:sldMkLst>
        <pc:spChg chg="mod">
          <ac:chgData name="Steve Shellhammer" userId="0e71f22d-ee3e-49c0-82ff-dbc290af8082" providerId="ADAL" clId="{1FA6D0C0-13E4-43A5-BF3F-B30898E9E2C6}" dt="2020-10-30T19:23:03.607" v="4809" actId="14100"/>
          <ac:spMkLst>
            <pc:docMk/>
            <pc:sldMk cId="2364953142" sldId="275"/>
            <ac:spMk id="2" creationId="{C87CAFD7-DA9F-4E92-AF76-DF0E7700B142}"/>
          </ac:spMkLst>
        </pc:spChg>
        <pc:spChg chg="mod">
          <ac:chgData name="Steve Shellhammer" userId="0e71f22d-ee3e-49c0-82ff-dbc290af8082" providerId="ADAL" clId="{1FA6D0C0-13E4-43A5-BF3F-B30898E9E2C6}" dt="2020-10-30T19:52:46.284" v="7066" actId="20577"/>
          <ac:spMkLst>
            <pc:docMk/>
            <pc:sldMk cId="2364953142" sldId="275"/>
            <ac:spMk id="3" creationId="{4035FE75-1DF9-4956-B84C-C87774FDCDEC}"/>
          </ac:spMkLst>
        </pc:spChg>
      </pc:sldChg>
      <pc:sldChg chg="modSp new mod">
        <pc:chgData name="Steve Shellhammer" userId="0e71f22d-ee3e-49c0-82ff-dbc290af8082" providerId="ADAL" clId="{1FA6D0C0-13E4-43A5-BF3F-B30898E9E2C6}" dt="2020-10-30T19:31:07.181" v="5814" actId="20577"/>
        <pc:sldMkLst>
          <pc:docMk/>
          <pc:sldMk cId="2486563422" sldId="276"/>
        </pc:sldMkLst>
        <pc:spChg chg="mod">
          <ac:chgData name="Steve Shellhammer" userId="0e71f22d-ee3e-49c0-82ff-dbc290af8082" providerId="ADAL" clId="{1FA6D0C0-13E4-43A5-BF3F-B30898E9E2C6}" dt="2020-10-30T19:28:26.913" v="5381" actId="20577"/>
          <ac:spMkLst>
            <pc:docMk/>
            <pc:sldMk cId="2486563422" sldId="276"/>
            <ac:spMk id="2" creationId="{43C87DE8-690B-40D7-A6DD-E1A4C018475D}"/>
          </ac:spMkLst>
        </pc:spChg>
        <pc:spChg chg="mod">
          <ac:chgData name="Steve Shellhammer" userId="0e71f22d-ee3e-49c0-82ff-dbc290af8082" providerId="ADAL" clId="{1FA6D0C0-13E4-43A5-BF3F-B30898E9E2C6}" dt="2020-10-30T19:31:07.181" v="5814" actId="20577"/>
          <ac:spMkLst>
            <pc:docMk/>
            <pc:sldMk cId="2486563422" sldId="276"/>
            <ac:spMk id="3" creationId="{599B935B-3D65-4ABE-B79C-AB2C32193C85}"/>
          </ac:spMkLst>
        </pc:spChg>
      </pc:sldChg>
      <pc:sldChg chg="modSp new mod">
        <pc:chgData name="Steve Shellhammer" userId="0e71f22d-ee3e-49c0-82ff-dbc290af8082" providerId="ADAL" clId="{1FA6D0C0-13E4-43A5-BF3F-B30898E9E2C6}" dt="2020-10-30T19:39:59.856" v="6852" actId="20577"/>
        <pc:sldMkLst>
          <pc:docMk/>
          <pc:sldMk cId="711975241" sldId="277"/>
        </pc:sldMkLst>
        <pc:spChg chg="mod">
          <ac:chgData name="Steve Shellhammer" userId="0e71f22d-ee3e-49c0-82ff-dbc290af8082" providerId="ADAL" clId="{1FA6D0C0-13E4-43A5-BF3F-B30898E9E2C6}" dt="2020-10-30T19:32:01.736" v="5868" actId="20577"/>
          <ac:spMkLst>
            <pc:docMk/>
            <pc:sldMk cId="711975241" sldId="277"/>
            <ac:spMk id="2" creationId="{CA419E5A-26B1-4CE9-A29C-BE487C865C44}"/>
          </ac:spMkLst>
        </pc:spChg>
        <pc:spChg chg="mod">
          <ac:chgData name="Steve Shellhammer" userId="0e71f22d-ee3e-49c0-82ff-dbc290af8082" providerId="ADAL" clId="{1FA6D0C0-13E4-43A5-BF3F-B30898E9E2C6}" dt="2020-10-30T19:39:59.856" v="6852" actId="20577"/>
          <ac:spMkLst>
            <pc:docMk/>
            <pc:sldMk cId="711975241" sldId="277"/>
            <ac:spMk id="3" creationId="{B8F1C681-74D4-4C70-9E88-826668B41097}"/>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0EDC4922-B589-4EDB-921E-6E1B1C3E0AF7}"/>
    <pc:docChg chg="modSld">
      <pc:chgData name="Steve Shellhammer" userId="0e71f22d-ee3e-49c0-82ff-dbc290af8082" providerId="ADAL" clId="{0EDC4922-B589-4EDB-921E-6E1B1C3E0AF7}" dt="2020-11-14T16:25:24.426" v="1" actId="20577"/>
      <pc:docMkLst>
        <pc:docMk/>
      </pc:docMkLst>
      <pc:sldChg chg="modSp mod">
        <pc:chgData name="Steve Shellhammer" userId="0e71f22d-ee3e-49c0-82ff-dbc290af8082" providerId="ADAL" clId="{0EDC4922-B589-4EDB-921E-6E1B1C3E0AF7}" dt="2020-11-14T16:25:24.426" v="1" actId="20577"/>
        <pc:sldMkLst>
          <pc:docMk/>
          <pc:sldMk cId="0" sldId="256"/>
        </pc:sldMkLst>
        <pc:spChg chg="mod">
          <ac:chgData name="Steve Shellhammer" userId="0e71f22d-ee3e-49c0-82ff-dbc290af8082" providerId="ADAL" clId="{0EDC4922-B589-4EDB-921E-6E1B1C3E0AF7}" dt="2020-11-14T16:25:24.426" v="1" actId="20577"/>
          <ac:spMkLst>
            <pc:docMk/>
            <pc:sldMk cId="0" sldId="256"/>
            <ac:spMk id="3073" creationId="{00000000-0000-0000-0000-000000000000}"/>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2BE6910C-655B-4FE8-BD39-187557BD49BF}"/>
    <pc:docChg chg="undo custSel addSld delSld modSld">
      <pc:chgData name="Steve Shellhammer" userId="0e71f22d-ee3e-49c0-82ff-dbc290af8082" providerId="ADAL" clId="{2BE6910C-655B-4FE8-BD39-187557BD49BF}" dt="2021-02-05T17:40:13.733" v="3314" actId="1035"/>
      <pc:docMkLst>
        <pc:docMk/>
      </pc:docMkLst>
      <pc:sldChg chg="modSp mod">
        <pc:chgData name="Steve Shellhammer" userId="0e71f22d-ee3e-49c0-82ff-dbc290af8082" providerId="ADAL" clId="{2BE6910C-655B-4FE8-BD39-187557BD49BF}" dt="2021-02-05T00:40:18.494" v="65"/>
        <pc:sldMkLst>
          <pc:docMk/>
          <pc:sldMk cId="0" sldId="256"/>
        </pc:sldMkLst>
        <pc:spChg chg="mod">
          <ac:chgData name="Steve Shellhammer" userId="0e71f22d-ee3e-49c0-82ff-dbc290af8082" providerId="ADAL" clId="{2BE6910C-655B-4FE8-BD39-187557BD49BF}" dt="2021-02-05T00:39:11.266" v="41" actId="20577"/>
          <ac:spMkLst>
            <pc:docMk/>
            <pc:sldMk cId="0" sldId="256"/>
            <ac:spMk id="3073" creationId="{00000000-0000-0000-0000-000000000000}"/>
          </ac:spMkLst>
        </pc:spChg>
        <pc:spChg chg="mod">
          <ac:chgData name="Steve Shellhammer" userId="0e71f22d-ee3e-49c0-82ff-dbc290af8082" providerId="ADAL" clId="{2BE6910C-655B-4FE8-BD39-187557BD49BF}" dt="2021-02-05T00:39:32.688" v="47" actId="20577"/>
          <ac:spMkLst>
            <pc:docMk/>
            <pc:sldMk cId="0" sldId="256"/>
            <ac:spMk id="3074" creationId="{00000000-0000-0000-0000-000000000000}"/>
          </ac:spMkLst>
        </pc:spChg>
        <pc:graphicFrameChg chg="mod modGraphic">
          <ac:chgData name="Steve Shellhammer" userId="0e71f22d-ee3e-49c0-82ff-dbc290af8082" providerId="ADAL" clId="{2BE6910C-655B-4FE8-BD39-187557BD49BF}" dt="2021-02-05T00:40:18.494" v="65"/>
          <ac:graphicFrameMkLst>
            <pc:docMk/>
            <pc:sldMk cId="0" sldId="256"/>
            <ac:graphicFrameMk id="10" creationId="{56BFF8FC-15E6-4208-9DB8-296FB6B5AC3E}"/>
          </ac:graphicFrameMkLst>
        </pc:graphicFrameChg>
      </pc:sldChg>
      <pc:sldChg chg="del">
        <pc:chgData name="Steve Shellhammer" userId="0e71f22d-ee3e-49c0-82ff-dbc290af8082" providerId="ADAL" clId="{2BE6910C-655B-4FE8-BD39-187557BD49BF}" dt="2021-02-05T00:40:29.769" v="66" actId="47"/>
        <pc:sldMkLst>
          <pc:docMk/>
          <pc:sldMk cId="1469444791" sldId="257"/>
        </pc:sldMkLst>
      </pc:sldChg>
      <pc:sldChg chg="addSp modSp new mod">
        <pc:chgData name="Steve Shellhammer" userId="0e71f22d-ee3e-49c0-82ff-dbc290af8082" providerId="ADAL" clId="{2BE6910C-655B-4FE8-BD39-187557BD49BF}" dt="2021-02-05T17:40:13.733" v="3314" actId="1035"/>
        <pc:sldMkLst>
          <pc:docMk/>
          <pc:sldMk cId="3416484593" sldId="257"/>
        </pc:sldMkLst>
        <pc:spChg chg="mod">
          <ac:chgData name="Steve Shellhammer" userId="0e71f22d-ee3e-49c0-82ff-dbc290af8082" providerId="ADAL" clId="{2BE6910C-655B-4FE8-BD39-187557BD49BF}" dt="2021-02-05T00:49:12.251" v="758" actId="14100"/>
          <ac:spMkLst>
            <pc:docMk/>
            <pc:sldMk cId="3416484593" sldId="257"/>
            <ac:spMk id="2" creationId="{D115C41D-7351-4BA4-A93F-C30532F0AE9E}"/>
          </ac:spMkLst>
        </pc:spChg>
        <pc:spChg chg="mod">
          <ac:chgData name="Steve Shellhammer" userId="0e71f22d-ee3e-49c0-82ff-dbc290af8082" providerId="ADAL" clId="{2BE6910C-655B-4FE8-BD39-187557BD49BF}" dt="2021-02-05T00:50:13.135" v="773" actId="14100"/>
          <ac:spMkLst>
            <pc:docMk/>
            <pc:sldMk cId="3416484593" sldId="257"/>
            <ac:spMk id="3" creationId="{92939BCB-B75A-4CED-924C-E7435A319699}"/>
          </ac:spMkLst>
        </pc:spChg>
        <pc:spChg chg="add mod">
          <ac:chgData name="Steve Shellhammer" userId="0e71f22d-ee3e-49c0-82ff-dbc290af8082" providerId="ADAL" clId="{2BE6910C-655B-4FE8-BD39-187557BD49BF}" dt="2021-02-05T17:25:14.223" v="2726" actId="14100"/>
          <ac:spMkLst>
            <pc:docMk/>
            <pc:sldMk cId="3416484593" sldId="257"/>
            <ac:spMk id="9" creationId="{A2FFF5BC-0033-459D-8CDB-8847AD238E24}"/>
          </ac:spMkLst>
        </pc:spChg>
        <pc:picChg chg="add mod">
          <ac:chgData name="Steve Shellhammer" userId="0e71f22d-ee3e-49c0-82ff-dbc290af8082" providerId="ADAL" clId="{2BE6910C-655B-4FE8-BD39-187557BD49BF}" dt="2021-02-05T17:25:05.762" v="2723" actId="1076"/>
          <ac:picMkLst>
            <pc:docMk/>
            <pc:sldMk cId="3416484593" sldId="257"/>
            <ac:picMk id="8" creationId="{BF46574F-ACE4-4CCD-97F3-7AA142DE7667}"/>
          </ac:picMkLst>
        </pc:picChg>
        <pc:picChg chg="add mod">
          <ac:chgData name="Steve Shellhammer" userId="0e71f22d-ee3e-49c0-82ff-dbc290af8082" providerId="ADAL" clId="{2BE6910C-655B-4FE8-BD39-187557BD49BF}" dt="2021-02-05T17:40:13.733" v="3314" actId="1035"/>
          <ac:picMkLst>
            <pc:docMk/>
            <pc:sldMk cId="3416484593" sldId="257"/>
            <ac:picMk id="11" creationId="{94249B72-4717-4074-AE37-ED302FBA3767}"/>
          </ac:picMkLst>
        </pc:picChg>
      </pc:sldChg>
      <pc:sldChg chg="modSp new mod">
        <pc:chgData name="Steve Shellhammer" userId="0e71f22d-ee3e-49c0-82ff-dbc290af8082" providerId="ADAL" clId="{2BE6910C-655B-4FE8-BD39-187557BD49BF}" dt="2021-02-05T17:14:01.219" v="2570" actId="20577"/>
        <pc:sldMkLst>
          <pc:docMk/>
          <pc:sldMk cId="2011023064" sldId="258"/>
        </pc:sldMkLst>
        <pc:spChg chg="mod">
          <ac:chgData name="Steve Shellhammer" userId="0e71f22d-ee3e-49c0-82ff-dbc290af8082" providerId="ADAL" clId="{2BE6910C-655B-4FE8-BD39-187557BD49BF}" dt="2021-02-05T00:52:07.769" v="894" actId="14100"/>
          <ac:spMkLst>
            <pc:docMk/>
            <pc:sldMk cId="2011023064" sldId="258"/>
            <ac:spMk id="2" creationId="{F1CFDC06-867B-49E1-80F0-B5EDC1F08F33}"/>
          </ac:spMkLst>
        </pc:spChg>
        <pc:spChg chg="mod">
          <ac:chgData name="Steve Shellhammer" userId="0e71f22d-ee3e-49c0-82ff-dbc290af8082" providerId="ADAL" clId="{2BE6910C-655B-4FE8-BD39-187557BD49BF}" dt="2021-02-05T17:14:01.219" v="2570" actId="20577"/>
          <ac:spMkLst>
            <pc:docMk/>
            <pc:sldMk cId="2011023064" sldId="258"/>
            <ac:spMk id="3" creationId="{34DCCACE-DF08-4519-8439-6CB335272419}"/>
          </ac:spMkLst>
        </pc:spChg>
      </pc:sldChg>
      <pc:sldChg chg="del">
        <pc:chgData name="Steve Shellhammer" userId="0e71f22d-ee3e-49c0-82ff-dbc290af8082" providerId="ADAL" clId="{2BE6910C-655B-4FE8-BD39-187557BD49BF}" dt="2021-02-05T00:40:29.769" v="66" actId="47"/>
        <pc:sldMkLst>
          <pc:docMk/>
          <pc:sldMk cId="4279591397" sldId="258"/>
        </pc:sldMkLst>
      </pc:sldChg>
      <pc:sldChg chg="addSp delSp modSp new mod">
        <pc:chgData name="Steve Shellhammer" userId="0e71f22d-ee3e-49c0-82ff-dbc290af8082" providerId="ADAL" clId="{2BE6910C-655B-4FE8-BD39-187557BD49BF}" dt="2021-02-05T17:27:37.804" v="2742" actId="20577"/>
        <pc:sldMkLst>
          <pc:docMk/>
          <pc:sldMk cId="363200609" sldId="259"/>
        </pc:sldMkLst>
        <pc:spChg chg="mod">
          <ac:chgData name="Steve Shellhammer" userId="0e71f22d-ee3e-49c0-82ff-dbc290af8082" providerId="ADAL" clId="{2BE6910C-655B-4FE8-BD39-187557BD49BF}" dt="2021-02-05T15:12:28.192" v="1625" actId="14100"/>
          <ac:spMkLst>
            <pc:docMk/>
            <pc:sldMk cId="363200609" sldId="259"/>
            <ac:spMk id="2" creationId="{1CF14550-BCCD-4194-989C-B9F65727B951}"/>
          </ac:spMkLst>
        </pc:spChg>
        <pc:spChg chg="mod">
          <ac:chgData name="Steve Shellhammer" userId="0e71f22d-ee3e-49c0-82ff-dbc290af8082" providerId="ADAL" clId="{2BE6910C-655B-4FE8-BD39-187557BD49BF}" dt="2021-02-05T15:14:33.898" v="1635" actId="255"/>
          <ac:spMkLst>
            <pc:docMk/>
            <pc:sldMk cId="363200609" sldId="259"/>
            <ac:spMk id="3" creationId="{41FB1BFA-8A33-4751-BD2A-C7B90883830E}"/>
          </ac:spMkLst>
        </pc:spChg>
        <pc:spChg chg="add del mod">
          <ac:chgData name="Steve Shellhammer" userId="0e71f22d-ee3e-49c0-82ff-dbc290af8082" providerId="ADAL" clId="{2BE6910C-655B-4FE8-BD39-187557BD49BF}" dt="2021-02-05T15:12:39.961" v="1628" actId="478"/>
          <ac:spMkLst>
            <pc:docMk/>
            <pc:sldMk cId="363200609" sldId="259"/>
            <ac:spMk id="11" creationId="{E692A6E5-A2CB-495B-9554-1DCC64B713EF}"/>
          </ac:spMkLst>
        </pc:spChg>
        <pc:spChg chg="add mod">
          <ac:chgData name="Steve Shellhammer" userId="0e71f22d-ee3e-49c0-82ff-dbc290af8082" providerId="ADAL" clId="{2BE6910C-655B-4FE8-BD39-187557BD49BF}" dt="2021-02-05T17:27:37.804" v="2742" actId="20577"/>
          <ac:spMkLst>
            <pc:docMk/>
            <pc:sldMk cId="363200609" sldId="259"/>
            <ac:spMk id="14" creationId="{F75810C8-9A35-4990-B7A5-7C70529D7B1B}"/>
          </ac:spMkLst>
        </pc:spChg>
        <pc:graphicFrameChg chg="add mod modGraphic">
          <ac:chgData name="Steve Shellhammer" userId="0e71f22d-ee3e-49c0-82ff-dbc290af8082" providerId="ADAL" clId="{2BE6910C-655B-4FE8-BD39-187557BD49BF}" dt="2021-02-05T15:23:48.225" v="1887" actId="20577"/>
          <ac:graphicFrameMkLst>
            <pc:docMk/>
            <pc:sldMk cId="363200609" sldId="259"/>
            <ac:graphicFrameMk id="13" creationId="{88F12C2D-089A-4D7E-987A-C5E4CA011432}"/>
          </ac:graphicFrameMkLst>
        </pc:graphicFrameChg>
        <pc:picChg chg="add del mod">
          <ac:chgData name="Steve Shellhammer" userId="0e71f22d-ee3e-49c0-82ff-dbc290af8082" providerId="ADAL" clId="{2BE6910C-655B-4FE8-BD39-187557BD49BF}" dt="2021-02-05T15:16:44.168" v="1687" actId="478"/>
          <ac:picMkLst>
            <pc:docMk/>
            <pc:sldMk cId="363200609" sldId="259"/>
            <ac:picMk id="8" creationId="{1CD2537F-5DCB-4D2B-A9E9-7DC90E63CA4C}"/>
          </ac:picMkLst>
        </pc:picChg>
        <pc:picChg chg="add del">
          <ac:chgData name="Steve Shellhammer" userId="0e71f22d-ee3e-49c0-82ff-dbc290af8082" providerId="ADAL" clId="{2BE6910C-655B-4FE8-BD39-187557BD49BF}" dt="2021-02-05T01:16:57.949" v="1090" actId="478"/>
          <ac:picMkLst>
            <pc:docMk/>
            <pc:sldMk cId="363200609" sldId="259"/>
            <ac:picMk id="8" creationId="{2DC7FE88-4EBB-4A91-B2D5-C8BD846DB127}"/>
          </ac:picMkLst>
        </pc:picChg>
        <pc:picChg chg="add del">
          <ac:chgData name="Steve Shellhammer" userId="0e71f22d-ee3e-49c0-82ff-dbc290af8082" providerId="ADAL" clId="{2BE6910C-655B-4FE8-BD39-187557BD49BF}" dt="2021-02-05T15:12:24.235" v="1624" actId="478"/>
          <ac:picMkLst>
            <pc:docMk/>
            <pc:sldMk cId="363200609" sldId="259"/>
            <ac:picMk id="10" creationId="{50961071-A8A2-4153-ABDA-0B6D701977A9}"/>
          </ac:picMkLst>
        </pc:picChg>
        <pc:picChg chg="add del mod">
          <ac:chgData name="Steve Shellhammer" userId="0e71f22d-ee3e-49c0-82ff-dbc290af8082" providerId="ADAL" clId="{2BE6910C-655B-4FE8-BD39-187557BD49BF}" dt="2021-02-05T15:41:28.218" v="1930" actId="478"/>
          <ac:picMkLst>
            <pc:docMk/>
            <pc:sldMk cId="363200609" sldId="259"/>
            <ac:picMk id="12" creationId="{FE179502-79E9-4A59-9620-257CC3DF3215}"/>
          </ac:picMkLst>
        </pc:picChg>
        <pc:picChg chg="add mod">
          <ac:chgData name="Steve Shellhammer" userId="0e71f22d-ee3e-49c0-82ff-dbc290af8082" providerId="ADAL" clId="{2BE6910C-655B-4FE8-BD39-187557BD49BF}" dt="2021-02-05T15:42:01.327" v="1936" actId="1076"/>
          <ac:picMkLst>
            <pc:docMk/>
            <pc:sldMk cId="363200609" sldId="259"/>
            <ac:picMk id="16" creationId="{8DAB156B-ACEA-4FAF-8D9B-51631BC84ED8}"/>
          </ac:picMkLst>
        </pc:picChg>
      </pc:sldChg>
      <pc:sldChg chg="del">
        <pc:chgData name="Steve Shellhammer" userId="0e71f22d-ee3e-49c0-82ff-dbc290af8082" providerId="ADAL" clId="{2BE6910C-655B-4FE8-BD39-187557BD49BF}" dt="2021-02-05T00:40:29.769" v="66" actId="47"/>
        <pc:sldMkLst>
          <pc:docMk/>
          <pc:sldMk cId="1465134236" sldId="259"/>
        </pc:sldMkLst>
      </pc:sldChg>
      <pc:sldChg chg="del">
        <pc:chgData name="Steve Shellhammer" userId="0e71f22d-ee3e-49c0-82ff-dbc290af8082" providerId="ADAL" clId="{2BE6910C-655B-4FE8-BD39-187557BD49BF}" dt="2021-02-05T00:40:29.769" v="66" actId="47"/>
        <pc:sldMkLst>
          <pc:docMk/>
          <pc:sldMk cId="924830131" sldId="260"/>
        </pc:sldMkLst>
      </pc:sldChg>
      <pc:sldChg chg="addSp delSp modSp new mod">
        <pc:chgData name="Steve Shellhammer" userId="0e71f22d-ee3e-49c0-82ff-dbc290af8082" providerId="ADAL" clId="{2BE6910C-655B-4FE8-BD39-187557BD49BF}" dt="2021-02-05T17:20:32.792" v="2676" actId="33524"/>
        <pc:sldMkLst>
          <pc:docMk/>
          <pc:sldMk cId="4012903552" sldId="260"/>
        </pc:sldMkLst>
        <pc:spChg chg="mod">
          <ac:chgData name="Steve Shellhammer" userId="0e71f22d-ee3e-49c0-82ff-dbc290af8082" providerId="ADAL" clId="{2BE6910C-655B-4FE8-BD39-187557BD49BF}" dt="2021-02-05T15:37:22.502" v="1926" actId="14100"/>
          <ac:spMkLst>
            <pc:docMk/>
            <pc:sldMk cId="4012903552" sldId="260"/>
            <ac:spMk id="2" creationId="{1F88522A-321B-4725-8AEE-707F91020EA9}"/>
          </ac:spMkLst>
        </pc:spChg>
        <pc:spChg chg="mod">
          <ac:chgData name="Steve Shellhammer" userId="0e71f22d-ee3e-49c0-82ff-dbc290af8082" providerId="ADAL" clId="{2BE6910C-655B-4FE8-BD39-187557BD49BF}" dt="2021-02-05T15:43:38.746" v="1985" actId="14100"/>
          <ac:spMkLst>
            <pc:docMk/>
            <pc:sldMk cId="4012903552" sldId="260"/>
            <ac:spMk id="3" creationId="{4669D603-3FCF-4034-BE11-ED3988DBA29D}"/>
          </ac:spMkLst>
        </pc:spChg>
        <pc:spChg chg="add mod">
          <ac:chgData name="Steve Shellhammer" userId="0e71f22d-ee3e-49c0-82ff-dbc290af8082" providerId="ADAL" clId="{2BE6910C-655B-4FE8-BD39-187557BD49BF}" dt="2021-02-05T17:20:32.792" v="2676" actId="33524"/>
          <ac:spMkLst>
            <pc:docMk/>
            <pc:sldMk cId="4012903552" sldId="260"/>
            <ac:spMk id="8" creationId="{2E6357BA-60A6-47DB-A093-1B4D25D149AB}"/>
          </ac:spMkLst>
        </pc:spChg>
        <pc:spChg chg="add del mod">
          <ac:chgData name="Steve Shellhammer" userId="0e71f22d-ee3e-49c0-82ff-dbc290af8082" providerId="ADAL" clId="{2BE6910C-655B-4FE8-BD39-187557BD49BF}" dt="2021-02-05T15:36:52.022" v="1921" actId="478"/>
          <ac:spMkLst>
            <pc:docMk/>
            <pc:sldMk cId="4012903552" sldId="260"/>
            <ac:spMk id="9" creationId="{66843D3D-9E29-442C-9A28-676828AAB05B}"/>
          </ac:spMkLst>
        </pc:spChg>
        <pc:picChg chg="add del mod">
          <ac:chgData name="Steve Shellhammer" userId="0e71f22d-ee3e-49c0-82ff-dbc290af8082" providerId="ADAL" clId="{2BE6910C-655B-4FE8-BD39-187557BD49BF}" dt="2021-02-05T15:36:48.521" v="1920" actId="478"/>
          <ac:picMkLst>
            <pc:docMk/>
            <pc:sldMk cId="4012903552" sldId="260"/>
            <ac:picMk id="8" creationId="{8B172D7C-629C-4FCF-B326-31C725EA3459}"/>
          </ac:picMkLst>
        </pc:picChg>
        <pc:picChg chg="add del mod">
          <ac:chgData name="Steve Shellhammer" userId="0e71f22d-ee3e-49c0-82ff-dbc290af8082" providerId="ADAL" clId="{2BE6910C-655B-4FE8-BD39-187557BD49BF}" dt="2021-02-05T15:42:14.440" v="1937" actId="478"/>
          <ac:picMkLst>
            <pc:docMk/>
            <pc:sldMk cId="4012903552" sldId="260"/>
            <ac:picMk id="10" creationId="{A3E7BB44-6533-47B7-83AE-276B16CBFC2F}"/>
          </ac:picMkLst>
        </pc:picChg>
        <pc:picChg chg="add mod">
          <ac:chgData name="Steve Shellhammer" userId="0e71f22d-ee3e-49c0-82ff-dbc290af8082" providerId="ADAL" clId="{2BE6910C-655B-4FE8-BD39-187557BD49BF}" dt="2021-02-05T15:43:35.377" v="1984" actId="1076"/>
          <ac:picMkLst>
            <pc:docMk/>
            <pc:sldMk cId="4012903552" sldId="260"/>
            <ac:picMk id="12" creationId="{9489BED0-357F-4B6A-AA03-8F5ACFA37B31}"/>
          </ac:picMkLst>
        </pc:picChg>
      </pc:sldChg>
      <pc:sldChg chg="del">
        <pc:chgData name="Steve Shellhammer" userId="0e71f22d-ee3e-49c0-82ff-dbc290af8082" providerId="ADAL" clId="{2BE6910C-655B-4FE8-BD39-187557BD49BF}" dt="2021-02-05T00:40:29.769" v="66" actId="47"/>
        <pc:sldMkLst>
          <pc:docMk/>
          <pc:sldMk cId="1545110722" sldId="261"/>
        </pc:sldMkLst>
      </pc:sldChg>
      <pc:sldChg chg="addSp delSp modSp new mod">
        <pc:chgData name="Steve Shellhammer" userId="0e71f22d-ee3e-49c0-82ff-dbc290af8082" providerId="ADAL" clId="{2BE6910C-655B-4FE8-BD39-187557BD49BF}" dt="2021-02-05T17:21:34.975" v="2720" actId="6549"/>
        <pc:sldMkLst>
          <pc:docMk/>
          <pc:sldMk cId="3908104288" sldId="261"/>
        </pc:sldMkLst>
        <pc:spChg chg="mod">
          <ac:chgData name="Steve Shellhammer" userId="0e71f22d-ee3e-49c0-82ff-dbc290af8082" providerId="ADAL" clId="{2BE6910C-655B-4FE8-BD39-187557BD49BF}" dt="2021-02-05T15:46:49.536" v="1992" actId="14100"/>
          <ac:spMkLst>
            <pc:docMk/>
            <pc:sldMk cId="3908104288" sldId="261"/>
            <ac:spMk id="2" creationId="{244CB3FB-0EF3-4A95-B87F-4A4790D579B3}"/>
          </ac:spMkLst>
        </pc:spChg>
        <pc:spChg chg="mod">
          <ac:chgData name="Steve Shellhammer" userId="0e71f22d-ee3e-49c0-82ff-dbc290af8082" providerId="ADAL" clId="{2BE6910C-655B-4FE8-BD39-187557BD49BF}" dt="2021-02-05T17:21:34.975" v="2720" actId="6549"/>
          <ac:spMkLst>
            <pc:docMk/>
            <pc:sldMk cId="3908104288" sldId="261"/>
            <ac:spMk id="3" creationId="{C4BD1FD1-272E-445C-8140-ADE43B9D85EB}"/>
          </ac:spMkLst>
        </pc:spChg>
        <pc:picChg chg="add del">
          <ac:chgData name="Steve Shellhammer" userId="0e71f22d-ee3e-49c0-82ff-dbc290af8082" providerId="ADAL" clId="{2BE6910C-655B-4FE8-BD39-187557BD49BF}" dt="2021-02-05T15:43:53.128" v="1986" actId="478"/>
          <ac:picMkLst>
            <pc:docMk/>
            <pc:sldMk cId="3908104288" sldId="261"/>
            <ac:picMk id="8" creationId="{9AE990F7-8176-4680-A006-D27E196A26E4}"/>
          </ac:picMkLst>
        </pc:picChg>
        <pc:picChg chg="add mod">
          <ac:chgData name="Steve Shellhammer" userId="0e71f22d-ee3e-49c0-82ff-dbc290af8082" providerId="ADAL" clId="{2BE6910C-655B-4FE8-BD39-187557BD49BF}" dt="2021-02-05T15:46:35.605" v="1991" actId="1076"/>
          <ac:picMkLst>
            <pc:docMk/>
            <pc:sldMk cId="3908104288" sldId="261"/>
            <ac:picMk id="9" creationId="{6AF03C20-C198-4B24-A31C-746F83CFCBD4}"/>
          </ac:picMkLst>
        </pc:picChg>
      </pc:sldChg>
      <pc:sldChg chg="addSp delSp modSp new del mod">
        <pc:chgData name="Steve Shellhammer" userId="0e71f22d-ee3e-49c0-82ff-dbc290af8082" providerId="ADAL" clId="{2BE6910C-655B-4FE8-BD39-187557BD49BF}" dt="2021-02-05T15:23:14.533" v="1861" actId="47"/>
        <pc:sldMkLst>
          <pc:docMk/>
          <pc:sldMk cId="1010912348" sldId="262"/>
        </pc:sldMkLst>
        <pc:spChg chg="del">
          <ac:chgData name="Steve Shellhammer" userId="0e71f22d-ee3e-49c0-82ff-dbc290af8082" providerId="ADAL" clId="{2BE6910C-655B-4FE8-BD39-187557BD49BF}" dt="2021-02-05T15:15:04.480" v="1638" actId="3680"/>
          <ac:spMkLst>
            <pc:docMk/>
            <pc:sldMk cId="1010912348" sldId="262"/>
            <ac:spMk id="3" creationId="{27E6AD66-158E-4E5B-A1F3-8D86A3BC4FFF}"/>
          </ac:spMkLst>
        </pc:spChg>
        <pc:graphicFrameChg chg="add mod ord modGraphic">
          <ac:chgData name="Steve Shellhammer" userId="0e71f22d-ee3e-49c0-82ff-dbc290af8082" providerId="ADAL" clId="{2BE6910C-655B-4FE8-BD39-187557BD49BF}" dt="2021-02-05T15:19:31.610" v="1813" actId="14100"/>
          <ac:graphicFrameMkLst>
            <pc:docMk/>
            <pc:sldMk cId="1010912348" sldId="262"/>
            <ac:graphicFrameMk id="7" creationId="{429CD06D-2D15-4772-8E97-10EEA9DA0CF6}"/>
          </ac:graphicFrameMkLst>
        </pc:graphicFrameChg>
      </pc:sldChg>
      <pc:sldChg chg="addSp delSp modSp new mod">
        <pc:chgData name="Steve Shellhammer" userId="0e71f22d-ee3e-49c0-82ff-dbc290af8082" providerId="ADAL" clId="{2BE6910C-655B-4FE8-BD39-187557BD49BF}" dt="2021-02-05T17:39:34.662" v="3313" actId="1037"/>
        <pc:sldMkLst>
          <pc:docMk/>
          <pc:sldMk cId="2894843422" sldId="262"/>
        </pc:sldMkLst>
        <pc:spChg chg="mod">
          <ac:chgData name="Steve Shellhammer" userId="0e71f22d-ee3e-49c0-82ff-dbc290af8082" providerId="ADAL" clId="{2BE6910C-655B-4FE8-BD39-187557BD49BF}" dt="2021-02-05T17:32:02.682" v="3054" actId="14100"/>
          <ac:spMkLst>
            <pc:docMk/>
            <pc:sldMk cId="2894843422" sldId="262"/>
            <ac:spMk id="2" creationId="{26A477BF-637E-4FD0-A551-A64532DD4280}"/>
          </ac:spMkLst>
        </pc:spChg>
        <pc:spChg chg="mod">
          <ac:chgData name="Steve Shellhammer" userId="0e71f22d-ee3e-49c0-82ff-dbc290af8082" providerId="ADAL" clId="{2BE6910C-655B-4FE8-BD39-187557BD49BF}" dt="2021-02-05T17:37:47.062" v="3269" actId="20577"/>
          <ac:spMkLst>
            <pc:docMk/>
            <pc:sldMk cId="2894843422" sldId="262"/>
            <ac:spMk id="3" creationId="{89BCD192-1A18-4617-AF40-CDCC333A0BA6}"/>
          </ac:spMkLst>
        </pc:spChg>
        <pc:spChg chg="add del mod">
          <ac:chgData name="Steve Shellhammer" userId="0e71f22d-ee3e-49c0-82ff-dbc290af8082" providerId="ADAL" clId="{2BE6910C-655B-4FE8-BD39-187557BD49BF}" dt="2021-02-05T17:39:28.022" v="3312" actId="478"/>
          <ac:spMkLst>
            <pc:docMk/>
            <pc:sldMk cId="2894843422" sldId="262"/>
            <ac:spMk id="11" creationId="{CFBA5BFE-46BF-4BF8-A1CB-90579569E1BB}"/>
          </ac:spMkLst>
        </pc:spChg>
        <pc:graphicFrameChg chg="add mod modGraphic">
          <ac:chgData name="Steve Shellhammer" userId="0e71f22d-ee3e-49c0-82ff-dbc290af8082" providerId="ADAL" clId="{2BE6910C-655B-4FE8-BD39-187557BD49BF}" dt="2021-02-05T17:36:51.521" v="3256" actId="1037"/>
          <ac:graphicFrameMkLst>
            <pc:docMk/>
            <pc:sldMk cId="2894843422" sldId="262"/>
            <ac:graphicFrameMk id="10" creationId="{617CCFE5-490F-4AAD-8415-7A3694AB0135}"/>
          </ac:graphicFrameMkLst>
        </pc:graphicFrameChg>
        <pc:picChg chg="add mod">
          <ac:chgData name="Steve Shellhammer" userId="0e71f22d-ee3e-49c0-82ff-dbc290af8082" providerId="ADAL" clId="{2BE6910C-655B-4FE8-BD39-187557BD49BF}" dt="2021-02-05T17:38:05.952" v="3275" actId="1076"/>
          <ac:picMkLst>
            <pc:docMk/>
            <pc:sldMk cId="2894843422" sldId="262"/>
            <ac:picMk id="7" creationId="{43AA0BFF-F427-42A0-8620-87AEF683CB51}"/>
          </ac:picMkLst>
        </pc:picChg>
        <pc:picChg chg="add mod">
          <ac:chgData name="Steve Shellhammer" userId="0e71f22d-ee3e-49c0-82ff-dbc290af8082" providerId="ADAL" clId="{2BE6910C-655B-4FE8-BD39-187557BD49BF}" dt="2021-02-05T17:38:15.266" v="3279" actId="1076"/>
          <ac:picMkLst>
            <pc:docMk/>
            <pc:sldMk cId="2894843422" sldId="262"/>
            <ac:picMk id="8" creationId="{744CC750-8901-4D95-A5C4-94E998C9D65C}"/>
          </ac:picMkLst>
        </pc:picChg>
        <pc:picChg chg="add mod">
          <ac:chgData name="Steve Shellhammer" userId="0e71f22d-ee3e-49c0-82ff-dbc290af8082" providerId="ADAL" clId="{2BE6910C-655B-4FE8-BD39-187557BD49BF}" dt="2021-02-05T17:39:34.662" v="3313" actId="1037"/>
          <ac:picMkLst>
            <pc:docMk/>
            <pc:sldMk cId="2894843422" sldId="262"/>
            <ac:picMk id="9" creationId="{2FA206A7-80CA-4C0F-9385-A6E323241B68}"/>
          </ac:picMkLst>
        </pc:picChg>
      </pc:sldChg>
      <pc:sldChg chg="del">
        <pc:chgData name="Steve Shellhammer" userId="0e71f22d-ee3e-49c0-82ff-dbc290af8082" providerId="ADAL" clId="{2BE6910C-655B-4FE8-BD39-187557BD49BF}" dt="2021-02-05T00:40:29.769" v="66" actId="47"/>
        <pc:sldMkLst>
          <pc:docMk/>
          <pc:sldMk cId="3726462536" sldId="262"/>
        </pc:sldMkLst>
      </pc:sldChg>
      <pc:sldChg chg="addSp modSp new mod">
        <pc:chgData name="Steve Shellhammer" userId="0e71f22d-ee3e-49c0-82ff-dbc290af8082" providerId="ADAL" clId="{2BE6910C-655B-4FE8-BD39-187557BD49BF}" dt="2021-02-05T17:30:55.356" v="3036" actId="1076"/>
        <pc:sldMkLst>
          <pc:docMk/>
          <pc:sldMk cId="3889958180" sldId="263"/>
        </pc:sldMkLst>
        <pc:spChg chg="mod">
          <ac:chgData name="Steve Shellhammer" userId="0e71f22d-ee3e-49c0-82ff-dbc290af8082" providerId="ADAL" clId="{2BE6910C-655B-4FE8-BD39-187557BD49BF}" dt="2021-02-05T17:29:18.074" v="2868" actId="14100"/>
          <ac:spMkLst>
            <pc:docMk/>
            <pc:sldMk cId="3889958180" sldId="263"/>
            <ac:spMk id="2" creationId="{51ED4B42-0760-4445-B83B-ABFF90899E99}"/>
          </ac:spMkLst>
        </pc:spChg>
        <pc:spChg chg="mod">
          <ac:chgData name="Steve Shellhammer" userId="0e71f22d-ee3e-49c0-82ff-dbc290af8082" providerId="ADAL" clId="{2BE6910C-655B-4FE8-BD39-187557BD49BF}" dt="2021-02-05T17:29:15.730" v="2867" actId="1076"/>
          <ac:spMkLst>
            <pc:docMk/>
            <pc:sldMk cId="3889958180" sldId="263"/>
            <ac:spMk id="3" creationId="{6C6F657B-ED90-4A15-BD13-BAFCF82A50E6}"/>
          </ac:spMkLst>
        </pc:spChg>
        <pc:spChg chg="add mod">
          <ac:chgData name="Steve Shellhammer" userId="0e71f22d-ee3e-49c0-82ff-dbc290af8082" providerId="ADAL" clId="{2BE6910C-655B-4FE8-BD39-187557BD49BF}" dt="2021-02-05T17:30:55.356" v="3036" actId="1076"/>
          <ac:spMkLst>
            <pc:docMk/>
            <pc:sldMk cId="3889958180" sldId="263"/>
            <ac:spMk id="8" creationId="{50EEC1EB-DB09-4B39-8668-88574FCD1FEF}"/>
          </ac:spMkLst>
        </pc:spChg>
        <pc:graphicFrameChg chg="add mod modGraphic">
          <ac:chgData name="Steve Shellhammer" userId="0e71f22d-ee3e-49c0-82ff-dbc290af8082" providerId="ADAL" clId="{2BE6910C-655B-4FE8-BD39-187557BD49BF}" dt="2021-02-05T17:29:25.706" v="2891" actId="1037"/>
          <ac:graphicFrameMkLst>
            <pc:docMk/>
            <pc:sldMk cId="3889958180" sldId="263"/>
            <ac:graphicFrameMk id="7" creationId="{5156F8A3-054C-430C-8D7C-EED233DB52C2}"/>
          </ac:graphicFrameMkLst>
        </pc:graphicFrameChg>
      </pc:sldChg>
    </pc:docChg>
  </pc:docChgLst>
  <pc:docChgLst>
    <pc:chgData name="Steve Shellhammer" userId="0e71f22d-ee3e-49c0-82ff-dbc290af8082" providerId="ADAL" clId="{56999982-6FD3-4CAA-BD6E-2133D32CA1BD}"/>
    <pc:docChg chg="undo custSel addSld delSld modSld">
      <pc:chgData name="Steve Shellhammer" userId="0e71f22d-ee3e-49c0-82ff-dbc290af8082" providerId="ADAL" clId="{56999982-6FD3-4CAA-BD6E-2133D32CA1BD}" dt="2020-09-14T21:08:08.295" v="3524" actId="108"/>
      <pc:docMkLst>
        <pc:docMk/>
      </pc:docMkLst>
      <pc:sldChg chg="modSp mod">
        <pc:chgData name="Steve Shellhammer" userId="0e71f22d-ee3e-49c0-82ff-dbc290af8082" providerId="ADAL" clId="{56999982-6FD3-4CAA-BD6E-2133D32CA1BD}" dt="2020-09-13T19:05:43.108" v="19" actId="20577"/>
        <pc:sldMkLst>
          <pc:docMk/>
          <pc:sldMk cId="0" sldId="256"/>
        </pc:sldMkLst>
        <pc:spChg chg="mod">
          <ac:chgData name="Steve Shellhammer" userId="0e71f22d-ee3e-49c0-82ff-dbc290af8082" providerId="ADAL" clId="{56999982-6FD3-4CAA-BD6E-2133D32CA1BD}" dt="2020-09-13T19:05:43.108" v="19" actId="20577"/>
          <ac:spMkLst>
            <pc:docMk/>
            <pc:sldMk cId="0" sldId="256"/>
            <ac:spMk id="3073" creationId="{00000000-0000-0000-0000-000000000000}"/>
          </ac:spMkLst>
        </pc:spChg>
        <pc:graphicFrameChg chg="modGraphic">
          <ac:chgData name="Steve Shellhammer" userId="0e71f22d-ee3e-49c0-82ff-dbc290af8082" providerId="ADAL" clId="{56999982-6FD3-4CAA-BD6E-2133D32CA1BD}" dt="2020-09-13T19:05:37.324" v="6" actId="6549"/>
          <ac:graphicFrameMkLst>
            <pc:docMk/>
            <pc:sldMk cId="0" sldId="256"/>
            <ac:graphicFrameMk id="10" creationId="{56BFF8FC-15E6-4208-9DB8-296FB6B5AC3E}"/>
          </ac:graphicFrameMkLst>
        </pc:graphicFrameChg>
      </pc:sldChg>
      <pc:sldChg chg="modSp add mod">
        <pc:chgData name="Steve Shellhammer" userId="0e71f22d-ee3e-49c0-82ff-dbc290af8082" providerId="ADAL" clId="{56999982-6FD3-4CAA-BD6E-2133D32CA1BD}" dt="2020-09-14T21:06:22.255" v="3515"/>
        <pc:sldMkLst>
          <pc:docMk/>
          <pc:sldMk cId="3899096490" sldId="265"/>
        </pc:sldMkLst>
        <pc:spChg chg="mod">
          <ac:chgData name="Steve Shellhammer" userId="0e71f22d-ee3e-49c0-82ff-dbc290af8082" providerId="ADAL" clId="{56999982-6FD3-4CAA-BD6E-2133D32CA1BD}" dt="2020-09-14T21:06:22.255" v="3515"/>
          <ac:spMkLst>
            <pc:docMk/>
            <pc:sldMk cId="3899096490" sldId="265"/>
            <ac:spMk id="3" creationId="{2A00D786-872E-4B1F-AA40-84EDA2EDB847}"/>
          </ac:spMkLst>
        </pc:spChg>
      </pc:sldChg>
      <pc:sldChg chg="del">
        <pc:chgData name="Steve Shellhammer" userId="0e71f22d-ee3e-49c0-82ff-dbc290af8082" providerId="ADAL" clId="{56999982-6FD3-4CAA-BD6E-2133D32CA1BD}" dt="2020-09-13T19:17:10.447" v="307" actId="47"/>
        <pc:sldMkLst>
          <pc:docMk/>
          <pc:sldMk cId="1632125" sldId="479"/>
        </pc:sldMkLst>
      </pc:sldChg>
      <pc:sldChg chg="del">
        <pc:chgData name="Steve Shellhammer" userId="0e71f22d-ee3e-49c0-82ff-dbc290af8082" providerId="ADAL" clId="{56999982-6FD3-4CAA-BD6E-2133D32CA1BD}" dt="2020-09-13T19:17:10.447" v="307" actId="47"/>
        <pc:sldMkLst>
          <pc:docMk/>
          <pc:sldMk cId="1014374459" sldId="480"/>
        </pc:sldMkLst>
      </pc:sldChg>
      <pc:sldChg chg="del">
        <pc:chgData name="Steve Shellhammer" userId="0e71f22d-ee3e-49c0-82ff-dbc290af8082" providerId="ADAL" clId="{56999982-6FD3-4CAA-BD6E-2133D32CA1BD}" dt="2020-09-13T19:17:10.447" v="307" actId="47"/>
        <pc:sldMkLst>
          <pc:docMk/>
          <pc:sldMk cId="4238986428" sldId="481"/>
        </pc:sldMkLst>
      </pc:sldChg>
      <pc:sldChg chg="del">
        <pc:chgData name="Steve Shellhammer" userId="0e71f22d-ee3e-49c0-82ff-dbc290af8082" providerId="ADAL" clId="{56999982-6FD3-4CAA-BD6E-2133D32CA1BD}" dt="2020-09-13T19:17:10.447" v="307" actId="47"/>
        <pc:sldMkLst>
          <pc:docMk/>
          <pc:sldMk cId="3145523729" sldId="482"/>
        </pc:sldMkLst>
      </pc:sldChg>
      <pc:sldChg chg="del">
        <pc:chgData name="Steve Shellhammer" userId="0e71f22d-ee3e-49c0-82ff-dbc290af8082" providerId="ADAL" clId="{56999982-6FD3-4CAA-BD6E-2133D32CA1BD}" dt="2020-09-13T19:17:10.447" v="307" actId="47"/>
        <pc:sldMkLst>
          <pc:docMk/>
          <pc:sldMk cId="323650932" sldId="483"/>
        </pc:sldMkLst>
      </pc:sldChg>
      <pc:sldChg chg="del">
        <pc:chgData name="Steve Shellhammer" userId="0e71f22d-ee3e-49c0-82ff-dbc290af8082" providerId="ADAL" clId="{56999982-6FD3-4CAA-BD6E-2133D32CA1BD}" dt="2020-09-13T19:17:10.447" v="307" actId="47"/>
        <pc:sldMkLst>
          <pc:docMk/>
          <pc:sldMk cId="1165083760" sldId="484"/>
        </pc:sldMkLst>
      </pc:sldChg>
      <pc:sldChg chg="del">
        <pc:chgData name="Steve Shellhammer" userId="0e71f22d-ee3e-49c0-82ff-dbc290af8082" providerId="ADAL" clId="{56999982-6FD3-4CAA-BD6E-2133D32CA1BD}" dt="2020-09-13T19:17:10.447" v="307" actId="47"/>
        <pc:sldMkLst>
          <pc:docMk/>
          <pc:sldMk cId="1334691016" sldId="485"/>
        </pc:sldMkLst>
      </pc:sldChg>
      <pc:sldChg chg="del">
        <pc:chgData name="Steve Shellhammer" userId="0e71f22d-ee3e-49c0-82ff-dbc290af8082" providerId="ADAL" clId="{56999982-6FD3-4CAA-BD6E-2133D32CA1BD}" dt="2020-09-13T19:17:10.447" v="307" actId="47"/>
        <pc:sldMkLst>
          <pc:docMk/>
          <pc:sldMk cId="2415202813" sldId="486"/>
        </pc:sldMkLst>
      </pc:sldChg>
      <pc:sldChg chg="del">
        <pc:chgData name="Steve Shellhammer" userId="0e71f22d-ee3e-49c0-82ff-dbc290af8082" providerId="ADAL" clId="{56999982-6FD3-4CAA-BD6E-2133D32CA1BD}" dt="2020-09-13T19:17:10.447" v="307" actId="47"/>
        <pc:sldMkLst>
          <pc:docMk/>
          <pc:sldMk cId="675243109" sldId="487"/>
        </pc:sldMkLst>
      </pc:sldChg>
      <pc:sldChg chg="del">
        <pc:chgData name="Steve Shellhammer" userId="0e71f22d-ee3e-49c0-82ff-dbc290af8082" providerId="ADAL" clId="{56999982-6FD3-4CAA-BD6E-2133D32CA1BD}" dt="2020-09-13T19:17:10.447" v="307" actId="47"/>
        <pc:sldMkLst>
          <pc:docMk/>
          <pc:sldMk cId="3208908905" sldId="488"/>
        </pc:sldMkLst>
      </pc:sldChg>
      <pc:sldChg chg="del">
        <pc:chgData name="Steve Shellhammer" userId="0e71f22d-ee3e-49c0-82ff-dbc290af8082" providerId="ADAL" clId="{56999982-6FD3-4CAA-BD6E-2133D32CA1BD}" dt="2020-09-13T19:17:10.447" v="307" actId="47"/>
        <pc:sldMkLst>
          <pc:docMk/>
          <pc:sldMk cId="847141214" sldId="489"/>
        </pc:sldMkLst>
      </pc:sldChg>
      <pc:sldChg chg="del">
        <pc:chgData name="Steve Shellhammer" userId="0e71f22d-ee3e-49c0-82ff-dbc290af8082" providerId="ADAL" clId="{56999982-6FD3-4CAA-BD6E-2133D32CA1BD}" dt="2020-09-13T19:17:10.447" v="307" actId="47"/>
        <pc:sldMkLst>
          <pc:docMk/>
          <pc:sldMk cId="506027600" sldId="490"/>
        </pc:sldMkLst>
      </pc:sldChg>
      <pc:sldChg chg="del">
        <pc:chgData name="Steve Shellhammer" userId="0e71f22d-ee3e-49c0-82ff-dbc290af8082" providerId="ADAL" clId="{56999982-6FD3-4CAA-BD6E-2133D32CA1BD}" dt="2020-09-13T19:17:10.447" v="307" actId="47"/>
        <pc:sldMkLst>
          <pc:docMk/>
          <pc:sldMk cId="313986917" sldId="491"/>
        </pc:sldMkLst>
      </pc:sldChg>
      <pc:sldChg chg="del">
        <pc:chgData name="Steve Shellhammer" userId="0e71f22d-ee3e-49c0-82ff-dbc290af8082" providerId="ADAL" clId="{56999982-6FD3-4CAA-BD6E-2133D32CA1BD}" dt="2020-09-13T19:17:10.447" v="307" actId="47"/>
        <pc:sldMkLst>
          <pc:docMk/>
          <pc:sldMk cId="2263938305" sldId="492"/>
        </pc:sldMkLst>
      </pc:sldChg>
      <pc:sldChg chg="del">
        <pc:chgData name="Steve Shellhammer" userId="0e71f22d-ee3e-49c0-82ff-dbc290af8082" providerId="ADAL" clId="{56999982-6FD3-4CAA-BD6E-2133D32CA1BD}" dt="2020-09-13T19:17:10.447" v="307" actId="47"/>
        <pc:sldMkLst>
          <pc:docMk/>
          <pc:sldMk cId="3297841625" sldId="493"/>
        </pc:sldMkLst>
      </pc:sldChg>
      <pc:sldChg chg="del">
        <pc:chgData name="Steve Shellhammer" userId="0e71f22d-ee3e-49c0-82ff-dbc290af8082" providerId="ADAL" clId="{56999982-6FD3-4CAA-BD6E-2133D32CA1BD}" dt="2020-09-13T19:17:10.447" v="307" actId="47"/>
        <pc:sldMkLst>
          <pc:docMk/>
          <pc:sldMk cId="346948756" sldId="494"/>
        </pc:sldMkLst>
      </pc:sldChg>
      <pc:sldChg chg="addSp delSp modSp new mod">
        <pc:chgData name="Steve Shellhammer" userId="0e71f22d-ee3e-49c0-82ff-dbc290af8082" providerId="ADAL" clId="{56999982-6FD3-4CAA-BD6E-2133D32CA1BD}" dt="2020-09-14T16:28:48.734" v="405" actId="122"/>
        <pc:sldMkLst>
          <pc:docMk/>
          <pc:sldMk cId="4191573319" sldId="495"/>
        </pc:sldMkLst>
        <pc:spChg chg="mod">
          <ac:chgData name="Steve Shellhammer" userId="0e71f22d-ee3e-49c0-82ff-dbc290af8082" providerId="ADAL" clId="{56999982-6FD3-4CAA-BD6E-2133D32CA1BD}" dt="2020-09-13T19:06:12.458" v="60" actId="404"/>
          <ac:spMkLst>
            <pc:docMk/>
            <pc:sldMk cId="4191573319" sldId="495"/>
            <ac:spMk id="2" creationId="{2CDEB4C8-B95D-4759-AE60-7CAD743C62E1}"/>
          </ac:spMkLst>
        </pc:spChg>
        <pc:spChg chg="del">
          <ac:chgData name="Steve Shellhammer" userId="0e71f22d-ee3e-49c0-82ff-dbc290af8082" providerId="ADAL" clId="{56999982-6FD3-4CAA-BD6E-2133D32CA1BD}" dt="2020-09-13T19:06:26.864" v="61" actId="3680"/>
          <ac:spMkLst>
            <pc:docMk/>
            <pc:sldMk cId="4191573319" sldId="495"/>
            <ac:spMk id="3" creationId="{F7C8E9A4-3DD4-414C-B2F6-AC122861836F}"/>
          </ac:spMkLst>
        </pc:spChg>
        <pc:graphicFrameChg chg="add mod ord modGraphic">
          <ac:chgData name="Steve Shellhammer" userId="0e71f22d-ee3e-49c0-82ff-dbc290af8082" providerId="ADAL" clId="{56999982-6FD3-4CAA-BD6E-2133D32CA1BD}" dt="2020-09-14T16:28:48.734" v="405" actId="122"/>
          <ac:graphicFrameMkLst>
            <pc:docMk/>
            <pc:sldMk cId="4191573319" sldId="495"/>
            <ac:graphicFrameMk id="7" creationId="{AF7E718F-95A9-499B-9AFC-57B2DFB3A6E0}"/>
          </ac:graphicFrameMkLst>
        </pc:graphicFrameChg>
      </pc:sldChg>
      <pc:sldChg chg="modSp add mod">
        <pc:chgData name="Steve Shellhammer" userId="0e71f22d-ee3e-49c0-82ff-dbc290af8082" providerId="ADAL" clId="{56999982-6FD3-4CAA-BD6E-2133D32CA1BD}" dt="2020-09-14T16:26:04.361" v="403" actId="20577"/>
        <pc:sldMkLst>
          <pc:docMk/>
          <pc:sldMk cId="3401960948" sldId="496"/>
        </pc:sldMkLst>
        <pc:spChg chg="mod">
          <ac:chgData name="Steve Shellhammer" userId="0e71f22d-ee3e-49c0-82ff-dbc290af8082" providerId="ADAL" clId="{56999982-6FD3-4CAA-BD6E-2133D32CA1BD}" dt="2020-09-13T19:18:10.657" v="316" actId="20577"/>
          <ac:spMkLst>
            <pc:docMk/>
            <pc:sldMk cId="3401960948" sldId="496"/>
            <ac:spMk id="2" creationId="{2CDEB4C8-B95D-4759-AE60-7CAD743C62E1}"/>
          </ac:spMkLst>
        </pc:spChg>
        <pc:graphicFrameChg chg="mod modGraphic">
          <ac:chgData name="Steve Shellhammer" userId="0e71f22d-ee3e-49c0-82ff-dbc290af8082" providerId="ADAL" clId="{56999982-6FD3-4CAA-BD6E-2133D32CA1BD}" dt="2020-09-14T16:26:04.361" v="403" actId="20577"/>
          <ac:graphicFrameMkLst>
            <pc:docMk/>
            <pc:sldMk cId="3401960948" sldId="496"/>
            <ac:graphicFrameMk id="7" creationId="{AF7E718F-95A9-499B-9AFC-57B2DFB3A6E0}"/>
          </ac:graphicFrameMkLst>
        </pc:graphicFrameChg>
      </pc:sldChg>
      <pc:sldChg chg="addSp delSp modSp new mod">
        <pc:chgData name="Steve Shellhammer" userId="0e71f22d-ee3e-49c0-82ff-dbc290af8082" providerId="ADAL" clId="{56999982-6FD3-4CAA-BD6E-2133D32CA1BD}" dt="2020-09-14T18:38:57.478" v="1252" actId="6549"/>
        <pc:sldMkLst>
          <pc:docMk/>
          <pc:sldMk cId="3701075078" sldId="497"/>
        </pc:sldMkLst>
        <pc:spChg chg="mod">
          <ac:chgData name="Steve Shellhammer" userId="0e71f22d-ee3e-49c0-82ff-dbc290af8082" providerId="ADAL" clId="{56999982-6FD3-4CAA-BD6E-2133D32CA1BD}" dt="2020-09-14T18:29:30.647" v="1251" actId="6549"/>
          <ac:spMkLst>
            <pc:docMk/>
            <pc:sldMk cId="3701075078" sldId="497"/>
            <ac:spMk id="2" creationId="{64FBB1BD-F12B-4E42-99D5-6763FD2C5EA0}"/>
          </ac:spMkLst>
        </pc:spChg>
        <pc:spChg chg="del mod">
          <ac:chgData name="Steve Shellhammer" userId="0e71f22d-ee3e-49c0-82ff-dbc290af8082" providerId="ADAL" clId="{56999982-6FD3-4CAA-BD6E-2133D32CA1BD}" dt="2020-09-14T18:05:15.295" v="491" actId="478"/>
          <ac:spMkLst>
            <pc:docMk/>
            <pc:sldMk cId="3701075078" sldId="497"/>
            <ac:spMk id="3" creationId="{C61EB13A-5DD5-46B4-9DE1-2182648A2511}"/>
          </ac:spMkLst>
        </pc:spChg>
        <pc:spChg chg="add del mod">
          <ac:chgData name="Steve Shellhammer" userId="0e71f22d-ee3e-49c0-82ff-dbc290af8082" providerId="ADAL" clId="{56999982-6FD3-4CAA-BD6E-2133D32CA1BD}" dt="2020-09-14T18:05:19.756" v="493" actId="478"/>
          <ac:spMkLst>
            <pc:docMk/>
            <pc:sldMk cId="3701075078" sldId="497"/>
            <ac:spMk id="8" creationId="{CB07F10F-68A6-4ED7-9290-7EF4E96A38FC}"/>
          </ac:spMkLst>
        </pc:spChg>
        <pc:spChg chg="add mod">
          <ac:chgData name="Steve Shellhammer" userId="0e71f22d-ee3e-49c0-82ff-dbc290af8082" providerId="ADAL" clId="{56999982-6FD3-4CAA-BD6E-2133D32CA1BD}" dt="2020-09-14T18:38:57.478" v="1252" actId="6549"/>
          <ac:spMkLst>
            <pc:docMk/>
            <pc:sldMk cId="3701075078" sldId="497"/>
            <ac:spMk id="10" creationId="{7505EEF7-93E6-4313-A1A1-045F9E19097A}"/>
          </ac:spMkLst>
        </pc:spChg>
        <pc:graphicFrameChg chg="add mod modGraphic">
          <ac:chgData name="Steve Shellhammer" userId="0e71f22d-ee3e-49c0-82ff-dbc290af8082" providerId="ADAL" clId="{56999982-6FD3-4CAA-BD6E-2133D32CA1BD}" dt="2020-09-14T18:23:31.955" v="1219" actId="20577"/>
          <ac:graphicFrameMkLst>
            <pc:docMk/>
            <pc:sldMk cId="3701075078" sldId="497"/>
            <ac:graphicFrameMk id="9" creationId="{1EF253EE-6CEE-4799-A525-3363F4FABB58}"/>
          </ac:graphicFrameMkLst>
        </pc:graphicFrameChg>
      </pc:sldChg>
      <pc:sldChg chg="modSp new del mod">
        <pc:chgData name="Steve Shellhammer" userId="0e71f22d-ee3e-49c0-82ff-dbc290af8082" providerId="ADAL" clId="{56999982-6FD3-4CAA-BD6E-2133D32CA1BD}" dt="2020-09-14T18:39:06.862" v="1253" actId="47"/>
        <pc:sldMkLst>
          <pc:docMk/>
          <pc:sldMk cId="2270609276" sldId="498"/>
        </pc:sldMkLst>
        <pc:spChg chg="mod">
          <ac:chgData name="Steve Shellhammer" userId="0e71f22d-ee3e-49c0-82ff-dbc290af8082" providerId="ADAL" clId="{56999982-6FD3-4CAA-BD6E-2133D32CA1BD}" dt="2020-09-14T18:19:28.946" v="1088" actId="14100"/>
          <ac:spMkLst>
            <pc:docMk/>
            <pc:sldMk cId="2270609276" sldId="498"/>
            <ac:spMk id="3" creationId="{BB18DC1F-9E2A-4ACB-AB7F-BA247FF4E851}"/>
          </ac:spMkLst>
        </pc:spChg>
      </pc:sldChg>
      <pc:sldChg chg="modSp add mod">
        <pc:chgData name="Steve Shellhammer" userId="0e71f22d-ee3e-49c0-82ff-dbc290af8082" providerId="ADAL" clId="{56999982-6FD3-4CAA-BD6E-2133D32CA1BD}" dt="2020-09-14T18:53:33.146" v="1925" actId="20577"/>
        <pc:sldMkLst>
          <pc:docMk/>
          <pc:sldMk cId="2995030818" sldId="498"/>
        </pc:sldMkLst>
        <pc:spChg chg="mod">
          <ac:chgData name="Steve Shellhammer" userId="0e71f22d-ee3e-49c0-82ff-dbc290af8082" providerId="ADAL" clId="{56999982-6FD3-4CAA-BD6E-2133D32CA1BD}" dt="2020-09-14T18:39:31.096" v="1275" actId="20577"/>
          <ac:spMkLst>
            <pc:docMk/>
            <pc:sldMk cId="2995030818" sldId="498"/>
            <ac:spMk id="2" creationId="{64FBB1BD-F12B-4E42-99D5-6763FD2C5EA0}"/>
          </ac:spMkLst>
        </pc:spChg>
        <pc:spChg chg="mod">
          <ac:chgData name="Steve Shellhammer" userId="0e71f22d-ee3e-49c0-82ff-dbc290af8082" providerId="ADAL" clId="{56999982-6FD3-4CAA-BD6E-2133D32CA1BD}" dt="2020-09-14T18:53:33.146" v="1925" actId="20577"/>
          <ac:spMkLst>
            <pc:docMk/>
            <pc:sldMk cId="2995030818" sldId="498"/>
            <ac:spMk id="10" creationId="{7505EEF7-93E6-4313-A1A1-045F9E19097A}"/>
          </ac:spMkLst>
        </pc:spChg>
        <pc:graphicFrameChg chg="mod modGraphic">
          <ac:chgData name="Steve Shellhammer" userId="0e71f22d-ee3e-49c0-82ff-dbc290af8082" providerId="ADAL" clId="{56999982-6FD3-4CAA-BD6E-2133D32CA1BD}" dt="2020-09-14T18:48:54.450" v="1480"/>
          <ac:graphicFrameMkLst>
            <pc:docMk/>
            <pc:sldMk cId="2995030818" sldId="498"/>
            <ac:graphicFrameMk id="9" creationId="{1EF253EE-6CEE-4799-A525-3363F4FABB58}"/>
          </ac:graphicFrameMkLst>
        </pc:graphicFrameChg>
      </pc:sldChg>
      <pc:sldChg chg="addSp modSp new mod">
        <pc:chgData name="Steve Shellhammer" userId="0e71f22d-ee3e-49c0-82ff-dbc290af8082" providerId="ADAL" clId="{56999982-6FD3-4CAA-BD6E-2133D32CA1BD}" dt="2020-09-14T18:48:20.878" v="1479" actId="113"/>
        <pc:sldMkLst>
          <pc:docMk/>
          <pc:sldMk cId="534846813" sldId="499"/>
        </pc:sldMkLst>
        <pc:spChg chg="mod">
          <ac:chgData name="Steve Shellhammer" userId="0e71f22d-ee3e-49c0-82ff-dbc290af8082" providerId="ADAL" clId="{56999982-6FD3-4CAA-BD6E-2133D32CA1BD}" dt="2020-09-14T18:43:54.894" v="1313" actId="14100"/>
          <ac:spMkLst>
            <pc:docMk/>
            <pc:sldMk cId="534846813" sldId="499"/>
            <ac:spMk id="2" creationId="{698B9A7A-6622-4C90-BFD2-1A5F9DDBEB3D}"/>
          </ac:spMkLst>
        </pc:spChg>
        <pc:spChg chg="mod">
          <ac:chgData name="Steve Shellhammer" userId="0e71f22d-ee3e-49c0-82ff-dbc290af8082" providerId="ADAL" clId="{56999982-6FD3-4CAA-BD6E-2133D32CA1BD}" dt="2020-09-14T18:48:04.851" v="1478" actId="14100"/>
          <ac:spMkLst>
            <pc:docMk/>
            <pc:sldMk cId="534846813" sldId="499"/>
            <ac:spMk id="3" creationId="{3EC2BB32-032D-43A2-94F2-2FA7DBB4B41F}"/>
          </ac:spMkLst>
        </pc:spChg>
        <pc:graphicFrameChg chg="add mod modGraphic">
          <ac:chgData name="Steve Shellhammer" userId="0e71f22d-ee3e-49c0-82ff-dbc290af8082" providerId="ADAL" clId="{56999982-6FD3-4CAA-BD6E-2133D32CA1BD}" dt="2020-09-14T18:48:20.878" v="1479" actId="113"/>
          <ac:graphicFrameMkLst>
            <pc:docMk/>
            <pc:sldMk cId="534846813" sldId="499"/>
            <ac:graphicFrameMk id="7" creationId="{42F82BCF-3C2A-4E25-A63E-0A9DA607D51E}"/>
          </ac:graphicFrameMkLst>
        </pc:graphicFrameChg>
      </pc:sldChg>
      <pc:sldChg chg="modSp add mod">
        <pc:chgData name="Steve Shellhammer" userId="0e71f22d-ee3e-49c0-82ff-dbc290af8082" providerId="ADAL" clId="{56999982-6FD3-4CAA-BD6E-2133D32CA1BD}" dt="2020-09-14T19:03:19.643" v="2236" actId="20577"/>
        <pc:sldMkLst>
          <pc:docMk/>
          <pc:sldMk cId="76461937" sldId="500"/>
        </pc:sldMkLst>
        <pc:spChg chg="mod">
          <ac:chgData name="Steve Shellhammer" userId="0e71f22d-ee3e-49c0-82ff-dbc290af8082" providerId="ADAL" clId="{56999982-6FD3-4CAA-BD6E-2133D32CA1BD}" dt="2020-09-14T18:58:17.657" v="1965" actId="313"/>
          <ac:spMkLst>
            <pc:docMk/>
            <pc:sldMk cId="76461937" sldId="500"/>
            <ac:spMk id="2" creationId="{64FBB1BD-F12B-4E42-99D5-6763FD2C5EA0}"/>
          </ac:spMkLst>
        </pc:spChg>
        <pc:spChg chg="mod">
          <ac:chgData name="Steve Shellhammer" userId="0e71f22d-ee3e-49c0-82ff-dbc290af8082" providerId="ADAL" clId="{56999982-6FD3-4CAA-BD6E-2133D32CA1BD}" dt="2020-09-14T19:02:42.647" v="2229" actId="14100"/>
          <ac:spMkLst>
            <pc:docMk/>
            <pc:sldMk cId="76461937" sldId="500"/>
            <ac:spMk id="10" creationId="{7505EEF7-93E6-4313-A1A1-045F9E19097A}"/>
          </ac:spMkLst>
        </pc:spChg>
        <pc:graphicFrameChg chg="mod modGraphic">
          <ac:chgData name="Steve Shellhammer" userId="0e71f22d-ee3e-49c0-82ff-dbc290af8082" providerId="ADAL" clId="{56999982-6FD3-4CAA-BD6E-2133D32CA1BD}" dt="2020-09-14T19:03:19.643" v="2236" actId="20577"/>
          <ac:graphicFrameMkLst>
            <pc:docMk/>
            <pc:sldMk cId="76461937" sldId="500"/>
            <ac:graphicFrameMk id="9" creationId="{1EF253EE-6CEE-4799-A525-3363F4FABB58}"/>
          </ac:graphicFrameMkLst>
        </pc:graphicFrameChg>
      </pc:sldChg>
      <pc:sldChg chg="modSp add mod">
        <pc:chgData name="Steve Shellhammer" userId="0e71f22d-ee3e-49c0-82ff-dbc290af8082" providerId="ADAL" clId="{56999982-6FD3-4CAA-BD6E-2133D32CA1BD}" dt="2020-09-14T21:08:08.295" v="3524" actId="108"/>
        <pc:sldMkLst>
          <pc:docMk/>
          <pc:sldMk cId="1360978810" sldId="501"/>
        </pc:sldMkLst>
        <pc:spChg chg="mod">
          <ac:chgData name="Steve Shellhammer" userId="0e71f22d-ee3e-49c0-82ff-dbc290af8082" providerId="ADAL" clId="{56999982-6FD3-4CAA-BD6E-2133D32CA1BD}" dt="2020-09-14T19:03:56.522" v="2238"/>
          <ac:spMkLst>
            <pc:docMk/>
            <pc:sldMk cId="1360978810" sldId="501"/>
            <ac:spMk id="2" creationId="{64FBB1BD-F12B-4E42-99D5-6763FD2C5EA0}"/>
          </ac:spMkLst>
        </pc:spChg>
        <pc:spChg chg="mod">
          <ac:chgData name="Steve Shellhammer" userId="0e71f22d-ee3e-49c0-82ff-dbc290af8082" providerId="ADAL" clId="{56999982-6FD3-4CAA-BD6E-2133D32CA1BD}" dt="2020-09-14T19:08:46.705" v="2458"/>
          <ac:spMkLst>
            <pc:docMk/>
            <pc:sldMk cId="1360978810" sldId="501"/>
            <ac:spMk id="10" creationId="{7505EEF7-93E6-4313-A1A1-045F9E19097A}"/>
          </ac:spMkLst>
        </pc:spChg>
        <pc:graphicFrameChg chg="mod modGraphic">
          <ac:chgData name="Steve Shellhammer" userId="0e71f22d-ee3e-49c0-82ff-dbc290af8082" providerId="ADAL" clId="{56999982-6FD3-4CAA-BD6E-2133D32CA1BD}" dt="2020-09-14T21:08:08.295" v="3524" actId="108"/>
          <ac:graphicFrameMkLst>
            <pc:docMk/>
            <pc:sldMk cId="1360978810" sldId="501"/>
            <ac:graphicFrameMk id="9" creationId="{1EF253EE-6CEE-4799-A525-3363F4FABB58}"/>
          </ac:graphicFrameMkLst>
        </pc:graphicFrameChg>
      </pc:sldChg>
      <pc:sldChg chg="modSp new mod">
        <pc:chgData name="Steve Shellhammer" userId="0e71f22d-ee3e-49c0-82ff-dbc290af8082" providerId="ADAL" clId="{56999982-6FD3-4CAA-BD6E-2133D32CA1BD}" dt="2020-09-14T20:22:03.875" v="2973" actId="20577"/>
        <pc:sldMkLst>
          <pc:docMk/>
          <pc:sldMk cId="3497604811" sldId="502"/>
        </pc:sldMkLst>
        <pc:spChg chg="mod">
          <ac:chgData name="Steve Shellhammer" userId="0e71f22d-ee3e-49c0-82ff-dbc290af8082" providerId="ADAL" clId="{56999982-6FD3-4CAA-BD6E-2133D32CA1BD}" dt="2020-09-14T20:17:19.559" v="2511" actId="14100"/>
          <ac:spMkLst>
            <pc:docMk/>
            <pc:sldMk cId="3497604811" sldId="502"/>
            <ac:spMk id="2" creationId="{E4C22430-9B42-474B-B0F4-51A0FBF06F16}"/>
          </ac:spMkLst>
        </pc:spChg>
        <pc:spChg chg="mod">
          <ac:chgData name="Steve Shellhammer" userId="0e71f22d-ee3e-49c0-82ff-dbc290af8082" providerId="ADAL" clId="{56999982-6FD3-4CAA-BD6E-2133D32CA1BD}" dt="2020-09-14T20:22:03.875" v="2973" actId="20577"/>
          <ac:spMkLst>
            <pc:docMk/>
            <pc:sldMk cId="3497604811" sldId="502"/>
            <ac:spMk id="3" creationId="{2A0DFA0A-94C9-4923-8329-CB792A87B1BA}"/>
          </ac:spMkLst>
        </pc:spChg>
      </pc:sldChg>
      <pc:sldChg chg="addSp delSp modSp add mod">
        <pc:chgData name="Steve Shellhammer" userId="0e71f22d-ee3e-49c0-82ff-dbc290af8082" providerId="ADAL" clId="{56999982-6FD3-4CAA-BD6E-2133D32CA1BD}" dt="2020-09-14T21:04:16.895" v="3511" actId="1076"/>
        <pc:sldMkLst>
          <pc:docMk/>
          <pc:sldMk cId="1397097132" sldId="503"/>
        </pc:sldMkLst>
        <pc:spChg chg="mod">
          <ac:chgData name="Steve Shellhammer" userId="0e71f22d-ee3e-49c0-82ff-dbc290af8082" providerId="ADAL" clId="{56999982-6FD3-4CAA-BD6E-2133D32CA1BD}" dt="2020-09-14T20:53:41.969" v="3144" actId="14100"/>
          <ac:spMkLst>
            <pc:docMk/>
            <pc:sldMk cId="1397097132" sldId="503"/>
            <ac:spMk id="2" creationId="{64FBB1BD-F12B-4E42-99D5-6763FD2C5EA0}"/>
          </ac:spMkLst>
        </pc:spChg>
        <pc:spChg chg="add del mod">
          <ac:chgData name="Steve Shellhammer" userId="0e71f22d-ee3e-49c0-82ff-dbc290af8082" providerId="ADAL" clId="{56999982-6FD3-4CAA-BD6E-2133D32CA1BD}" dt="2020-09-14T20:57:51.473" v="3209" actId="478"/>
          <ac:spMkLst>
            <pc:docMk/>
            <pc:sldMk cId="1397097132" sldId="503"/>
            <ac:spMk id="8" creationId="{98F655DB-A1BA-4271-A628-2545597668A6}"/>
          </ac:spMkLst>
        </pc:spChg>
        <pc:spChg chg="mod">
          <ac:chgData name="Steve Shellhammer" userId="0e71f22d-ee3e-49c0-82ff-dbc290af8082" providerId="ADAL" clId="{56999982-6FD3-4CAA-BD6E-2133D32CA1BD}" dt="2020-09-14T21:04:16.895" v="3511" actId="1076"/>
          <ac:spMkLst>
            <pc:docMk/>
            <pc:sldMk cId="1397097132" sldId="503"/>
            <ac:spMk id="10" creationId="{7505EEF7-93E6-4313-A1A1-045F9E19097A}"/>
          </ac:spMkLst>
        </pc:spChg>
        <pc:spChg chg="add del mod">
          <ac:chgData name="Steve Shellhammer" userId="0e71f22d-ee3e-49c0-82ff-dbc290af8082" providerId="ADAL" clId="{56999982-6FD3-4CAA-BD6E-2133D32CA1BD}" dt="2020-09-14T20:59:06.762" v="3220" actId="478"/>
          <ac:spMkLst>
            <pc:docMk/>
            <pc:sldMk cId="1397097132" sldId="503"/>
            <ac:spMk id="11" creationId="{BA5089D7-02D3-4171-84D1-3D8CE56CB013}"/>
          </ac:spMkLst>
        </pc:spChg>
        <pc:spChg chg="add mod">
          <ac:chgData name="Steve Shellhammer" userId="0e71f22d-ee3e-49c0-82ff-dbc290af8082" providerId="ADAL" clId="{56999982-6FD3-4CAA-BD6E-2133D32CA1BD}" dt="2020-09-14T21:02:02.014" v="3266" actId="1076"/>
          <ac:spMkLst>
            <pc:docMk/>
            <pc:sldMk cId="1397097132" sldId="503"/>
            <ac:spMk id="15" creationId="{AD8DF2B4-C37B-4D76-A5D9-7CE5B9C5E4C4}"/>
          </ac:spMkLst>
        </pc:spChg>
        <pc:spChg chg="add mod">
          <ac:chgData name="Steve Shellhammer" userId="0e71f22d-ee3e-49c0-82ff-dbc290af8082" providerId="ADAL" clId="{56999982-6FD3-4CAA-BD6E-2133D32CA1BD}" dt="2020-09-14T21:02:38.473" v="3287" actId="207"/>
          <ac:spMkLst>
            <pc:docMk/>
            <pc:sldMk cId="1397097132" sldId="503"/>
            <ac:spMk id="17" creationId="{14F67CFC-9D00-4B77-AB84-24247F5D021D}"/>
          </ac:spMkLst>
        </pc:spChg>
        <pc:graphicFrameChg chg="mod modGraphic">
          <ac:chgData name="Steve Shellhammer" userId="0e71f22d-ee3e-49c0-82ff-dbc290af8082" providerId="ADAL" clId="{56999982-6FD3-4CAA-BD6E-2133D32CA1BD}" dt="2020-09-14T20:53:53.726" v="3155" actId="1038"/>
          <ac:graphicFrameMkLst>
            <pc:docMk/>
            <pc:sldMk cId="1397097132" sldId="503"/>
            <ac:graphicFrameMk id="9" creationId="{1EF253EE-6CEE-4799-A525-3363F4FABB58}"/>
          </ac:graphicFrameMkLst>
        </pc:graphicFrameChg>
        <pc:cxnChg chg="add mod">
          <ac:chgData name="Steve Shellhammer" userId="0e71f22d-ee3e-49c0-82ff-dbc290af8082" providerId="ADAL" clId="{56999982-6FD3-4CAA-BD6E-2133D32CA1BD}" dt="2020-09-14T21:00:16.355" v="3226" actId="1582"/>
          <ac:cxnSpMkLst>
            <pc:docMk/>
            <pc:sldMk cId="1397097132" sldId="503"/>
            <ac:cxnSpMk id="7" creationId="{0C5E101A-A773-409F-B348-3DDD57644D36}"/>
          </ac:cxnSpMkLst>
        </pc:cxnChg>
        <pc:cxnChg chg="add mod">
          <ac:chgData name="Steve Shellhammer" userId="0e71f22d-ee3e-49c0-82ff-dbc290af8082" providerId="ADAL" clId="{56999982-6FD3-4CAA-BD6E-2133D32CA1BD}" dt="2020-09-14T21:00:34.673" v="3229" actId="14100"/>
          <ac:cxnSpMkLst>
            <pc:docMk/>
            <pc:sldMk cId="1397097132" sldId="503"/>
            <ac:cxnSpMk id="13" creationId="{3FA74FE2-D8EE-4579-A1A3-4F7DC5F71615}"/>
          </ac:cxnSpMkLst>
        </pc:cxnChg>
      </pc:sldChg>
      <pc:sldChg chg="addSp delSp modSp new del mod">
        <pc:chgData name="Steve Shellhammer" userId="0e71f22d-ee3e-49c0-82ff-dbc290af8082" providerId="ADAL" clId="{56999982-6FD3-4CAA-BD6E-2133D32CA1BD}" dt="2020-09-14T21:04:32.203" v="3512" actId="47"/>
        <pc:sldMkLst>
          <pc:docMk/>
          <pc:sldMk cId="363676038" sldId="504"/>
        </pc:sldMkLst>
        <pc:spChg chg="mod">
          <ac:chgData name="Steve Shellhammer" userId="0e71f22d-ee3e-49c0-82ff-dbc290af8082" providerId="ADAL" clId="{56999982-6FD3-4CAA-BD6E-2133D32CA1BD}" dt="2020-09-14T20:57:11.333" v="3203" actId="2711"/>
          <ac:spMkLst>
            <pc:docMk/>
            <pc:sldMk cId="363676038" sldId="504"/>
            <ac:spMk id="3" creationId="{634C7F6D-B7DB-42C3-BA2D-B3C0BD732570}"/>
          </ac:spMkLst>
        </pc:spChg>
        <pc:spChg chg="add del mod">
          <ac:chgData name="Steve Shellhammer" userId="0e71f22d-ee3e-49c0-82ff-dbc290af8082" providerId="ADAL" clId="{56999982-6FD3-4CAA-BD6E-2133D32CA1BD}" dt="2020-09-14T20:55:22.508" v="3186" actId="478"/>
          <ac:spMkLst>
            <pc:docMk/>
            <pc:sldMk cId="363676038" sldId="504"/>
            <ac:spMk id="7" creationId="{09AC554A-2D6F-4066-AC65-9190AB858922}"/>
          </ac:spMkLst>
        </pc:spChg>
        <pc:picChg chg="add del mod">
          <ac:chgData name="Steve Shellhammer" userId="0e71f22d-ee3e-49c0-82ff-dbc290af8082" providerId="ADAL" clId="{56999982-6FD3-4CAA-BD6E-2133D32CA1BD}" dt="2020-09-14T20:58:52.555" v="3219" actId="478"/>
          <ac:picMkLst>
            <pc:docMk/>
            <pc:sldMk cId="363676038" sldId="504"/>
            <ac:picMk id="9" creationId="{C12D392B-1A31-4FD7-9200-FBC96ABBF9EA}"/>
          </ac:picMkLst>
        </pc:picChg>
      </pc:sldChg>
    </pc:docChg>
  </pc:docChgLst>
  <pc:docChgLst>
    <pc:chgData name="Steve Shellhammer" userId="0e71f22d-ee3e-49c0-82ff-dbc290af8082" providerId="ADAL" clId="{2EE7100A-4CE6-4451-BC5C-8C838D35895B}"/>
    <pc:docChg chg="undo redo custSel addSld delSld modSld">
      <pc:chgData name="Steve Shellhammer" userId="0e71f22d-ee3e-49c0-82ff-dbc290af8082" providerId="ADAL" clId="{2EE7100A-4CE6-4451-BC5C-8C838D35895B}" dt="2020-11-23T17:31:52.894" v="10348" actId="1076"/>
      <pc:docMkLst>
        <pc:docMk/>
      </pc:docMkLst>
      <pc:sldChg chg="modSp mod">
        <pc:chgData name="Steve Shellhammer" userId="0e71f22d-ee3e-49c0-82ff-dbc290af8082" providerId="ADAL" clId="{2EE7100A-4CE6-4451-BC5C-8C838D35895B}" dt="2020-11-23T16:52:15.796" v="9707" actId="20577"/>
        <pc:sldMkLst>
          <pc:docMk/>
          <pc:sldMk cId="0" sldId="256"/>
        </pc:sldMkLst>
        <pc:spChg chg="mod">
          <ac:chgData name="Steve Shellhammer" userId="0e71f22d-ee3e-49c0-82ff-dbc290af8082" providerId="ADAL" clId="{2EE7100A-4CE6-4451-BC5C-8C838D35895B}" dt="2020-11-19T22:06:47.174" v="24" actId="20577"/>
          <ac:spMkLst>
            <pc:docMk/>
            <pc:sldMk cId="0" sldId="256"/>
            <ac:spMk id="3073" creationId="{00000000-0000-0000-0000-000000000000}"/>
          </ac:spMkLst>
        </pc:spChg>
        <pc:spChg chg="mod">
          <ac:chgData name="Steve Shellhammer" userId="0e71f22d-ee3e-49c0-82ff-dbc290af8082" providerId="ADAL" clId="{2EE7100A-4CE6-4451-BC5C-8C838D35895B}" dt="2020-11-23T16:52:15.796" v="9707" actId="20577"/>
          <ac:spMkLst>
            <pc:docMk/>
            <pc:sldMk cId="0" sldId="256"/>
            <ac:spMk id="3074" creationId="{00000000-0000-0000-0000-000000000000}"/>
          </ac:spMkLst>
        </pc:spChg>
      </pc:sldChg>
      <pc:sldChg chg="del">
        <pc:chgData name="Steve Shellhammer" userId="0e71f22d-ee3e-49c0-82ff-dbc290af8082" providerId="ADAL" clId="{2EE7100A-4CE6-4451-BC5C-8C838D35895B}" dt="2020-11-19T22:14:26.682" v="117" actId="47"/>
        <pc:sldMkLst>
          <pc:docMk/>
          <pc:sldMk cId="44039789" sldId="278"/>
        </pc:sldMkLst>
      </pc:sldChg>
      <pc:sldChg chg="del">
        <pc:chgData name="Steve Shellhammer" userId="0e71f22d-ee3e-49c0-82ff-dbc290af8082" providerId="ADAL" clId="{2EE7100A-4CE6-4451-BC5C-8C838D35895B}" dt="2020-11-19T22:14:26.682" v="117" actId="47"/>
        <pc:sldMkLst>
          <pc:docMk/>
          <pc:sldMk cId="333196312" sldId="279"/>
        </pc:sldMkLst>
      </pc:sldChg>
      <pc:sldChg chg="del">
        <pc:chgData name="Steve Shellhammer" userId="0e71f22d-ee3e-49c0-82ff-dbc290af8082" providerId="ADAL" clId="{2EE7100A-4CE6-4451-BC5C-8C838D35895B}" dt="2020-11-19T22:14:26.682" v="117" actId="47"/>
        <pc:sldMkLst>
          <pc:docMk/>
          <pc:sldMk cId="2143031854" sldId="280"/>
        </pc:sldMkLst>
      </pc:sldChg>
      <pc:sldChg chg="del">
        <pc:chgData name="Steve Shellhammer" userId="0e71f22d-ee3e-49c0-82ff-dbc290af8082" providerId="ADAL" clId="{2EE7100A-4CE6-4451-BC5C-8C838D35895B}" dt="2020-11-19T22:14:26.682" v="117" actId="47"/>
        <pc:sldMkLst>
          <pc:docMk/>
          <pc:sldMk cId="2119200518" sldId="281"/>
        </pc:sldMkLst>
      </pc:sldChg>
      <pc:sldChg chg="del">
        <pc:chgData name="Steve Shellhammer" userId="0e71f22d-ee3e-49c0-82ff-dbc290af8082" providerId="ADAL" clId="{2EE7100A-4CE6-4451-BC5C-8C838D35895B}" dt="2020-11-19T22:14:26.682" v="117" actId="47"/>
        <pc:sldMkLst>
          <pc:docMk/>
          <pc:sldMk cId="1049906641" sldId="282"/>
        </pc:sldMkLst>
      </pc:sldChg>
      <pc:sldChg chg="del">
        <pc:chgData name="Steve Shellhammer" userId="0e71f22d-ee3e-49c0-82ff-dbc290af8082" providerId="ADAL" clId="{2EE7100A-4CE6-4451-BC5C-8C838D35895B}" dt="2020-11-19T22:14:26.682" v="117" actId="47"/>
        <pc:sldMkLst>
          <pc:docMk/>
          <pc:sldMk cId="1649533847" sldId="283"/>
        </pc:sldMkLst>
      </pc:sldChg>
      <pc:sldChg chg="del">
        <pc:chgData name="Steve Shellhammer" userId="0e71f22d-ee3e-49c0-82ff-dbc290af8082" providerId="ADAL" clId="{2EE7100A-4CE6-4451-BC5C-8C838D35895B}" dt="2020-11-19T22:14:26.682" v="117" actId="47"/>
        <pc:sldMkLst>
          <pc:docMk/>
          <pc:sldMk cId="2750045881" sldId="284"/>
        </pc:sldMkLst>
      </pc:sldChg>
      <pc:sldChg chg="modSp new mod">
        <pc:chgData name="Steve Shellhammer" userId="0e71f22d-ee3e-49c0-82ff-dbc290af8082" providerId="ADAL" clId="{2EE7100A-4CE6-4451-BC5C-8C838D35895B}" dt="2020-11-20T21:56:42.202" v="9115" actId="20577"/>
        <pc:sldMkLst>
          <pc:docMk/>
          <pc:sldMk cId="4203516816" sldId="285"/>
        </pc:sldMkLst>
        <pc:spChg chg="mod">
          <ac:chgData name="Steve Shellhammer" userId="0e71f22d-ee3e-49c0-82ff-dbc290af8082" providerId="ADAL" clId="{2EE7100A-4CE6-4451-BC5C-8C838D35895B}" dt="2020-11-19T22:07:17.342" v="51" actId="14100"/>
          <ac:spMkLst>
            <pc:docMk/>
            <pc:sldMk cId="4203516816" sldId="285"/>
            <ac:spMk id="2" creationId="{D1970312-1B1E-4FC6-B3BF-450166E60A79}"/>
          </ac:spMkLst>
        </pc:spChg>
        <pc:spChg chg="mod">
          <ac:chgData name="Steve Shellhammer" userId="0e71f22d-ee3e-49c0-82ff-dbc290af8082" providerId="ADAL" clId="{2EE7100A-4CE6-4451-BC5C-8C838D35895B}" dt="2020-11-20T21:56:42.202" v="9115" actId="20577"/>
          <ac:spMkLst>
            <pc:docMk/>
            <pc:sldMk cId="4203516816" sldId="285"/>
            <ac:spMk id="3" creationId="{E4B16332-62EE-4FFB-BA38-616DB129F3D9}"/>
          </ac:spMkLst>
        </pc:spChg>
      </pc:sldChg>
      <pc:sldChg chg="modSp new mod">
        <pc:chgData name="Steve Shellhammer" userId="0e71f22d-ee3e-49c0-82ff-dbc290af8082" providerId="ADAL" clId="{2EE7100A-4CE6-4451-BC5C-8C838D35895B}" dt="2020-11-20T22:03:21.392" v="9419" actId="20577"/>
        <pc:sldMkLst>
          <pc:docMk/>
          <pc:sldMk cId="3292809088" sldId="286"/>
        </pc:sldMkLst>
        <pc:spChg chg="mod">
          <ac:chgData name="Steve Shellhammer" userId="0e71f22d-ee3e-49c0-82ff-dbc290af8082" providerId="ADAL" clId="{2EE7100A-4CE6-4451-BC5C-8C838D35895B}" dt="2020-11-20T20:28:39.684" v="4512" actId="14100"/>
          <ac:spMkLst>
            <pc:docMk/>
            <pc:sldMk cId="3292809088" sldId="286"/>
            <ac:spMk id="2" creationId="{A11990CB-DE29-4A56-8B1E-C3137BFBF1A5}"/>
          </ac:spMkLst>
        </pc:spChg>
        <pc:spChg chg="mod">
          <ac:chgData name="Steve Shellhammer" userId="0e71f22d-ee3e-49c0-82ff-dbc290af8082" providerId="ADAL" clId="{2EE7100A-4CE6-4451-BC5C-8C838D35895B}" dt="2020-11-20T22:03:21.392" v="9419" actId="20577"/>
          <ac:spMkLst>
            <pc:docMk/>
            <pc:sldMk cId="3292809088" sldId="286"/>
            <ac:spMk id="3" creationId="{4AC0A72C-2685-47F5-8572-5F377F732AD3}"/>
          </ac:spMkLst>
        </pc:spChg>
        <pc:picChg chg="mod">
          <ac:chgData name="Steve Shellhammer" userId="0e71f22d-ee3e-49c0-82ff-dbc290af8082" providerId="ADAL" clId="{2EE7100A-4CE6-4451-BC5C-8C838D35895B}" dt="2020-11-19T22:14:08.262" v="115" actId="1076"/>
          <ac:picMkLst>
            <pc:docMk/>
            <pc:sldMk cId="3292809088" sldId="286"/>
            <ac:picMk id="7" creationId="{9D09BD7A-26E6-4FDA-B08D-CF8607376126}"/>
          </ac:picMkLst>
        </pc:picChg>
      </pc:sldChg>
      <pc:sldChg chg="modSp new mod">
        <pc:chgData name="Steve Shellhammer" userId="0e71f22d-ee3e-49c0-82ff-dbc290af8082" providerId="ADAL" clId="{2EE7100A-4CE6-4451-BC5C-8C838D35895B}" dt="2020-11-23T16:57:51.824" v="10001" actId="20577"/>
        <pc:sldMkLst>
          <pc:docMk/>
          <pc:sldMk cId="1747785114" sldId="287"/>
        </pc:sldMkLst>
        <pc:spChg chg="mod">
          <ac:chgData name="Steve Shellhammer" userId="0e71f22d-ee3e-49c0-82ff-dbc290af8082" providerId="ADAL" clId="{2EE7100A-4CE6-4451-BC5C-8C838D35895B}" dt="2020-11-20T20:43:50.800" v="6006" actId="14100"/>
          <ac:spMkLst>
            <pc:docMk/>
            <pc:sldMk cId="1747785114" sldId="287"/>
            <ac:spMk id="2" creationId="{F3B4CA69-13AD-46F3-A980-E13A86F0F5F9}"/>
          </ac:spMkLst>
        </pc:spChg>
        <pc:spChg chg="mod">
          <ac:chgData name="Steve Shellhammer" userId="0e71f22d-ee3e-49c0-82ff-dbc290af8082" providerId="ADAL" clId="{2EE7100A-4CE6-4451-BC5C-8C838D35895B}" dt="2020-11-23T16:57:51.824" v="10001" actId="20577"/>
          <ac:spMkLst>
            <pc:docMk/>
            <pc:sldMk cId="1747785114" sldId="287"/>
            <ac:spMk id="3" creationId="{05A24134-7C18-4D18-90FA-B27C095764FA}"/>
          </ac:spMkLst>
        </pc:spChg>
      </pc:sldChg>
      <pc:sldChg chg="modSp new del mod">
        <pc:chgData name="Steve Shellhammer" userId="0e71f22d-ee3e-49c0-82ff-dbc290af8082" providerId="ADAL" clId="{2EE7100A-4CE6-4451-BC5C-8C838D35895B}" dt="2020-11-20T21:38:45.173" v="7287" actId="47"/>
        <pc:sldMkLst>
          <pc:docMk/>
          <pc:sldMk cId="492069424" sldId="288"/>
        </pc:sldMkLst>
        <pc:spChg chg="mod">
          <ac:chgData name="Steve Shellhammer" userId="0e71f22d-ee3e-49c0-82ff-dbc290af8082" providerId="ADAL" clId="{2EE7100A-4CE6-4451-BC5C-8C838D35895B}" dt="2020-11-20T20:51:09.716" v="6544" actId="14100"/>
          <ac:spMkLst>
            <pc:docMk/>
            <pc:sldMk cId="492069424" sldId="288"/>
            <ac:spMk id="2" creationId="{406C0FBB-0400-449F-A56F-74057B6EE539}"/>
          </ac:spMkLst>
        </pc:spChg>
        <pc:spChg chg="mod">
          <ac:chgData name="Steve Shellhammer" userId="0e71f22d-ee3e-49c0-82ff-dbc290af8082" providerId="ADAL" clId="{2EE7100A-4CE6-4451-BC5C-8C838D35895B}" dt="2020-11-20T20:51:19.291" v="6545" actId="1076"/>
          <ac:spMkLst>
            <pc:docMk/>
            <pc:sldMk cId="492069424" sldId="288"/>
            <ac:spMk id="3" creationId="{FC978A7A-681C-4E94-9ABF-BF97FFC44028}"/>
          </ac:spMkLst>
        </pc:spChg>
      </pc:sldChg>
      <pc:sldChg chg="addSp modSp new mod">
        <pc:chgData name="Steve Shellhammer" userId="0e71f22d-ee3e-49c0-82ff-dbc290af8082" providerId="ADAL" clId="{2EE7100A-4CE6-4451-BC5C-8C838D35895B}" dt="2020-11-20T22:10:35.861" v="9554" actId="1076"/>
        <pc:sldMkLst>
          <pc:docMk/>
          <pc:sldMk cId="2957960818" sldId="289"/>
        </pc:sldMkLst>
        <pc:spChg chg="mod">
          <ac:chgData name="Steve Shellhammer" userId="0e71f22d-ee3e-49c0-82ff-dbc290af8082" providerId="ADAL" clId="{2EE7100A-4CE6-4451-BC5C-8C838D35895B}" dt="2020-11-20T21:45:05.114" v="7832" actId="14100"/>
          <ac:spMkLst>
            <pc:docMk/>
            <pc:sldMk cId="2957960818" sldId="289"/>
            <ac:spMk id="2" creationId="{D68FD344-65A8-4D98-A0BC-0EA5567A4271}"/>
          </ac:spMkLst>
        </pc:spChg>
        <pc:spChg chg="mod">
          <ac:chgData name="Steve Shellhammer" userId="0e71f22d-ee3e-49c0-82ff-dbc290af8082" providerId="ADAL" clId="{2EE7100A-4CE6-4451-BC5C-8C838D35895B}" dt="2020-11-20T22:10:15.987" v="9546" actId="20577"/>
          <ac:spMkLst>
            <pc:docMk/>
            <pc:sldMk cId="2957960818" sldId="289"/>
            <ac:spMk id="3" creationId="{F69E007F-8ED0-4CB6-AD41-3387EFC90382}"/>
          </ac:spMkLst>
        </pc:spChg>
        <pc:spChg chg="add mod">
          <ac:chgData name="Steve Shellhammer" userId="0e71f22d-ee3e-49c0-82ff-dbc290af8082" providerId="ADAL" clId="{2EE7100A-4CE6-4451-BC5C-8C838D35895B}" dt="2020-11-19T22:24:45.064" v="1087" actId="404"/>
          <ac:spMkLst>
            <pc:docMk/>
            <pc:sldMk cId="2957960818" sldId="289"/>
            <ac:spMk id="8" creationId="{78F2E5B9-7992-4694-98F6-4B988E3832CF}"/>
          </ac:spMkLst>
        </pc:spChg>
        <pc:spChg chg="add mod">
          <ac:chgData name="Steve Shellhammer" userId="0e71f22d-ee3e-49c0-82ff-dbc290af8082" providerId="ADAL" clId="{2EE7100A-4CE6-4451-BC5C-8C838D35895B}" dt="2020-11-19T22:24:45.064" v="1087" actId="404"/>
          <ac:spMkLst>
            <pc:docMk/>
            <pc:sldMk cId="2957960818" sldId="289"/>
            <ac:spMk id="9" creationId="{09C1008B-98C2-475E-8BD4-14CB2DCD705E}"/>
          </ac:spMkLst>
        </pc:spChg>
        <pc:spChg chg="add mod">
          <ac:chgData name="Steve Shellhammer" userId="0e71f22d-ee3e-49c0-82ff-dbc290af8082" providerId="ADAL" clId="{2EE7100A-4CE6-4451-BC5C-8C838D35895B}" dt="2020-11-19T22:24:45.064" v="1087" actId="404"/>
          <ac:spMkLst>
            <pc:docMk/>
            <pc:sldMk cId="2957960818" sldId="289"/>
            <ac:spMk id="10" creationId="{12F81CA6-601C-4B05-B6AA-A96790BB1427}"/>
          </ac:spMkLst>
        </pc:spChg>
        <pc:spChg chg="add mod">
          <ac:chgData name="Steve Shellhammer" userId="0e71f22d-ee3e-49c0-82ff-dbc290af8082" providerId="ADAL" clId="{2EE7100A-4CE6-4451-BC5C-8C838D35895B}" dt="2020-11-19T22:24:45.064" v="1087" actId="404"/>
          <ac:spMkLst>
            <pc:docMk/>
            <pc:sldMk cId="2957960818" sldId="289"/>
            <ac:spMk id="11" creationId="{D5928173-909E-4FB5-AF8A-0C8120BF8C48}"/>
          </ac:spMkLst>
        </pc:spChg>
        <pc:spChg chg="add mod">
          <ac:chgData name="Steve Shellhammer" userId="0e71f22d-ee3e-49c0-82ff-dbc290af8082" providerId="ADAL" clId="{2EE7100A-4CE6-4451-BC5C-8C838D35895B}" dt="2020-11-19T22:24:45.064" v="1087" actId="404"/>
          <ac:spMkLst>
            <pc:docMk/>
            <pc:sldMk cId="2957960818" sldId="289"/>
            <ac:spMk id="12" creationId="{363A5515-2DBA-4B3D-A4C6-BF2F15150698}"/>
          </ac:spMkLst>
        </pc:spChg>
        <pc:spChg chg="add mod">
          <ac:chgData name="Steve Shellhammer" userId="0e71f22d-ee3e-49c0-82ff-dbc290af8082" providerId="ADAL" clId="{2EE7100A-4CE6-4451-BC5C-8C838D35895B}" dt="2020-11-19T22:24:45.064" v="1087" actId="404"/>
          <ac:spMkLst>
            <pc:docMk/>
            <pc:sldMk cId="2957960818" sldId="289"/>
            <ac:spMk id="13" creationId="{B5E4704B-3C95-4312-B929-7494431AA07F}"/>
          </ac:spMkLst>
        </pc:spChg>
        <pc:spChg chg="add mod">
          <ac:chgData name="Steve Shellhammer" userId="0e71f22d-ee3e-49c0-82ff-dbc290af8082" providerId="ADAL" clId="{2EE7100A-4CE6-4451-BC5C-8C838D35895B}" dt="2020-11-19T22:24:45.064" v="1087" actId="404"/>
          <ac:spMkLst>
            <pc:docMk/>
            <pc:sldMk cId="2957960818" sldId="289"/>
            <ac:spMk id="14" creationId="{3D035738-0EBC-4801-BFC8-3C80934D28F4}"/>
          </ac:spMkLst>
        </pc:spChg>
        <pc:spChg chg="add mod">
          <ac:chgData name="Steve Shellhammer" userId="0e71f22d-ee3e-49c0-82ff-dbc290af8082" providerId="ADAL" clId="{2EE7100A-4CE6-4451-BC5C-8C838D35895B}" dt="2020-11-19T22:24:45.064" v="1087" actId="404"/>
          <ac:spMkLst>
            <pc:docMk/>
            <pc:sldMk cId="2957960818" sldId="289"/>
            <ac:spMk id="15" creationId="{7DC76D81-324D-4941-9113-B1ACFBA90C38}"/>
          </ac:spMkLst>
        </pc:spChg>
        <pc:spChg chg="add mod">
          <ac:chgData name="Steve Shellhammer" userId="0e71f22d-ee3e-49c0-82ff-dbc290af8082" providerId="ADAL" clId="{2EE7100A-4CE6-4451-BC5C-8C838D35895B}" dt="2020-11-19T22:24:45.064" v="1087" actId="404"/>
          <ac:spMkLst>
            <pc:docMk/>
            <pc:sldMk cId="2957960818" sldId="289"/>
            <ac:spMk id="16" creationId="{09BE962F-F30B-46CB-AB39-19C299EA6B76}"/>
          </ac:spMkLst>
        </pc:spChg>
        <pc:spChg chg="add mod">
          <ac:chgData name="Steve Shellhammer" userId="0e71f22d-ee3e-49c0-82ff-dbc290af8082" providerId="ADAL" clId="{2EE7100A-4CE6-4451-BC5C-8C838D35895B}" dt="2020-11-19T22:24:45.064" v="1087" actId="404"/>
          <ac:spMkLst>
            <pc:docMk/>
            <pc:sldMk cId="2957960818" sldId="289"/>
            <ac:spMk id="17" creationId="{ECB702FD-9C8E-4509-9C11-DCB00B4A9685}"/>
          </ac:spMkLst>
        </pc:spChg>
        <pc:spChg chg="add mod">
          <ac:chgData name="Steve Shellhammer" userId="0e71f22d-ee3e-49c0-82ff-dbc290af8082" providerId="ADAL" clId="{2EE7100A-4CE6-4451-BC5C-8C838D35895B}" dt="2020-11-20T22:10:35.861" v="9554" actId="1076"/>
          <ac:spMkLst>
            <pc:docMk/>
            <pc:sldMk cId="2957960818" sldId="289"/>
            <ac:spMk id="19" creationId="{1D815020-BD4B-49D9-8C61-DAA526CCEDDB}"/>
          </ac:spMkLst>
        </pc:spChg>
        <pc:grpChg chg="add mod">
          <ac:chgData name="Steve Shellhammer" userId="0e71f22d-ee3e-49c0-82ff-dbc290af8082" providerId="ADAL" clId="{2EE7100A-4CE6-4451-BC5C-8C838D35895B}" dt="2020-11-20T22:10:29.004" v="9553" actId="1037"/>
          <ac:grpSpMkLst>
            <pc:docMk/>
            <pc:sldMk cId="2957960818" sldId="289"/>
            <ac:grpSpMk id="18" creationId="{2A53570D-869B-4F95-8FEB-1731A35C7EBD}"/>
          </ac:grpSpMkLst>
        </pc:grpChg>
        <pc:picChg chg="add mod">
          <ac:chgData name="Steve Shellhammer" userId="0e71f22d-ee3e-49c0-82ff-dbc290af8082" providerId="ADAL" clId="{2EE7100A-4CE6-4451-BC5C-8C838D35895B}" dt="2020-11-19T22:24:37.236" v="1085" actId="164"/>
          <ac:picMkLst>
            <pc:docMk/>
            <pc:sldMk cId="2957960818" sldId="289"/>
            <ac:picMk id="7" creationId="{0EBCF3C4-E2F9-43CE-8BF8-416D309A25F8}"/>
          </ac:picMkLst>
        </pc:picChg>
      </pc:sldChg>
      <pc:sldChg chg="addSp modSp new mod">
        <pc:chgData name="Steve Shellhammer" userId="0e71f22d-ee3e-49c0-82ff-dbc290af8082" providerId="ADAL" clId="{2EE7100A-4CE6-4451-BC5C-8C838D35895B}" dt="2020-11-20T21:46:35.998" v="8103" actId="14100"/>
        <pc:sldMkLst>
          <pc:docMk/>
          <pc:sldMk cId="39225173" sldId="290"/>
        </pc:sldMkLst>
        <pc:spChg chg="mod">
          <ac:chgData name="Steve Shellhammer" userId="0e71f22d-ee3e-49c0-82ff-dbc290af8082" providerId="ADAL" clId="{2EE7100A-4CE6-4451-BC5C-8C838D35895B}" dt="2020-11-19T22:30:39.089" v="1423" actId="14100"/>
          <ac:spMkLst>
            <pc:docMk/>
            <pc:sldMk cId="39225173" sldId="290"/>
            <ac:spMk id="2" creationId="{088D2AA8-E638-4489-B32C-24EFAF005167}"/>
          </ac:spMkLst>
        </pc:spChg>
        <pc:spChg chg="mod">
          <ac:chgData name="Steve Shellhammer" userId="0e71f22d-ee3e-49c0-82ff-dbc290af8082" providerId="ADAL" clId="{2EE7100A-4CE6-4451-BC5C-8C838D35895B}" dt="2020-11-19T22:32:02.077" v="1430" actId="1076"/>
          <ac:spMkLst>
            <pc:docMk/>
            <pc:sldMk cId="39225173" sldId="290"/>
            <ac:spMk id="3" creationId="{F2D5A166-06C4-46C3-B255-B5E1BD8FB9F6}"/>
          </ac:spMkLst>
        </pc:spChg>
        <pc:spChg chg="mod">
          <ac:chgData name="Steve Shellhammer" userId="0e71f22d-ee3e-49c0-82ff-dbc290af8082" providerId="ADAL" clId="{2EE7100A-4CE6-4451-BC5C-8C838D35895B}" dt="2020-11-19T22:31:52.587" v="1428" actId="404"/>
          <ac:spMkLst>
            <pc:docMk/>
            <pc:sldMk cId="39225173" sldId="290"/>
            <ac:spMk id="9" creationId="{7039203E-74E9-4E70-8801-09F6B07098D4}"/>
          </ac:spMkLst>
        </pc:spChg>
        <pc:spChg chg="mod">
          <ac:chgData name="Steve Shellhammer" userId="0e71f22d-ee3e-49c0-82ff-dbc290af8082" providerId="ADAL" clId="{2EE7100A-4CE6-4451-BC5C-8C838D35895B}" dt="2020-11-19T22:31:52.587" v="1428" actId="404"/>
          <ac:spMkLst>
            <pc:docMk/>
            <pc:sldMk cId="39225173" sldId="290"/>
            <ac:spMk id="10" creationId="{296590C3-5F2F-41A1-92DB-4EEEFE2FD099}"/>
          </ac:spMkLst>
        </pc:spChg>
        <pc:spChg chg="mod">
          <ac:chgData name="Steve Shellhammer" userId="0e71f22d-ee3e-49c0-82ff-dbc290af8082" providerId="ADAL" clId="{2EE7100A-4CE6-4451-BC5C-8C838D35895B}" dt="2020-11-19T22:31:52.587" v="1428" actId="404"/>
          <ac:spMkLst>
            <pc:docMk/>
            <pc:sldMk cId="39225173" sldId="290"/>
            <ac:spMk id="11" creationId="{C9AAA64E-8117-4816-A3C6-568EA2C2A7D0}"/>
          </ac:spMkLst>
        </pc:spChg>
        <pc:spChg chg="mod">
          <ac:chgData name="Steve Shellhammer" userId="0e71f22d-ee3e-49c0-82ff-dbc290af8082" providerId="ADAL" clId="{2EE7100A-4CE6-4451-BC5C-8C838D35895B}" dt="2020-11-19T22:31:52.587" v="1428" actId="404"/>
          <ac:spMkLst>
            <pc:docMk/>
            <pc:sldMk cId="39225173" sldId="290"/>
            <ac:spMk id="13" creationId="{0FE5C19B-B45A-492A-BD07-A19B39279375}"/>
          </ac:spMkLst>
        </pc:spChg>
        <pc:spChg chg="mod">
          <ac:chgData name="Steve Shellhammer" userId="0e71f22d-ee3e-49c0-82ff-dbc290af8082" providerId="ADAL" clId="{2EE7100A-4CE6-4451-BC5C-8C838D35895B}" dt="2020-11-19T22:31:52.587" v="1428" actId="404"/>
          <ac:spMkLst>
            <pc:docMk/>
            <pc:sldMk cId="39225173" sldId="290"/>
            <ac:spMk id="14" creationId="{45D245F9-24F6-47B6-85D7-2C6A7E94DBA3}"/>
          </ac:spMkLst>
        </pc:spChg>
        <pc:spChg chg="mod">
          <ac:chgData name="Steve Shellhammer" userId="0e71f22d-ee3e-49c0-82ff-dbc290af8082" providerId="ADAL" clId="{2EE7100A-4CE6-4451-BC5C-8C838D35895B}" dt="2020-11-19T22:31:52.587" v="1428" actId="404"/>
          <ac:spMkLst>
            <pc:docMk/>
            <pc:sldMk cId="39225173" sldId="290"/>
            <ac:spMk id="15" creationId="{8D206000-906E-4B68-9465-D2417AEE68B5}"/>
          </ac:spMkLst>
        </pc:spChg>
        <pc:spChg chg="mod">
          <ac:chgData name="Steve Shellhammer" userId="0e71f22d-ee3e-49c0-82ff-dbc290af8082" providerId="ADAL" clId="{2EE7100A-4CE6-4451-BC5C-8C838D35895B}" dt="2020-11-19T22:31:52.587" v="1428" actId="404"/>
          <ac:spMkLst>
            <pc:docMk/>
            <pc:sldMk cId="39225173" sldId="290"/>
            <ac:spMk id="16" creationId="{D99C7F50-864E-44DC-86A7-6A50433B02DD}"/>
          </ac:spMkLst>
        </pc:spChg>
        <pc:spChg chg="mod">
          <ac:chgData name="Steve Shellhammer" userId="0e71f22d-ee3e-49c0-82ff-dbc290af8082" providerId="ADAL" clId="{2EE7100A-4CE6-4451-BC5C-8C838D35895B}" dt="2020-11-19T22:31:52.587" v="1428" actId="404"/>
          <ac:spMkLst>
            <pc:docMk/>
            <pc:sldMk cId="39225173" sldId="290"/>
            <ac:spMk id="17" creationId="{DEE17B2D-7A53-47B4-A0A1-DD1A0895644D}"/>
          </ac:spMkLst>
        </pc:spChg>
        <pc:spChg chg="mod">
          <ac:chgData name="Steve Shellhammer" userId="0e71f22d-ee3e-49c0-82ff-dbc290af8082" providerId="ADAL" clId="{2EE7100A-4CE6-4451-BC5C-8C838D35895B}" dt="2020-11-19T22:31:52.587" v="1428" actId="404"/>
          <ac:spMkLst>
            <pc:docMk/>
            <pc:sldMk cId="39225173" sldId="290"/>
            <ac:spMk id="18" creationId="{2F850C48-B0F0-49DE-A75D-BD0962801485}"/>
          </ac:spMkLst>
        </pc:spChg>
        <pc:spChg chg="mod">
          <ac:chgData name="Steve Shellhammer" userId="0e71f22d-ee3e-49c0-82ff-dbc290af8082" providerId="ADAL" clId="{2EE7100A-4CE6-4451-BC5C-8C838D35895B}" dt="2020-11-19T22:31:52.587" v="1428" actId="404"/>
          <ac:spMkLst>
            <pc:docMk/>
            <pc:sldMk cId="39225173" sldId="290"/>
            <ac:spMk id="19" creationId="{05D5E2E0-1886-48D0-80DE-5AA60C82CFC3}"/>
          </ac:spMkLst>
        </pc:spChg>
        <pc:spChg chg="mod">
          <ac:chgData name="Steve Shellhammer" userId="0e71f22d-ee3e-49c0-82ff-dbc290af8082" providerId="ADAL" clId="{2EE7100A-4CE6-4451-BC5C-8C838D35895B}" dt="2020-11-19T22:31:52.587" v="1428" actId="404"/>
          <ac:spMkLst>
            <pc:docMk/>
            <pc:sldMk cId="39225173" sldId="290"/>
            <ac:spMk id="20" creationId="{CD1C994E-9720-48D6-BD50-3C1A243B897E}"/>
          </ac:spMkLst>
        </pc:spChg>
        <pc:spChg chg="mod">
          <ac:chgData name="Steve Shellhammer" userId="0e71f22d-ee3e-49c0-82ff-dbc290af8082" providerId="ADAL" clId="{2EE7100A-4CE6-4451-BC5C-8C838D35895B}" dt="2020-11-19T22:31:52.587" v="1428" actId="404"/>
          <ac:spMkLst>
            <pc:docMk/>
            <pc:sldMk cId="39225173" sldId="290"/>
            <ac:spMk id="21" creationId="{CC62A863-8223-4C4B-9EA0-5E715ECFA7F3}"/>
          </ac:spMkLst>
        </pc:spChg>
        <pc:spChg chg="mod">
          <ac:chgData name="Steve Shellhammer" userId="0e71f22d-ee3e-49c0-82ff-dbc290af8082" providerId="ADAL" clId="{2EE7100A-4CE6-4451-BC5C-8C838D35895B}" dt="2020-11-19T22:31:52.587" v="1428" actId="404"/>
          <ac:spMkLst>
            <pc:docMk/>
            <pc:sldMk cId="39225173" sldId="290"/>
            <ac:spMk id="22" creationId="{CC21EBBE-FA73-44D9-B708-D06EBC3BBE6C}"/>
          </ac:spMkLst>
        </pc:spChg>
        <pc:spChg chg="mod">
          <ac:chgData name="Steve Shellhammer" userId="0e71f22d-ee3e-49c0-82ff-dbc290af8082" providerId="ADAL" clId="{2EE7100A-4CE6-4451-BC5C-8C838D35895B}" dt="2020-11-19T22:31:52.587" v="1428" actId="404"/>
          <ac:spMkLst>
            <pc:docMk/>
            <pc:sldMk cId="39225173" sldId="290"/>
            <ac:spMk id="23" creationId="{70692D8C-E7F6-4FE5-8168-032DA0FC174D}"/>
          </ac:spMkLst>
        </pc:spChg>
        <pc:spChg chg="mod">
          <ac:chgData name="Steve Shellhammer" userId="0e71f22d-ee3e-49c0-82ff-dbc290af8082" providerId="ADAL" clId="{2EE7100A-4CE6-4451-BC5C-8C838D35895B}" dt="2020-11-19T22:31:52.587" v="1428" actId="404"/>
          <ac:spMkLst>
            <pc:docMk/>
            <pc:sldMk cId="39225173" sldId="290"/>
            <ac:spMk id="24" creationId="{11E286D6-970D-4E38-AA4B-C5A264D84DD8}"/>
          </ac:spMkLst>
        </pc:spChg>
        <pc:spChg chg="mod">
          <ac:chgData name="Steve Shellhammer" userId="0e71f22d-ee3e-49c0-82ff-dbc290af8082" providerId="ADAL" clId="{2EE7100A-4CE6-4451-BC5C-8C838D35895B}" dt="2020-11-19T22:31:52.587" v="1428" actId="404"/>
          <ac:spMkLst>
            <pc:docMk/>
            <pc:sldMk cId="39225173" sldId="290"/>
            <ac:spMk id="25" creationId="{DC442FA1-A73C-4043-8A69-0D673E00801B}"/>
          </ac:spMkLst>
        </pc:spChg>
        <pc:spChg chg="mod">
          <ac:chgData name="Steve Shellhammer" userId="0e71f22d-ee3e-49c0-82ff-dbc290af8082" providerId="ADAL" clId="{2EE7100A-4CE6-4451-BC5C-8C838D35895B}" dt="2020-11-19T22:31:52.587" v="1428" actId="404"/>
          <ac:spMkLst>
            <pc:docMk/>
            <pc:sldMk cId="39225173" sldId="290"/>
            <ac:spMk id="26" creationId="{BA5972E8-74C9-4D2E-9941-9CA569FF3E80}"/>
          </ac:spMkLst>
        </pc:spChg>
        <pc:spChg chg="mod">
          <ac:chgData name="Steve Shellhammer" userId="0e71f22d-ee3e-49c0-82ff-dbc290af8082" providerId="ADAL" clId="{2EE7100A-4CE6-4451-BC5C-8C838D35895B}" dt="2020-11-19T22:31:52.587" v="1428" actId="404"/>
          <ac:spMkLst>
            <pc:docMk/>
            <pc:sldMk cId="39225173" sldId="290"/>
            <ac:spMk id="27" creationId="{CC50357F-CE6E-49CD-8B03-F6DB0AE5418B}"/>
          </ac:spMkLst>
        </pc:spChg>
        <pc:spChg chg="mod">
          <ac:chgData name="Steve Shellhammer" userId="0e71f22d-ee3e-49c0-82ff-dbc290af8082" providerId="ADAL" clId="{2EE7100A-4CE6-4451-BC5C-8C838D35895B}" dt="2020-11-19T22:31:52.587" v="1428" actId="404"/>
          <ac:spMkLst>
            <pc:docMk/>
            <pc:sldMk cId="39225173" sldId="290"/>
            <ac:spMk id="28" creationId="{37F1BA43-51FD-48BF-923C-886741BB32BE}"/>
          </ac:spMkLst>
        </pc:spChg>
        <pc:spChg chg="mod">
          <ac:chgData name="Steve Shellhammer" userId="0e71f22d-ee3e-49c0-82ff-dbc290af8082" providerId="ADAL" clId="{2EE7100A-4CE6-4451-BC5C-8C838D35895B}" dt="2020-11-19T22:31:52.587" v="1428" actId="404"/>
          <ac:spMkLst>
            <pc:docMk/>
            <pc:sldMk cId="39225173" sldId="290"/>
            <ac:spMk id="29" creationId="{21568F2C-66C9-41FA-8130-0C869D9F075B}"/>
          </ac:spMkLst>
        </pc:spChg>
        <pc:spChg chg="mod">
          <ac:chgData name="Steve Shellhammer" userId="0e71f22d-ee3e-49c0-82ff-dbc290af8082" providerId="ADAL" clId="{2EE7100A-4CE6-4451-BC5C-8C838D35895B}" dt="2020-11-19T22:31:52.587" v="1428" actId="404"/>
          <ac:spMkLst>
            <pc:docMk/>
            <pc:sldMk cId="39225173" sldId="290"/>
            <ac:spMk id="30" creationId="{B9E1A0F1-1777-4D62-9B38-080DD3688C68}"/>
          </ac:spMkLst>
        </pc:spChg>
        <pc:spChg chg="mod">
          <ac:chgData name="Steve Shellhammer" userId="0e71f22d-ee3e-49c0-82ff-dbc290af8082" providerId="ADAL" clId="{2EE7100A-4CE6-4451-BC5C-8C838D35895B}" dt="2020-11-19T22:31:52.587" v="1428" actId="404"/>
          <ac:spMkLst>
            <pc:docMk/>
            <pc:sldMk cId="39225173" sldId="290"/>
            <ac:spMk id="31" creationId="{E94F911B-FAAD-4991-8AC4-589B80410115}"/>
          </ac:spMkLst>
        </pc:spChg>
        <pc:spChg chg="mod">
          <ac:chgData name="Steve Shellhammer" userId="0e71f22d-ee3e-49c0-82ff-dbc290af8082" providerId="ADAL" clId="{2EE7100A-4CE6-4451-BC5C-8C838D35895B}" dt="2020-11-19T22:31:52.587" v="1428" actId="404"/>
          <ac:spMkLst>
            <pc:docMk/>
            <pc:sldMk cId="39225173" sldId="290"/>
            <ac:spMk id="32" creationId="{A78D792A-CFFB-4C6B-A44F-597FAA82CE02}"/>
          </ac:spMkLst>
        </pc:spChg>
        <pc:spChg chg="mod">
          <ac:chgData name="Steve Shellhammer" userId="0e71f22d-ee3e-49c0-82ff-dbc290af8082" providerId="ADAL" clId="{2EE7100A-4CE6-4451-BC5C-8C838D35895B}" dt="2020-11-19T22:31:52.587" v="1428" actId="404"/>
          <ac:spMkLst>
            <pc:docMk/>
            <pc:sldMk cId="39225173" sldId="290"/>
            <ac:spMk id="33" creationId="{E6A8AB8B-A77C-4D2E-BD09-B7408905AB02}"/>
          </ac:spMkLst>
        </pc:spChg>
        <pc:spChg chg="mod">
          <ac:chgData name="Steve Shellhammer" userId="0e71f22d-ee3e-49c0-82ff-dbc290af8082" providerId="ADAL" clId="{2EE7100A-4CE6-4451-BC5C-8C838D35895B}" dt="2020-11-19T22:31:52.587" v="1428" actId="404"/>
          <ac:spMkLst>
            <pc:docMk/>
            <pc:sldMk cId="39225173" sldId="290"/>
            <ac:spMk id="34" creationId="{4174446E-1726-4F5B-B3DE-32EAF13F315B}"/>
          </ac:spMkLst>
        </pc:spChg>
        <pc:spChg chg="mod">
          <ac:chgData name="Steve Shellhammer" userId="0e71f22d-ee3e-49c0-82ff-dbc290af8082" providerId="ADAL" clId="{2EE7100A-4CE6-4451-BC5C-8C838D35895B}" dt="2020-11-19T22:31:52.587" v="1428" actId="404"/>
          <ac:spMkLst>
            <pc:docMk/>
            <pc:sldMk cId="39225173" sldId="290"/>
            <ac:spMk id="35" creationId="{BB04B8AB-4F85-4557-A924-32CD7CE3F1D2}"/>
          </ac:spMkLst>
        </pc:spChg>
        <pc:spChg chg="mod">
          <ac:chgData name="Steve Shellhammer" userId="0e71f22d-ee3e-49c0-82ff-dbc290af8082" providerId="ADAL" clId="{2EE7100A-4CE6-4451-BC5C-8C838D35895B}" dt="2020-11-19T22:31:52.587" v="1428" actId="404"/>
          <ac:spMkLst>
            <pc:docMk/>
            <pc:sldMk cId="39225173" sldId="290"/>
            <ac:spMk id="36" creationId="{9BFF6B83-4032-4679-8361-7A295FBB8EF9}"/>
          </ac:spMkLst>
        </pc:spChg>
        <pc:spChg chg="mod">
          <ac:chgData name="Steve Shellhammer" userId="0e71f22d-ee3e-49c0-82ff-dbc290af8082" providerId="ADAL" clId="{2EE7100A-4CE6-4451-BC5C-8C838D35895B}" dt="2020-11-19T22:31:52.587" v="1428" actId="404"/>
          <ac:spMkLst>
            <pc:docMk/>
            <pc:sldMk cId="39225173" sldId="290"/>
            <ac:spMk id="37" creationId="{69E26E25-B878-4F54-A965-BB03F5700138}"/>
          </ac:spMkLst>
        </pc:spChg>
        <pc:spChg chg="mod">
          <ac:chgData name="Steve Shellhammer" userId="0e71f22d-ee3e-49c0-82ff-dbc290af8082" providerId="ADAL" clId="{2EE7100A-4CE6-4451-BC5C-8C838D35895B}" dt="2020-11-19T22:31:52.587" v="1428" actId="404"/>
          <ac:spMkLst>
            <pc:docMk/>
            <pc:sldMk cId="39225173" sldId="290"/>
            <ac:spMk id="38" creationId="{F642C699-C9FA-47EF-AB9B-6B4CB8B34604}"/>
          </ac:spMkLst>
        </pc:spChg>
        <pc:spChg chg="mod">
          <ac:chgData name="Steve Shellhammer" userId="0e71f22d-ee3e-49c0-82ff-dbc290af8082" providerId="ADAL" clId="{2EE7100A-4CE6-4451-BC5C-8C838D35895B}" dt="2020-11-19T22:31:52.587" v="1428" actId="404"/>
          <ac:spMkLst>
            <pc:docMk/>
            <pc:sldMk cId="39225173" sldId="290"/>
            <ac:spMk id="39" creationId="{1F1BDB53-580F-4D47-BEBC-8DC248E70A99}"/>
          </ac:spMkLst>
        </pc:spChg>
        <pc:spChg chg="mod">
          <ac:chgData name="Steve Shellhammer" userId="0e71f22d-ee3e-49c0-82ff-dbc290af8082" providerId="ADAL" clId="{2EE7100A-4CE6-4451-BC5C-8C838D35895B}" dt="2020-11-19T22:31:52.587" v="1428" actId="404"/>
          <ac:spMkLst>
            <pc:docMk/>
            <pc:sldMk cId="39225173" sldId="290"/>
            <ac:spMk id="40" creationId="{1247FA91-1CA4-421A-9906-F16CB28077EE}"/>
          </ac:spMkLst>
        </pc:spChg>
        <pc:spChg chg="mod">
          <ac:chgData name="Steve Shellhammer" userId="0e71f22d-ee3e-49c0-82ff-dbc290af8082" providerId="ADAL" clId="{2EE7100A-4CE6-4451-BC5C-8C838D35895B}" dt="2020-11-19T22:31:52.587" v="1428" actId="404"/>
          <ac:spMkLst>
            <pc:docMk/>
            <pc:sldMk cId="39225173" sldId="290"/>
            <ac:spMk id="41" creationId="{C0909504-5236-4ABD-8E90-824AAB2C42F3}"/>
          </ac:spMkLst>
        </pc:spChg>
        <pc:spChg chg="mod">
          <ac:chgData name="Steve Shellhammer" userId="0e71f22d-ee3e-49c0-82ff-dbc290af8082" providerId="ADAL" clId="{2EE7100A-4CE6-4451-BC5C-8C838D35895B}" dt="2020-11-19T22:31:52.587" v="1428" actId="404"/>
          <ac:spMkLst>
            <pc:docMk/>
            <pc:sldMk cId="39225173" sldId="290"/>
            <ac:spMk id="42" creationId="{C05FC318-CB07-4AA2-ACDA-0EC45DA489F0}"/>
          </ac:spMkLst>
        </pc:spChg>
        <pc:spChg chg="mod">
          <ac:chgData name="Steve Shellhammer" userId="0e71f22d-ee3e-49c0-82ff-dbc290af8082" providerId="ADAL" clId="{2EE7100A-4CE6-4451-BC5C-8C838D35895B}" dt="2020-11-19T22:31:52.587" v="1428" actId="404"/>
          <ac:spMkLst>
            <pc:docMk/>
            <pc:sldMk cId="39225173" sldId="290"/>
            <ac:spMk id="43" creationId="{32B21D26-A665-4E20-A83C-C3759FFE7003}"/>
          </ac:spMkLst>
        </pc:spChg>
        <pc:spChg chg="mod">
          <ac:chgData name="Steve Shellhammer" userId="0e71f22d-ee3e-49c0-82ff-dbc290af8082" providerId="ADAL" clId="{2EE7100A-4CE6-4451-BC5C-8C838D35895B}" dt="2020-11-19T22:31:52.587" v="1428" actId="404"/>
          <ac:spMkLst>
            <pc:docMk/>
            <pc:sldMk cId="39225173" sldId="290"/>
            <ac:spMk id="44" creationId="{C15E26BE-1774-42B0-B46A-1D74D1E27013}"/>
          </ac:spMkLst>
        </pc:spChg>
        <pc:spChg chg="mod">
          <ac:chgData name="Steve Shellhammer" userId="0e71f22d-ee3e-49c0-82ff-dbc290af8082" providerId="ADAL" clId="{2EE7100A-4CE6-4451-BC5C-8C838D35895B}" dt="2020-11-19T22:31:52.587" v="1428" actId="404"/>
          <ac:spMkLst>
            <pc:docMk/>
            <pc:sldMk cId="39225173" sldId="290"/>
            <ac:spMk id="45" creationId="{D9797359-0031-4759-8E5A-FFBE42F75902}"/>
          </ac:spMkLst>
        </pc:spChg>
        <pc:spChg chg="mod">
          <ac:chgData name="Steve Shellhammer" userId="0e71f22d-ee3e-49c0-82ff-dbc290af8082" providerId="ADAL" clId="{2EE7100A-4CE6-4451-BC5C-8C838D35895B}" dt="2020-11-19T22:31:52.587" v="1428" actId="404"/>
          <ac:spMkLst>
            <pc:docMk/>
            <pc:sldMk cId="39225173" sldId="290"/>
            <ac:spMk id="46" creationId="{5AE298EB-3BC3-4CD3-A4B1-9C4383BF7E63}"/>
          </ac:spMkLst>
        </pc:spChg>
        <pc:spChg chg="mod">
          <ac:chgData name="Steve Shellhammer" userId="0e71f22d-ee3e-49c0-82ff-dbc290af8082" providerId="ADAL" clId="{2EE7100A-4CE6-4451-BC5C-8C838D35895B}" dt="2020-11-19T22:31:52.587" v="1428" actId="404"/>
          <ac:spMkLst>
            <pc:docMk/>
            <pc:sldMk cId="39225173" sldId="290"/>
            <ac:spMk id="47" creationId="{4DFA6181-A2D9-41F2-AA54-7D198E0B9166}"/>
          </ac:spMkLst>
        </pc:spChg>
        <pc:spChg chg="mod">
          <ac:chgData name="Steve Shellhammer" userId="0e71f22d-ee3e-49c0-82ff-dbc290af8082" providerId="ADAL" clId="{2EE7100A-4CE6-4451-BC5C-8C838D35895B}" dt="2020-11-19T22:31:52.587" v="1428" actId="404"/>
          <ac:spMkLst>
            <pc:docMk/>
            <pc:sldMk cId="39225173" sldId="290"/>
            <ac:spMk id="48" creationId="{E28DD232-2D47-494D-944A-4C3687B6B817}"/>
          </ac:spMkLst>
        </pc:spChg>
        <pc:spChg chg="add mod">
          <ac:chgData name="Steve Shellhammer" userId="0e71f22d-ee3e-49c0-82ff-dbc290af8082" providerId="ADAL" clId="{2EE7100A-4CE6-4451-BC5C-8C838D35895B}" dt="2020-11-20T21:46:35.998" v="8103" actId="14100"/>
          <ac:spMkLst>
            <pc:docMk/>
            <pc:sldMk cId="39225173" sldId="290"/>
            <ac:spMk id="49" creationId="{16CE36E2-1CFC-4117-AC97-FE8375F5FE15}"/>
          </ac:spMkLst>
        </pc:spChg>
        <pc:grpChg chg="add mod">
          <ac:chgData name="Steve Shellhammer" userId="0e71f22d-ee3e-49c0-82ff-dbc290af8082" providerId="ADAL" clId="{2EE7100A-4CE6-4451-BC5C-8C838D35895B}" dt="2020-11-19T22:40:31.388" v="2399" actId="1037"/>
          <ac:grpSpMkLst>
            <pc:docMk/>
            <pc:sldMk cId="39225173" sldId="290"/>
            <ac:grpSpMk id="7" creationId="{CD4DF697-8AEA-4526-8E65-2E3DE39538D7}"/>
          </ac:grpSpMkLst>
        </pc:grpChg>
        <pc:grpChg chg="mod">
          <ac:chgData name="Steve Shellhammer" userId="0e71f22d-ee3e-49c0-82ff-dbc290af8082" providerId="ADAL" clId="{2EE7100A-4CE6-4451-BC5C-8C838D35895B}" dt="2020-11-19T22:31:43.474" v="1425"/>
          <ac:grpSpMkLst>
            <pc:docMk/>
            <pc:sldMk cId="39225173" sldId="290"/>
            <ac:grpSpMk id="8" creationId="{63FF38C9-D7F4-4D2E-9EC6-AE4354141DD0}"/>
          </ac:grpSpMkLst>
        </pc:grpChg>
        <pc:picChg chg="mod">
          <ac:chgData name="Steve Shellhammer" userId="0e71f22d-ee3e-49c0-82ff-dbc290af8082" providerId="ADAL" clId="{2EE7100A-4CE6-4451-BC5C-8C838D35895B}" dt="2020-11-19T22:31:43.474" v="1425"/>
          <ac:picMkLst>
            <pc:docMk/>
            <pc:sldMk cId="39225173" sldId="290"/>
            <ac:picMk id="12" creationId="{E1E90547-ECE7-4C1A-8BFA-70F1A8527491}"/>
          </ac:picMkLst>
        </pc:picChg>
      </pc:sldChg>
      <pc:sldChg chg="modSp new mod">
        <pc:chgData name="Steve Shellhammer" userId="0e71f22d-ee3e-49c0-82ff-dbc290af8082" providerId="ADAL" clId="{2EE7100A-4CE6-4451-BC5C-8C838D35895B}" dt="2020-11-23T17:31:52.894" v="10348" actId="1076"/>
        <pc:sldMkLst>
          <pc:docMk/>
          <pc:sldMk cId="3843651974" sldId="291"/>
        </pc:sldMkLst>
        <pc:spChg chg="mod">
          <ac:chgData name="Steve Shellhammer" userId="0e71f22d-ee3e-49c0-82ff-dbc290af8082" providerId="ADAL" clId="{2EE7100A-4CE6-4451-BC5C-8C838D35895B}" dt="2020-11-23T17:01:13.144" v="10306" actId="14100"/>
          <ac:spMkLst>
            <pc:docMk/>
            <pc:sldMk cId="3843651974" sldId="291"/>
            <ac:spMk id="2" creationId="{035F15F4-6F9D-48A4-9F0B-6F69EAE71CBE}"/>
          </ac:spMkLst>
        </pc:spChg>
        <pc:spChg chg="mod">
          <ac:chgData name="Steve Shellhammer" userId="0e71f22d-ee3e-49c0-82ff-dbc290af8082" providerId="ADAL" clId="{2EE7100A-4CE6-4451-BC5C-8C838D35895B}" dt="2020-11-23T17:31:52.894" v="10348" actId="1076"/>
          <ac:spMkLst>
            <pc:docMk/>
            <pc:sldMk cId="3843651974" sldId="291"/>
            <ac:spMk id="3" creationId="{0923CD69-2ED5-4BF2-910C-E7750B15BA2A}"/>
          </ac:spMkLst>
        </pc:spChg>
      </pc:sldChg>
      <pc:sldChg chg="modSp new mod">
        <pc:chgData name="Steve Shellhammer" userId="0e71f22d-ee3e-49c0-82ff-dbc290af8082" providerId="ADAL" clId="{2EE7100A-4CE6-4451-BC5C-8C838D35895B}" dt="2020-11-20T21:47:45.741" v="8109" actId="20577"/>
        <pc:sldMkLst>
          <pc:docMk/>
          <pc:sldMk cId="1996546894" sldId="292"/>
        </pc:sldMkLst>
        <pc:spChg chg="mod">
          <ac:chgData name="Steve Shellhammer" userId="0e71f22d-ee3e-49c0-82ff-dbc290af8082" providerId="ADAL" clId="{2EE7100A-4CE6-4451-BC5C-8C838D35895B}" dt="2020-11-20T21:47:45.741" v="8109" actId="20577"/>
          <ac:spMkLst>
            <pc:docMk/>
            <pc:sldMk cId="1996546894" sldId="292"/>
            <ac:spMk id="2" creationId="{DE70E7C0-94F2-4801-BC96-3FC16D405011}"/>
          </ac:spMkLst>
        </pc:spChg>
        <pc:spChg chg="mod">
          <ac:chgData name="Steve Shellhammer" userId="0e71f22d-ee3e-49c0-82ff-dbc290af8082" providerId="ADAL" clId="{2EE7100A-4CE6-4451-BC5C-8C838D35895B}" dt="2020-11-20T21:47:13.532" v="8104" actId="6549"/>
          <ac:spMkLst>
            <pc:docMk/>
            <pc:sldMk cId="1996546894" sldId="292"/>
            <ac:spMk id="3" creationId="{D78866E2-DA58-4C47-9671-24906290C2BF}"/>
          </ac:spMkLst>
        </pc:spChg>
      </pc:sldChg>
      <pc:sldChg chg="modSp new del mod">
        <pc:chgData name="Steve Shellhammer" userId="0e71f22d-ee3e-49c0-82ff-dbc290af8082" providerId="ADAL" clId="{2EE7100A-4CE6-4451-BC5C-8C838D35895B}" dt="2020-11-19T23:08:27.820" v="3498" actId="47"/>
        <pc:sldMkLst>
          <pc:docMk/>
          <pc:sldMk cId="4293234939" sldId="293"/>
        </pc:sldMkLst>
        <pc:spChg chg="mod">
          <ac:chgData name="Steve Shellhammer" userId="0e71f22d-ee3e-49c0-82ff-dbc290af8082" providerId="ADAL" clId="{2EE7100A-4CE6-4451-BC5C-8C838D35895B}" dt="2020-11-19T23:04:56.871" v="3297" actId="20577"/>
          <ac:spMkLst>
            <pc:docMk/>
            <pc:sldMk cId="4293234939" sldId="293"/>
            <ac:spMk id="2" creationId="{E3B73890-3360-401A-B5FC-793E90DC1B5F}"/>
          </ac:spMkLst>
        </pc:spChg>
        <pc:spChg chg="mod">
          <ac:chgData name="Steve Shellhammer" userId="0e71f22d-ee3e-49c0-82ff-dbc290af8082" providerId="ADAL" clId="{2EE7100A-4CE6-4451-BC5C-8C838D35895B}" dt="2020-11-19T23:05:26.858" v="3379" actId="20577"/>
          <ac:spMkLst>
            <pc:docMk/>
            <pc:sldMk cId="4293234939" sldId="293"/>
            <ac:spMk id="3" creationId="{87893C5D-C4D7-4958-BDCF-D1A42827DB48}"/>
          </ac:spMkLst>
        </pc:spChg>
      </pc:sldChg>
      <pc:sldChg chg="modSp new del mod">
        <pc:chgData name="Steve Shellhammer" userId="0e71f22d-ee3e-49c0-82ff-dbc290af8082" providerId="ADAL" clId="{2EE7100A-4CE6-4451-BC5C-8C838D35895B}" dt="2020-11-20T21:47:33.025" v="8105" actId="47"/>
        <pc:sldMkLst>
          <pc:docMk/>
          <pc:sldMk cId="690522459" sldId="294"/>
        </pc:sldMkLst>
        <pc:spChg chg="mod">
          <ac:chgData name="Steve Shellhammer" userId="0e71f22d-ee3e-49c0-82ff-dbc290af8082" providerId="ADAL" clId="{2EE7100A-4CE6-4451-BC5C-8C838D35895B}" dt="2020-11-19T23:06:58.080" v="3451" actId="404"/>
          <ac:spMkLst>
            <pc:docMk/>
            <pc:sldMk cId="690522459" sldId="294"/>
            <ac:spMk id="2" creationId="{62068B1B-938D-4EEA-907F-E1F5AD5A6675}"/>
          </ac:spMkLst>
        </pc:spChg>
        <pc:spChg chg="mod">
          <ac:chgData name="Steve Shellhammer" userId="0e71f22d-ee3e-49c0-82ff-dbc290af8082" providerId="ADAL" clId="{2EE7100A-4CE6-4451-BC5C-8C838D35895B}" dt="2020-11-19T23:12:40.355" v="4056" actId="20577"/>
          <ac:spMkLst>
            <pc:docMk/>
            <pc:sldMk cId="690522459" sldId="294"/>
            <ac:spMk id="3" creationId="{7F53B972-63DB-4474-9F06-A542ABEE62FC}"/>
          </ac:spMkLst>
        </pc:spChg>
      </pc:sldChg>
      <pc:sldChg chg="modSp new mod">
        <pc:chgData name="Steve Shellhammer" userId="0e71f22d-ee3e-49c0-82ff-dbc290af8082" providerId="ADAL" clId="{2EE7100A-4CE6-4451-BC5C-8C838D35895B}" dt="2020-11-20T22:02:58.487" v="9416" actId="6549"/>
        <pc:sldMkLst>
          <pc:docMk/>
          <pc:sldMk cId="4145748694" sldId="295"/>
        </pc:sldMkLst>
        <pc:spChg chg="mod">
          <ac:chgData name="Steve Shellhammer" userId="0e71f22d-ee3e-49c0-82ff-dbc290af8082" providerId="ADAL" clId="{2EE7100A-4CE6-4451-BC5C-8C838D35895B}" dt="2020-11-20T20:26:03.011" v="4316" actId="20577"/>
          <ac:spMkLst>
            <pc:docMk/>
            <pc:sldMk cId="4145748694" sldId="295"/>
            <ac:spMk id="2" creationId="{0A571480-87E3-4AB7-9DEE-25E84FFF5B9C}"/>
          </ac:spMkLst>
        </pc:spChg>
        <pc:spChg chg="mod">
          <ac:chgData name="Steve Shellhammer" userId="0e71f22d-ee3e-49c0-82ff-dbc290af8082" providerId="ADAL" clId="{2EE7100A-4CE6-4451-BC5C-8C838D35895B}" dt="2020-11-20T22:02:58.487" v="9416" actId="6549"/>
          <ac:spMkLst>
            <pc:docMk/>
            <pc:sldMk cId="4145748694" sldId="295"/>
            <ac:spMk id="3" creationId="{2C5FF383-BDD2-45BF-9890-D0C95E32AFC0}"/>
          </ac:spMkLst>
        </pc:spChg>
      </pc:sldChg>
      <pc:sldChg chg="modSp new mod">
        <pc:chgData name="Steve Shellhammer" userId="0e71f22d-ee3e-49c0-82ff-dbc290af8082" providerId="ADAL" clId="{2EE7100A-4CE6-4451-BC5C-8C838D35895B}" dt="2020-11-20T22:04:12.578" v="9424" actId="20577"/>
        <pc:sldMkLst>
          <pc:docMk/>
          <pc:sldMk cId="3989063926" sldId="296"/>
        </pc:sldMkLst>
        <pc:spChg chg="mod">
          <ac:chgData name="Steve Shellhammer" userId="0e71f22d-ee3e-49c0-82ff-dbc290af8082" providerId="ADAL" clId="{2EE7100A-4CE6-4451-BC5C-8C838D35895B}" dt="2020-11-20T20:29:16.901" v="4543" actId="404"/>
          <ac:spMkLst>
            <pc:docMk/>
            <pc:sldMk cId="3989063926" sldId="296"/>
            <ac:spMk id="2" creationId="{D81A3714-3B69-4B96-9A90-957E467580B3}"/>
          </ac:spMkLst>
        </pc:spChg>
        <pc:spChg chg="mod">
          <ac:chgData name="Steve Shellhammer" userId="0e71f22d-ee3e-49c0-82ff-dbc290af8082" providerId="ADAL" clId="{2EE7100A-4CE6-4451-BC5C-8C838D35895B}" dt="2020-11-20T22:04:12.578" v="9424" actId="20577"/>
          <ac:spMkLst>
            <pc:docMk/>
            <pc:sldMk cId="3989063926" sldId="296"/>
            <ac:spMk id="3" creationId="{9B0936FA-97F6-46BC-A816-F57DE1B6B7A8}"/>
          </ac:spMkLst>
        </pc:spChg>
      </pc:sldChg>
      <pc:sldChg chg="modSp new mod">
        <pc:chgData name="Steve Shellhammer" userId="0e71f22d-ee3e-49c0-82ff-dbc290af8082" providerId="ADAL" clId="{2EE7100A-4CE6-4451-BC5C-8C838D35895B}" dt="2020-11-20T21:41:09.100" v="7448" actId="14100"/>
        <pc:sldMkLst>
          <pc:docMk/>
          <pc:sldMk cId="2360651508" sldId="297"/>
        </pc:sldMkLst>
        <pc:spChg chg="mod">
          <ac:chgData name="Steve Shellhammer" userId="0e71f22d-ee3e-49c0-82ff-dbc290af8082" providerId="ADAL" clId="{2EE7100A-4CE6-4451-BC5C-8C838D35895B}" dt="2020-11-20T20:50:18.580" v="6474" actId="404"/>
          <ac:spMkLst>
            <pc:docMk/>
            <pc:sldMk cId="2360651508" sldId="297"/>
            <ac:spMk id="2" creationId="{C5E8A02A-24A6-4A03-B07F-B37226C57932}"/>
          </ac:spMkLst>
        </pc:spChg>
        <pc:spChg chg="mod">
          <ac:chgData name="Steve Shellhammer" userId="0e71f22d-ee3e-49c0-82ff-dbc290af8082" providerId="ADAL" clId="{2EE7100A-4CE6-4451-BC5C-8C838D35895B}" dt="2020-11-20T21:41:09.100" v="7448" actId="14100"/>
          <ac:spMkLst>
            <pc:docMk/>
            <pc:sldMk cId="2360651508" sldId="297"/>
            <ac:spMk id="3" creationId="{2033EEDC-CBD2-48D7-AB77-B226740D3511}"/>
          </ac:spMkLst>
        </pc:spChg>
      </pc:sldChg>
      <pc:sldChg chg="addSp modSp new del mod">
        <pc:chgData name="Steve Shellhammer" userId="0e71f22d-ee3e-49c0-82ff-dbc290af8082" providerId="ADAL" clId="{2EE7100A-4CE6-4451-BC5C-8C838D35895B}" dt="2020-11-20T21:03:55.071" v="7273" actId="47"/>
        <pc:sldMkLst>
          <pc:docMk/>
          <pc:sldMk cId="1440329126" sldId="298"/>
        </pc:sldMkLst>
        <pc:spChg chg="mod">
          <ac:chgData name="Steve Shellhammer" userId="0e71f22d-ee3e-49c0-82ff-dbc290af8082" providerId="ADAL" clId="{2EE7100A-4CE6-4451-BC5C-8C838D35895B}" dt="2020-11-20T20:51:49.346" v="6553" actId="14100"/>
          <ac:spMkLst>
            <pc:docMk/>
            <pc:sldMk cId="1440329126" sldId="298"/>
            <ac:spMk id="2" creationId="{11C5B248-23AA-4512-9589-58D296C9BE8E}"/>
          </ac:spMkLst>
        </pc:spChg>
        <pc:spChg chg="mod">
          <ac:chgData name="Steve Shellhammer" userId="0e71f22d-ee3e-49c0-82ff-dbc290af8082" providerId="ADAL" clId="{2EE7100A-4CE6-4451-BC5C-8C838D35895B}" dt="2020-11-20T21:00:36.843" v="7132" actId="14100"/>
          <ac:spMkLst>
            <pc:docMk/>
            <pc:sldMk cId="1440329126" sldId="298"/>
            <ac:spMk id="3" creationId="{B93D8E7A-B61D-47D1-B8C9-0A96D9764683}"/>
          </ac:spMkLst>
        </pc:spChg>
        <pc:spChg chg="add mod">
          <ac:chgData name="Steve Shellhammer" userId="0e71f22d-ee3e-49c0-82ff-dbc290af8082" providerId="ADAL" clId="{2EE7100A-4CE6-4451-BC5C-8C838D35895B}" dt="2020-11-20T21:03:16.688" v="7272" actId="20577"/>
          <ac:spMkLst>
            <pc:docMk/>
            <pc:sldMk cId="1440329126" sldId="298"/>
            <ac:spMk id="8" creationId="{4E75B345-D135-4A42-A275-89D75A08773C}"/>
          </ac:spMkLst>
        </pc:spChg>
        <pc:graphicFrameChg chg="add mod modGraphic">
          <ac:chgData name="Steve Shellhammer" userId="0e71f22d-ee3e-49c0-82ff-dbc290af8082" providerId="ADAL" clId="{2EE7100A-4CE6-4451-BC5C-8C838D35895B}" dt="2020-11-20T21:00:43.407" v="7145" actId="1036"/>
          <ac:graphicFrameMkLst>
            <pc:docMk/>
            <pc:sldMk cId="1440329126" sldId="298"/>
            <ac:graphicFrameMk id="7" creationId="{275587E9-6C6C-4EC1-BD25-31C77516D4D4}"/>
          </ac:graphicFrameMkLst>
        </pc:graphicFrameChg>
      </pc:sldChg>
      <pc:sldChg chg="addSp delSp modSp new del mod">
        <pc:chgData name="Steve Shellhammer" userId="0e71f22d-ee3e-49c0-82ff-dbc290af8082" providerId="ADAL" clId="{2EE7100A-4CE6-4451-BC5C-8C838D35895B}" dt="2020-11-20T20:57:20.728" v="6953" actId="47"/>
        <pc:sldMkLst>
          <pc:docMk/>
          <pc:sldMk cId="139733844" sldId="299"/>
        </pc:sldMkLst>
        <pc:spChg chg="del">
          <ac:chgData name="Steve Shellhammer" userId="0e71f22d-ee3e-49c0-82ff-dbc290af8082" providerId="ADAL" clId="{2EE7100A-4CE6-4451-BC5C-8C838D35895B}" dt="2020-11-20T20:53:02.884" v="6661" actId="3680"/>
          <ac:spMkLst>
            <pc:docMk/>
            <pc:sldMk cId="139733844" sldId="299"/>
            <ac:spMk id="3" creationId="{DEE312DF-F87E-4C0E-940B-6509C5C991F8}"/>
          </ac:spMkLst>
        </pc:spChg>
        <pc:graphicFrameChg chg="add mod ord modGraphic">
          <ac:chgData name="Steve Shellhammer" userId="0e71f22d-ee3e-49c0-82ff-dbc290af8082" providerId="ADAL" clId="{2EE7100A-4CE6-4451-BC5C-8C838D35895B}" dt="2020-11-20T20:55:19.124" v="6775" actId="1076"/>
          <ac:graphicFrameMkLst>
            <pc:docMk/>
            <pc:sldMk cId="139733844" sldId="299"/>
            <ac:graphicFrameMk id="7" creationId="{C993D0D4-448F-48DB-B177-E23A10B5DE0E}"/>
          </ac:graphicFrameMkLst>
        </pc:graphicFrameChg>
      </pc:sldChg>
    </pc:docChg>
  </pc:docChgLst>
  <pc:docChgLst>
    <pc:chgData name="Steve Shellhammer" userId="0e71f22d-ee3e-49c0-82ff-dbc290af8082" providerId="ADAL" clId="{BD19F985-274F-49BA-A35A-A0619268C4E5}"/>
    <pc:docChg chg="undo custSel addSld delSld modSld">
      <pc:chgData name="Steve Shellhammer" userId="0e71f22d-ee3e-49c0-82ff-dbc290af8082" providerId="ADAL" clId="{BD19F985-274F-49BA-A35A-A0619268C4E5}" dt="2020-12-08T19:20:25.401" v="1776" actId="14100"/>
      <pc:docMkLst>
        <pc:docMk/>
      </pc:docMkLst>
      <pc:sldChg chg="modSp mod">
        <pc:chgData name="Steve Shellhammer" userId="0e71f22d-ee3e-49c0-82ff-dbc290af8082" providerId="ADAL" clId="{BD19F985-274F-49BA-A35A-A0619268C4E5}" dt="2020-12-08T18:44:18.891" v="328" actId="403"/>
        <pc:sldMkLst>
          <pc:docMk/>
          <pc:sldMk cId="0" sldId="256"/>
        </pc:sldMkLst>
        <pc:spChg chg="mod">
          <ac:chgData name="Steve Shellhammer" userId="0e71f22d-ee3e-49c0-82ff-dbc290af8082" providerId="ADAL" clId="{BD19F985-274F-49BA-A35A-A0619268C4E5}" dt="2020-12-08T18:44:18.891" v="328" actId="403"/>
          <ac:spMkLst>
            <pc:docMk/>
            <pc:sldMk cId="0" sldId="256"/>
            <ac:spMk id="3073" creationId="{00000000-0000-0000-0000-000000000000}"/>
          </ac:spMkLst>
        </pc:spChg>
        <pc:spChg chg="mod">
          <ac:chgData name="Steve Shellhammer" userId="0e71f22d-ee3e-49c0-82ff-dbc290af8082" providerId="ADAL" clId="{BD19F985-274F-49BA-A35A-A0619268C4E5}" dt="2020-12-08T18:34:54.889" v="20" actId="20577"/>
          <ac:spMkLst>
            <pc:docMk/>
            <pc:sldMk cId="0" sldId="256"/>
            <ac:spMk id="3074" creationId="{00000000-0000-0000-0000-000000000000}"/>
          </ac:spMkLst>
        </pc:spChg>
      </pc:sldChg>
      <pc:sldChg chg="addSp delSp modSp new mod">
        <pc:chgData name="Steve Shellhammer" userId="0e71f22d-ee3e-49c0-82ff-dbc290af8082" providerId="ADAL" clId="{BD19F985-274F-49BA-A35A-A0619268C4E5}" dt="2020-12-08T18:57:22.403" v="539" actId="113"/>
        <pc:sldMkLst>
          <pc:docMk/>
          <pc:sldMk cId="3741961761" sldId="257"/>
        </pc:sldMkLst>
        <pc:spChg chg="mod">
          <ac:chgData name="Steve Shellhammer" userId="0e71f22d-ee3e-49c0-82ff-dbc290af8082" providerId="ADAL" clId="{BD19F985-274F-49BA-A35A-A0619268C4E5}" dt="2020-12-08T18:36:46.596" v="46" actId="14100"/>
          <ac:spMkLst>
            <pc:docMk/>
            <pc:sldMk cId="3741961761" sldId="257"/>
            <ac:spMk id="2" creationId="{BFC1EF4B-06FA-4DDA-BB95-0E99D3BC8DB8}"/>
          </ac:spMkLst>
        </pc:spChg>
        <pc:spChg chg="del">
          <ac:chgData name="Steve Shellhammer" userId="0e71f22d-ee3e-49c0-82ff-dbc290af8082" providerId="ADAL" clId="{BD19F985-274F-49BA-A35A-A0619268C4E5}" dt="2020-12-08T18:35:35.067" v="34" actId="478"/>
          <ac:spMkLst>
            <pc:docMk/>
            <pc:sldMk cId="3741961761" sldId="257"/>
            <ac:spMk id="3" creationId="{75763231-D32F-4318-901A-CC0365010413}"/>
          </ac:spMkLst>
        </pc:spChg>
        <pc:graphicFrameChg chg="add mod modGraphic">
          <ac:chgData name="Steve Shellhammer" userId="0e71f22d-ee3e-49c0-82ff-dbc290af8082" providerId="ADAL" clId="{BD19F985-274F-49BA-A35A-A0619268C4E5}" dt="2020-12-08T18:57:22.403" v="539" actId="113"/>
          <ac:graphicFrameMkLst>
            <pc:docMk/>
            <pc:sldMk cId="3741961761" sldId="257"/>
            <ac:graphicFrameMk id="7" creationId="{08DC0533-CD77-4779-97DE-2AF96EC8C5F4}"/>
          </ac:graphicFrameMkLst>
        </pc:graphicFrameChg>
      </pc:sldChg>
      <pc:sldChg chg="addSp modSp new mod">
        <pc:chgData name="Steve Shellhammer" userId="0e71f22d-ee3e-49c0-82ff-dbc290af8082" providerId="ADAL" clId="{BD19F985-274F-49BA-A35A-A0619268C4E5}" dt="2020-12-08T19:06:01.780" v="1506" actId="20577"/>
        <pc:sldMkLst>
          <pc:docMk/>
          <pc:sldMk cId="2575438809" sldId="258"/>
        </pc:sldMkLst>
        <pc:spChg chg="mod">
          <ac:chgData name="Steve Shellhammer" userId="0e71f22d-ee3e-49c0-82ff-dbc290af8082" providerId="ADAL" clId="{BD19F985-274F-49BA-A35A-A0619268C4E5}" dt="2020-12-08T18:41:33.472" v="105" actId="14100"/>
          <ac:spMkLst>
            <pc:docMk/>
            <pc:sldMk cId="2575438809" sldId="258"/>
            <ac:spMk id="2" creationId="{36A4F317-1BEC-49FE-B64E-14F47B858668}"/>
          </ac:spMkLst>
        </pc:spChg>
        <pc:spChg chg="mod">
          <ac:chgData name="Steve Shellhammer" userId="0e71f22d-ee3e-49c0-82ff-dbc290af8082" providerId="ADAL" clId="{BD19F985-274F-49BA-A35A-A0619268C4E5}" dt="2020-12-08T19:06:01.780" v="1506" actId="20577"/>
          <ac:spMkLst>
            <pc:docMk/>
            <pc:sldMk cId="2575438809" sldId="258"/>
            <ac:spMk id="3" creationId="{CF75258C-834D-4DA5-936A-E29454C3E521}"/>
          </ac:spMkLst>
        </pc:spChg>
        <pc:graphicFrameChg chg="add mod modGraphic">
          <ac:chgData name="Steve Shellhammer" userId="0e71f22d-ee3e-49c0-82ff-dbc290af8082" providerId="ADAL" clId="{BD19F985-274F-49BA-A35A-A0619268C4E5}" dt="2020-12-08T19:03:11.107" v="1143" actId="14734"/>
          <ac:graphicFrameMkLst>
            <pc:docMk/>
            <pc:sldMk cId="2575438809" sldId="258"/>
            <ac:graphicFrameMk id="7" creationId="{3DDCC74F-FEBA-4D0E-9647-36663F9109B3}"/>
          </ac:graphicFrameMkLst>
        </pc:graphicFrameChg>
      </pc:sldChg>
      <pc:sldChg chg="addSp delSp modSp new mod">
        <pc:chgData name="Steve Shellhammer" userId="0e71f22d-ee3e-49c0-82ff-dbc290af8082" providerId="ADAL" clId="{BD19F985-274F-49BA-A35A-A0619268C4E5}" dt="2020-12-08T19:20:25.401" v="1776" actId="14100"/>
        <pc:sldMkLst>
          <pc:docMk/>
          <pc:sldMk cId="938961678" sldId="259"/>
        </pc:sldMkLst>
        <pc:spChg chg="mod">
          <ac:chgData name="Steve Shellhammer" userId="0e71f22d-ee3e-49c0-82ff-dbc290af8082" providerId="ADAL" clId="{BD19F985-274F-49BA-A35A-A0619268C4E5}" dt="2020-12-08T19:20:17.028" v="1774" actId="14100"/>
          <ac:spMkLst>
            <pc:docMk/>
            <pc:sldMk cId="938961678" sldId="259"/>
            <ac:spMk id="2" creationId="{B720719E-A4FC-4D7B-8F7F-F352A24DAD82}"/>
          </ac:spMkLst>
        </pc:spChg>
        <pc:spChg chg="del">
          <ac:chgData name="Steve Shellhammer" userId="0e71f22d-ee3e-49c0-82ff-dbc290af8082" providerId="ADAL" clId="{BD19F985-274F-49BA-A35A-A0619268C4E5}" dt="2020-12-08T18:44:41.263" v="358" actId="478"/>
          <ac:spMkLst>
            <pc:docMk/>
            <pc:sldMk cId="938961678" sldId="259"/>
            <ac:spMk id="3" creationId="{964B4967-2A3B-4C94-B128-E99C9507673E}"/>
          </ac:spMkLst>
        </pc:spChg>
        <pc:spChg chg="add mod">
          <ac:chgData name="Steve Shellhammer" userId="0e71f22d-ee3e-49c0-82ff-dbc290af8082" providerId="ADAL" clId="{BD19F985-274F-49BA-A35A-A0619268C4E5}" dt="2020-12-08T19:20:25.401" v="1776" actId="14100"/>
          <ac:spMkLst>
            <pc:docMk/>
            <pc:sldMk cId="938961678" sldId="259"/>
            <ac:spMk id="7" creationId="{8CE921E6-B8C9-4D0E-ADDE-FB85C099B27C}"/>
          </ac:spMkLst>
        </pc:spChg>
        <pc:graphicFrameChg chg="add mod modGraphic">
          <ac:chgData name="Steve Shellhammer" userId="0e71f22d-ee3e-49c0-82ff-dbc290af8082" providerId="ADAL" clId="{BD19F985-274F-49BA-A35A-A0619268C4E5}" dt="2020-12-08T18:57:08.615" v="537" actId="113"/>
          <ac:graphicFrameMkLst>
            <pc:docMk/>
            <pc:sldMk cId="938961678" sldId="259"/>
            <ac:graphicFrameMk id="8" creationId="{72F84D60-E663-4FAB-A674-C68E53C9139B}"/>
          </ac:graphicFrameMkLst>
        </pc:graphicFrameChg>
      </pc:sldChg>
      <pc:sldChg chg="del">
        <pc:chgData name="Steve Shellhammer" userId="0e71f22d-ee3e-49c0-82ff-dbc290af8082" providerId="ADAL" clId="{BD19F985-274F-49BA-A35A-A0619268C4E5}" dt="2020-12-08T18:35:16.922" v="21" actId="47"/>
        <pc:sldMkLst>
          <pc:docMk/>
          <pc:sldMk cId="4203516816" sldId="285"/>
        </pc:sldMkLst>
      </pc:sldChg>
      <pc:sldChg chg="del">
        <pc:chgData name="Steve Shellhammer" userId="0e71f22d-ee3e-49c0-82ff-dbc290af8082" providerId="ADAL" clId="{BD19F985-274F-49BA-A35A-A0619268C4E5}" dt="2020-12-08T18:35:16.922" v="21" actId="47"/>
        <pc:sldMkLst>
          <pc:docMk/>
          <pc:sldMk cId="3292809088" sldId="286"/>
        </pc:sldMkLst>
      </pc:sldChg>
      <pc:sldChg chg="del">
        <pc:chgData name="Steve Shellhammer" userId="0e71f22d-ee3e-49c0-82ff-dbc290af8082" providerId="ADAL" clId="{BD19F985-274F-49BA-A35A-A0619268C4E5}" dt="2020-12-08T18:35:16.922" v="21" actId="47"/>
        <pc:sldMkLst>
          <pc:docMk/>
          <pc:sldMk cId="1747785114" sldId="287"/>
        </pc:sldMkLst>
      </pc:sldChg>
      <pc:sldChg chg="del">
        <pc:chgData name="Steve Shellhammer" userId="0e71f22d-ee3e-49c0-82ff-dbc290af8082" providerId="ADAL" clId="{BD19F985-274F-49BA-A35A-A0619268C4E5}" dt="2020-12-08T18:35:16.922" v="21" actId="47"/>
        <pc:sldMkLst>
          <pc:docMk/>
          <pc:sldMk cId="2957960818" sldId="289"/>
        </pc:sldMkLst>
      </pc:sldChg>
      <pc:sldChg chg="del">
        <pc:chgData name="Steve Shellhammer" userId="0e71f22d-ee3e-49c0-82ff-dbc290af8082" providerId="ADAL" clId="{BD19F985-274F-49BA-A35A-A0619268C4E5}" dt="2020-12-08T18:35:16.922" v="21" actId="47"/>
        <pc:sldMkLst>
          <pc:docMk/>
          <pc:sldMk cId="39225173" sldId="290"/>
        </pc:sldMkLst>
      </pc:sldChg>
      <pc:sldChg chg="del">
        <pc:chgData name="Steve Shellhammer" userId="0e71f22d-ee3e-49c0-82ff-dbc290af8082" providerId="ADAL" clId="{BD19F985-274F-49BA-A35A-A0619268C4E5}" dt="2020-12-08T18:35:16.922" v="21" actId="47"/>
        <pc:sldMkLst>
          <pc:docMk/>
          <pc:sldMk cId="3843651974" sldId="291"/>
        </pc:sldMkLst>
      </pc:sldChg>
      <pc:sldChg chg="del">
        <pc:chgData name="Steve Shellhammer" userId="0e71f22d-ee3e-49c0-82ff-dbc290af8082" providerId="ADAL" clId="{BD19F985-274F-49BA-A35A-A0619268C4E5}" dt="2020-12-08T18:35:16.922" v="21" actId="47"/>
        <pc:sldMkLst>
          <pc:docMk/>
          <pc:sldMk cId="1996546894" sldId="292"/>
        </pc:sldMkLst>
      </pc:sldChg>
      <pc:sldChg chg="del">
        <pc:chgData name="Steve Shellhammer" userId="0e71f22d-ee3e-49c0-82ff-dbc290af8082" providerId="ADAL" clId="{BD19F985-274F-49BA-A35A-A0619268C4E5}" dt="2020-12-08T18:35:16.922" v="21" actId="47"/>
        <pc:sldMkLst>
          <pc:docMk/>
          <pc:sldMk cId="4145748694" sldId="295"/>
        </pc:sldMkLst>
      </pc:sldChg>
      <pc:sldChg chg="del">
        <pc:chgData name="Steve Shellhammer" userId="0e71f22d-ee3e-49c0-82ff-dbc290af8082" providerId="ADAL" clId="{BD19F985-274F-49BA-A35A-A0619268C4E5}" dt="2020-12-08T18:35:16.922" v="21" actId="47"/>
        <pc:sldMkLst>
          <pc:docMk/>
          <pc:sldMk cId="3989063926" sldId="296"/>
        </pc:sldMkLst>
      </pc:sldChg>
      <pc:sldChg chg="del">
        <pc:chgData name="Steve Shellhammer" userId="0e71f22d-ee3e-49c0-82ff-dbc290af8082" providerId="ADAL" clId="{BD19F985-274F-49BA-A35A-A0619268C4E5}" dt="2020-12-08T18:35:16.922" v="21" actId="47"/>
        <pc:sldMkLst>
          <pc:docMk/>
          <pc:sldMk cId="2360651508" sldId="297"/>
        </pc:sldMkLst>
      </pc:sldChg>
    </pc:docChg>
  </pc:docChgLst>
  <pc:docChgLst>
    <pc:chgData name="Steve Shellhammer" userId="0e71f22d-ee3e-49c0-82ff-dbc290af8082" providerId="ADAL" clId="{663F452D-EA9D-4F67-9442-DDFEFE331DAB}"/>
    <pc:docChg chg="undo custSel addSld delSld modSld sldOrd">
      <pc:chgData name="Steve Shellhammer" userId="0e71f22d-ee3e-49c0-82ff-dbc290af8082" providerId="ADAL" clId="{663F452D-EA9D-4F67-9442-DDFEFE331DAB}" dt="2020-10-20T16:32:11.881" v="3160" actId="14100"/>
      <pc:docMkLst>
        <pc:docMk/>
      </pc:docMkLst>
      <pc:sldChg chg="modSp mod">
        <pc:chgData name="Steve Shellhammer" userId="0e71f22d-ee3e-49c0-82ff-dbc290af8082" providerId="ADAL" clId="{663F452D-EA9D-4F67-9442-DDFEFE331DAB}" dt="2020-10-19T23:15:12.892" v="926" actId="403"/>
        <pc:sldMkLst>
          <pc:docMk/>
          <pc:sldMk cId="0" sldId="256"/>
        </pc:sldMkLst>
        <pc:spChg chg="mod">
          <ac:chgData name="Steve Shellhammer" userId="0e71f22d-ee3e-49c0-82ff-dbc290af8082" providerId="ADAL" clId="{663F452D-EA9D-4F67-9442-DDFEFE331DAB}" dt="2020-10-19T23:15:12.892" v="926" actId="403"/>
          <ac:spMkLst>
            <pc:docMk/>
            <pc:sldMk cId="0" sldId="256"/>
            <ac:spMk id="3073" creationId="{00000000-0000-0000-0000-000000000000}"/>
          </ac:spMkLst>
        </pc:spChg>
        <pc:spChg chg="mod">
          <ac:chgData name="Steve Shellhammer" userId="0e71f22d-ee3e-49c0-82ff-dbc290af8082" providerId="ADAL" clId="{663F452D-EA9D-4F67-9442-DDFEFE331DAB}" dt="2020-10-19T19:48:04.466" v="5" actId="20577"/>
          <ac:spMkLst>
            <pc:docMk/>
            <pc:sldMk cId="0" sldId="256"/>
            <ac:spMk id="3074" creationId="{00000000-0000-0000-0000-000000000000}"/>
          </ac:spMkLst>
        </pc:spChg>
        <pc:graphicFrameChg chg="modGraphic">
          <ac:chgData name="Steve Shellhammer" userId="0e71f22d-ee3e-49c0-82ff-dbc290af8082" providerId="ADAL" clId="{663F452D-EA9D-4F67-9442-DDFEFE331DAB}" dt="2020-10-19T19:47:59.269" v="1" actId="2165"/>
          <ac:graphicFrameMkLst>
            <pc:docMk/>
            <pc:sldMk cId="0" sldId="256"/>
            <ac:graphicFrameMk id="10" creationId="{56BFF8FC-15E6-4208-9DB8-296FB6B5AC3E}"/>
          </ac:graphicFrameMkLst>
        </pc:graphicFrameChg>
      </pc:sldChg>
      <pc:sldChg chg="del">
        <pc:chgData name="Steve Shellhammer" userId="0e71f22d-ee3e-49c0-82ff-dbc290af8082" providerId="ADAL" clId="{663F452D-EA9D-4F67-9442-DDFEFE331DAB}" dt="2020-10-19T19:48:21.400" v="13" actId="47"/>
        <pc:sldMkLst>
          <pc:docMk/>
          <pc:sldMk cId="4175675026" sldId="257"/>
        </pc:sldMkLst>
      </pc:sldChg>
      <pc:sldChg chg="modSp new mod">
        <pc:chgData name="Steve Shellhammer" userId="0e71f22d-ee3e-49c0-82ff-dbc290af8082" providerId="ADAL" clId="{663F452D-EA9D-4F67-9442-DDFEFE331DAB}" dt="2020-10-19T23:40:41.892" v="1182" actId="14100"/>
        <pc:sldMkLst>
          <pc:docMk/>
          <pc:sldMk cId="4249576604" sldId="257"/>
        </pc:sldMkLst>
        <pc:spChg chg="mod">
          <ac:chgData name="Steve Shellhammer" userId="0e71f22d-ee3e-49c0-82ff-dbc290af8082" providerId="ADAL" clId="{663F452D-EA9D-4F67-9442-DDFEFE331DAB}" dt="2020-10-19T23:40:23.970" v="1177" actId="1076"/>
          <ac:spMkLst>
            <pc:docMk/>
            <pc:sldMk cId="4249576604" sldId="257"/>
            <ac:spMk id="2" creationId="{D2C1A3EA-D47E-4D61-B35C-1E3D053A1A5B}"/>
          </ac:spMkLst>
        </pc:spChg>
        <pc:spChg chg="mod">
          <ac:chgData name="Steve Shellhammer" userId="0e71f22d-ee3e-49c0-82ff-dbc290af8082" providerId="ADAL" clId="{663F452D-EA9D-4F67-9442-DDFEFE331DAB}" dt="2020-10-19T23:40:41.892" v="1182" actId="14100"/>
          <ac:spMkLst>
            <pc:docMk/>
            <pc:sldMk cId="4249576604" sldId="257"/>
            <ac:spMk id="3" creationId="{AB928E8E-7746-4C87-91B4-8DA7B0280E95}"/>
          </ac:spMkLst>
        </pc:spChg>
      </pc:sldChg>
      <pc:sldChg chg="modSp new mod">
        <pc:chgData name="Steve Shellhammer" userId="0e71f22d-ee3e-49c0-82ff-dbc290af8082" providerId="ADAL" clId="{663F452D-EA9D-4F67-9442-DDFEFE331DAB}" dt="2020-10-20T16:16:16.080" v="2029" actId="404"/>
        <pc:sldMkLst>
          <pc:docMk/>
          <pc:sldMk cId="939270918" sldId="258"/>
        </pc:sldMkLst>
        <pc:spChg chg="mod">
          <ac:chgData name="Steve Shellhammer" userId="0e71f22d-ee3e-49c0-82ff-dbc290af8082" providerId="ADAL" clId="{663F452D-EA9D-4F67-9442-DDFEFE331DAB}" dt="2020-10-19T23:00:14.688" v="767" actId="14100"/>
          <ac:spMkLst>
            <pc:docMk/>
            <pc:sldMk cId="939270918" sldId="258"/>
            <ac:spMk id="2" creationId="{858C6474-4AEE-4B2E-89D8-612BAFAE165D}"/>
          </ac:spMkLst>
        </pc:spChg>
        <pc:spChg chg="mod">
          <ac:chgData name="Steve Shellhammer" userId="0e71f22d-ee3e-49c0-82ff-dbc290af8082" providerId="ADAL" clId="{663F452D-EA9D-4F67-9442-DDFEFE331DAB}" dt="2020-10-20T16:16:16.080" v="2029" actId="404"/>
          <ac:spMkLst>
            <pc:docMk/>
            <pc:sldMk cId="939270918" sldId="258"/>
            <ac:spMk id="3" creationId="{0423E8A6-AC95-4C15-9597-94C6B9B7981B}"/>
          </ac:spMkLst>
        </pc:spChg>
      </pc:sldChg>
      <pc:sldChg chg="del">
        <pc:chgData name="Steve Shellhammer" userId="0e71f22d-ee3e-49c0-82ff-dbc290af8082" providerId="ADAL" clId="{663F452D-EA9D-4F67-9442-DDFEFE331DAB}" dt="2020-10-19T19:48:21.400" v="13" actId="47"/>
        <pc:sldMkLst>
          <pc:docMk/>
          <pc:sldMk cId="3710892620" sldId="258"/>
        </pc:sldMkLst>
      </pc:sldChg>
      <pc:sldChg chg="modSp new mod ord">
        <pc:chgData name="Steve Shellhammer" userId="0e71f22d-ee3e-49c0-82ff-dbc290af8082" providerId="ADAL" clId="{663F452D-EA9D-4F67-9442-DDFEFE331DAB}" dt="2020-10-19T23:48:06.442" v="1708" actId="20577"/>
        <pc:sldMkLst>
          <pc:docMk/>
          <pc:sldMk cId="3693344796" sldId="259"/>
        </pc:sldMkLst>
        <pc:spChg chg="mod">
          <ac:chgData name="Steve Shellhammer" userId="0e71f22d-ee3e-49c0-82ff-dbc290af8082" providerId="ADAL" clId="{663F452D-EA9D-4F67-9442-DDFEFE331DAB}" dt="2020-10-19T23:07:26.736" v="832" actId="313"/>
          <ac:spMkLst>
            <pc:docMk/>
            <pc:sldMk cId="3693344796" sldId="259"/>
            <ac:spMk id="2" creationId="{594EDF2C-ED60-4C9C-9658-2986080E5FFE}"/>
          </ac:spMkLst>
        </pc:spChg>
        <pc:spChg chg="mod">
          <ac:chgData name="Steve Shellhammer" userId="0e71f22d-ee3e-49c0-82ff-dbc290af8082" providerId="ADAL" clId="{663F452D-EA9D-4F67-9442-DDFEFE331DAB}" dt="2020-10-19T23:48:06.442" v="1708" actId="20577"/>
          <ac:spMkLst>
            <pc:docMk/>
            <pc:sldMk cId="3693344796" sldId="259"/>
            <ac:spMk id="3" creationId="{041FEB32-E4B4-49BF-A46F-3766F69C40F5}"/>
          </ac:spMkLst>
        </pc:spChg>
      </pc:sldChg>
      <pc:sldChg chg="modSp new mod ord">
        <pc:chgData name="Steve Shellhammer" userId="0e71f22d-ee3e-49c0-82ff-dbc290af8082" providerId="ADAL" clId="{663F452D-EA9D-4F67-9442-DDFEFE331DAB}" dt="2020-10-19T23:50:24.250" v="2028" actId="14100"/>
        <pc:sldMkLst>
          <pc:docMk/>
          <pc:sldMk cId="1907656878" sldId="260"/>
        </pc:sldMkLst>
        <pc:spChg chg="mod">
          <ac:chgData name="Steve Shellhammer" userId="0e71f22d-ee3e-49c0-82ff-dbc290af8082" providerId="ADAL" clId="{663F452D-EA9D-4F67-9442-DDFEFE331DAB}" dt="2020-10-19T23:15:31.291" v="928" actId="14100"/>
          <ac:spMkLst>
            <pc:docMk/>
            <pc:sldMk cId="1907656878" sldId="260"/>
            <ac:spMk id="2" creationId="{7008C1D1-0F84-464E-A37F-C2201F4DA4E9}"/>
          </ac:spMkLst>
        </pc:spChg>
        <pc:spChg chg="mod">
          <ac:chgData name="Steve Shellhammer" userId="0e71f22d-ee3e-49c0-82ff-dbc290af8082" providerId="ADAL" clId="{663F452D-EA9D-4F67-9442-DDFEFE331DAB}" dt="2020-10-19T23:50:24.250" v="2028" actId="14100"/>
          <ac:spMkLst>
            <pc:docMk/>
            <pc:sldMk cId="1907656878" sldId="260"/>
            <ac:spMk id="3" creationId="{C5C56DD3-E281-42DB-941E-CAA738A2A431}"/>
          </ac:spMkLst>
        </pc:spChg>
      </pc:sldChg>
      <pc:sldChg chg="addSp modSp new mod ord">
        <pc:chgData name="Steve Shellhammer" userId="0e71f22d-ee3e-49c0-82ff-dbc290af8082" providerId="ADAL" clId="{663F452D-EA9D-4F67-9442-DDFEFE331DAB}" dt="2020-10-19T23:48:12.634" v="1709" actId="1035"/>
        <pc:sldMkLst>
          <pc:docMk/>
          <pc:sldMk cId="858215330" sldId="261"/>
        </pc:sldMkLst>
        <pc:spChg chg="mod">
          <ac:chgData name="Steve Shellhammer" userId="0e71f22d-ee3e-49c0-82ff-dbc290af8082" providerId="ADAL" clId="{663F452D-EA9D-4F67-9442-DDFEFE331DAB}" dt="2020-10-19T23:14:04.819" v="924" actId="14100"/>
          <ac:spMkLst>
            <pc:docMk/>
            <pc:sldMk cId="858215330" sldId="261"/>
            <ac:spMk id="2" creationId="{614A4F5E-C5E0-4555-8950-887E7C06C950}"/>
          </ac:spMkLst>
        </pc:spChg>
        <pc:spChg chg="mod">
          <ac:chgData name="Steve Shellhammer" userId="0e71f22d-ee3e-49c0-82ff-dbc290af8082" providerId="ADAL" clId="{663F452D-EA9D-4F67-9442-DDFEFE331DAB}" dt="2020-10-19T23:36:37.524" v="1043" actId="20577"/>
          <ac:spMkLst>
            <pc:docMk/>
            <pc:sldMk cId="858215330" sldId="261"/>
            <ac:spMk id="3" creationId="{8D7FD651-8393-488C-AB7E-4A063686C808}"/>
          </ac:spMkLst>
        </pc:spChg>
        <pc:graphicFrameChg chg="add mod">
          <ac:chgData name="Steve Shellhammer" userId="0e71f22d-ee3e-49c0-82ff-dbc290af8082" providerId="ADAL" clId="{663F452D-EA9D-4F67-9442-DDFEFE331DAB}" dt="2020-10-19T23:48:12.634" v="1709" actId="1035"/>
          <ac:graphicFrameMkLst>
            <pc:docMk/>
            <pc:sldMk cId="858215330" sldId="261"/>
            <ac:graphicFrameMk id="7" creationId="{B8CCEF9D-2A07-4A0E-A7A5-99EEFF983CC6}"/>
          </ac:graphicFrameMkLst>
        </pc:graphicFrameChg>
      </pc:sldChg>
      <pc:sldChg chg="modSp new mod ord">
        <pc:chgData name="Steve Shellhammer" userId="0e71f22d-ee3e-49c0-82ff-dbc290af8082" providerId="ADAL" clId="{663F452D-EA9D-4F67-9442-DDFEFE331DAB}" dt="2020-10-20T16:30:23.411" v="3141" actId="20577"/>
        <pc:sldMkLst>
          <pc:docMk/>
          <pc:sldMk cId="1416314383" sldId="262"/>
        </pc:sldMkLst>
        <pc:spChg chg="mod">
          <ac:chgData name="Steve Shellhammer" userId="0e71f22d-ee3e-49c0-82ff-dbc290af8082" providerId="ADAL" clId="{663F452D-EA9D-4F67-9442-DDFEFE331DAB}" dt="2020-10-19T23:40:57.399" v="1183" actId="14100"/>
          <ac:spMkLst>
            <pc:docMk/>
            <pc:sldMk cId="1416314383" sldId="262"/>
            <ac:spMk id="2" creationId="{EBB97FDE-90DE-456D-8796-0C751C39878A}"/>
          </ac:spMkLst>
        </pc:spChg>
        <pc:spChg chg="mod">
          <ac:chgData name="Steve Shellhammer" userId="0e71f22d-ee3e-49c0-82ff-dbc290af8082" providerId="ADAL" clId="{663F452D-EA9D-4F67-9442-DDFEFE331DAB}" dt="2020-10-20T16:30:23.411" v="3141" actId="20577"/>
          <ac:spMkLst>
            <pc:docMk/>
            <pc:sldMk cId="1416314383" sldId="262"/>
            <ac:spMk id="3" creationId="{DC26FDAB-4C0A-4547-AC58-CCEA8949199F}"/>
          </ac:spMkLst>
        </pc:spChg>
      </pc:sldChg>
      <pc:sldChg chg="modSp new mod ord">
        <pc:chgData name="Steve Shellhammer" userId="0e71f22d-ee3e-49c0-82ff-dbc290af8082" providerId="ADAL" clId="{663F452D-EA9D-4F67-9442-DDFEFE331DAB}" dt="2020-10-20T16:31:28.268" v="3158" actId="20577"/>
        <pc:sldMkLst>
          <pc:docMk/>
          <pc:sldMk cId="1203301010" sldId="263"/>
        </pc:sldMkLst>
        <pc:spChg chg="mod">
          <ac:chgData name="Steve Shellhammer" userId="0e71f22d-ee3e-49c0-82ff-dbc290af8082" providerId="ADAL" clId="{663F452D-EA9D-4F67-9442-DDFEFE331DAB}" dt="2020-10-19T23:30:44.880" v="975" actId="14100"/>
          <ac:spMkLst>
            <pc:docMk/>
            <pc:sldMk cId="1203301010" sldId="263"/>
            <ac:spMk id="2" creationId="{FD6B5BBA-5CC2-41F4-85CB-AC37E999B412}"/>
          </ac:spMkLst>
        </pc:spChg>
        <pc:spChg chg="mod">
          <ac:chgData name="Steve Shellhammer" userId="0e71f22d-ee3e-49c0-82ff-dbc290af8082" providerId="ADAL" clId="{663F452D-EA9D-4F67-9442-DDFEFE331DAB}" dt="2020-10-20T16:31:28.268" v="3158" actId="20577"/>
          <ac:spMkLst>
            <pc:docMk/>
            <pc:sldMk cId="1203301010" sldId="263"/>
            <ac:spMk id="3" creationId="{587742CB-B64D-45CE-BD9D-5C4347CDBC67}"/>
          </ac:spMkLst>
        </pc:spChg>
      </pc:sldChg>
      <pc:sldChg chg="modSp add mod">
        <pc:chgData name="Steve Shellhammer" userId="0e71f22d-ee3e-49c0-82ff-dbc290af8082" providerId="ADAL" clId="{663F452D-EA9D-4F67-9442-DDFEFE331DAB}" dt="2020-10-20T16:32:11.881" v="3160" actId="14100"/>
        <pc:sldMkLst>
          <pc:docMk/>
          <pc:sldMk cId="1488626314" sldId="264"/>
        </pc:sldMkLst>
        <pc:spChg chg="mod">
          <ac:chgData name="Steve Shellhammer" userId="0e71f22d-ee3e-49c0-82ff-dbc290af8082" providerId="ADAL" clId="{663F452D-EA9D-4F67-9442-DDFEFE331DAB}" dt="2020-10-20T16:28:43.288" v="3115" actId="14100"/>
          <ac:spMkLst>
            <pc:docMk/>
            <pc:sldMk cId="1488626314" sldId="264"/>
            <ac:spMk id="2" creationId="{FD6B5BBA-5CC2-41F4-85CB-AC37E999B412}"/>
          </ac:spMkLst>
        </pc:spChg>
        <pc:spChg chg="mod">
          <ac:chgData name="Steve Shellhammer" userId="0e71f22d-ee3e-49c0-82ff-dbc290af8082" providerId="ADAL" clId="{663F452D-EA9D-4F67-9442-DDFEFE331DAB}" dt="2020-10-20T16:32:11.881" v="3160" actId="14100"/>
          <ac:spMkLst>
            <pc:docMk/>
            <pc:sldMk cId="1488626314" sldId="264"/>
            <ac:spMk id="3" creationId="{587742CB-B64D-45CE-BD9D-5C4347CDBC67}"/>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75C52C55-7A01-4916-8915-60E1244708AD}"/>
    <pc:docChg chg="undo custSel addSld modSld">
      <pc:chgData name="Steve Shellhammer" userId="0e71f22d-ee3e-49c0-82ff-dbc290af8082" providerId="ADAL" clId="{75C52C55-7A01-4916-8915-60E1244708AD}" dt="2020-11-02T19:53:43.024" v="1415" actId="403"/>
      <pc:docMkLst>
        <pc:docMk/>
      </pc:docMkLst>
      <pc:sldChg chg="modSp mod">
        <pc:chgData name="Steve Shellhammer" userId="0e71f22d-ee3e-49c0-82ff-dbc290af8082" providerId="ADAL" clId="{75C52C55-7A01-4916-8915-60E1244708AD}" dt="2020-11-02T15:30:18.883" v="5" actId="20577"/>
        <pc:sldMkLst>
          <pc:docMk/>
          <pc:sldMk cId="0" sldId="256"/>
        </pc:sldMkLst>
        <pc:spChg chg="mod">
          <ac:chgData name="Steve Shellhammer" userId="0e71f22d-ee3e-49c0-82ff-dbc290af8082" providerId="ADAL" clId="{75C52C55-7A01-4916-8915-60E1244708AD}" dt="2020-11-02T15:30:18.883" v="5" actId="20577"/>
          <ac:spMkLst>
            <pc:docMk/>
            <pc:sldMk cId="0" sldId="256"/>
            <ac:spMk id="3074" creationId="{00000000-0000-0000-0000-000000000000}"/>
          </ac:spMkLst>
        </pc:spChg>
      </pc:sldChg>
      <pc:sldChg chg="modSp new mod">
        <pc:chgData name="Steve Shellhammer" userId="0e71f22d-ee3e-49c0-82ff-dbc290af8082" providerId="ADAL" clId="{75C52C55-7A01-4916-8915-60E1244708AD}" dt="2020-11-02T19:53:38.243" v="1414" actId="403"/>
        <pc:sldMkLst>
          <pc:docMk/>
          <pc:sldMk cId="59029811" sldId="278"/>
        </pc:sldMkLst>
        <pc:spChg chg="mod">
          <ac:chgData name="Steve Shellhammer" userId="0e71f22d-ee3e-49c0-82ff-dbc290af8082" providerId="ADAL" clId="{75C52C55-7A01-4916-8915-60E1244708AD}" dt="2020-11-02T19:41:44.820" v="1070" actId="20577"/>
          <ac:spMkLst>
            <pc:docMk/>
            <pc:sldMk cId="59029811" sldId="278"/>
            <ac:spMk id="2" creationId="{0060232C-64F7-4927-810C-DE33EF8806F3}"/>
          </ac:spMkLst>
        </pc:spChg>
        <pc:spChg chg="mod">
          <ac:chgData name="Steve Shellhammer" userId="0e71f22d-ee3e-49c0-82ff-dbc290af8082" providerId="ADAL" clId="{75C52C55-7A01-4916-8915-60E1244708AD}" dt="2020-11-02T19:53:38.243" v="1414" actId="403"/>
          <ac:spMkLst>
            <pc:docMk/>
            <pc:sldMk cId="59029811" sldId="278"/>
            <ac:spMk id="3" creationId="{1699304E-8AFE-4B91-BC23-A6F0F8F6FBE8}"/>
          </ac:spMkLst>
        </pc:spChg>
      </pc:sldChg>
      <pc:sldChg chg="modSp add mod">
        <pc:chgData name="Steve Shellhammer" userId="0e71f22d-ee3e-49c0-82ff-dbc290af8082" providerId="ADAL" clId="{75C52C55-7A01-4916-8915-60E1244708AD}" dt="2020-11-02T19:53:43.024" v="1415" actId="403"/>
        <pc:sldMkLst>
          <pc:docMk/>
          <pc:sldMk cId="4096360621" sldId="279"/>
        </pc:sldMkLst>
        <pc:spChg chg="mod">
          <ac:chgData name="Steve Shellhammer" userId="0e71f22d-ee3e-49c0-82ff-dbc290af8082" providerId="ADAL" clId="{75C52C55-7A01-4916-8915-60E1244708AD}" dt="2020-11-02T19:41:53.139" v="1073" actId="20577"/>
          <ac:spMkLst>
            <pc:docMk/>
            <pc:sldMk cId="4096360621" sldId="279"/>
            <ac:spMk id="2" creationId="{0060232C-64F7-4927-810C-DE33EF8806F3}"/>
          </ac:spMkLst>
        </pc:spChg>
        <pc:spChg chg="mod">
          <ac:chgData name="Steve Shellhammer" userId="0e71f22d-ee3e-49c0-82ff-dbc290af8082" providerId="ADAL" clId="{75C52C55-7A01-4916-8915-60E1244708AD}" dt="2020-11-02T19:53:43.024" v="1415" actId="403"/>
          <ac:spMkLst>
            <pc:docMk/>
            <pc:sldMk cId="4096360621" sldId="279"/>
            <ac:spMk id="3" creationId="{1699304E-8AFE-4B91-BC23-A6F0F8F6FBE8}"/>
          </ac:spMkLst>
        </pc:spChg>
      </pc:sldChg>
    </pc:docChg>
  </pc:docChgLst>
  <pc:docChgLst>
    <pc:chgData name="Steve Shellhammer" userId="0e71f22d-ee3e-49c0-82ff-dbc290af8082" providerId="ADAL" clId="{A5EBC3B1-9342-4A19-B34A-0A8D8BDCCFBB}"/>
    <pc:docChg chg="undo custSel addSld delSld modSld sldOrd modMainMaster">
      <pc:chgData name="Steve Shellhammer" userId="0e71f22d-ee3e-49c0-82ff-dbc290af8082" providerId="ADAL" clId="{A5EBC3B1-9342-4A19-B34A-0A8D8BDCCFBB}" dt="2021-02-22T16:10:24.689" v="2788" actId="20577"/>
      <pc:docMkLst>
        <pc:docMk/>
      </pc:docMkLst>
      <pc:sldChg chg="modSp mod">
        <pc:chgData name="Steve Shellhammer" userId="0e71f22d-ee3e-49c0-82ff-dbc290af8082" providerId="ADAL" clId="{A5EBC3B1-9342-4A19-B34A-0A8D8BDCCFBB}" dt="2021-02-20T00:05:53.663" v="2671" actId="20577"/>
        <pc:sldMkLst>
          <pc:docMk/>
          <pc:sldMk cId="0" sldId="256"/>
        </pc:sldMkLst>
        <pc:spChg chg="mod">
          <ac:chgData name="Steve Shellhammer" userId="0e71f22d-ee3e-49c0-82ff-dbc290af8082" providerId="ADAL" clId="{A5EBC3B1-9342-4A19-B34A-0A8D8BDCCFBB}" dt="2021-02-09T22:55:21.599" v="39" actId="20577"/>
          <ac:spMkLst>
            <pc:docMk/>
            <pc:sldMk cId="0" sldId="256"/>
            <ac:spMk id="3073" creationId="{00000000-0000-0000-0000-000000000000}"/>
          </ac:spMkLst>
        </pc:spChg>
        <pc:spChg chg="mod">
          <ac:chgData name="Steve Shellhammer" userId="0e71f22d-ee3e-49c0-82ff-dbc290af8082" providerId="ADAL" clId="{A5EBC3B1-9342-4A19-B34A-0A8D8BDCCFBB}" dt="2021-02-20T00:05:53.663" v="2671" actId="20577"/>
          <ac:spMkLst>
            <pc:docMk/>
            <pc:sldMk cId="0" sldId="256"/>
            <ac:spMk id="3074" creationId="{00000000-0000-0000-0000-000000000000}"/>
          </ac:spMkLst>
        </pc:spChg>
      </pc:sldChg>
      <pc:sldChg chg="modSp new mod">
        <pc:chgData name="Steve Shellhammer" userId="0e71f22d-ee3e-49c0-82ff-dbc290af8082" providerId="ADAL" clId="{A5EBC3B1-9342-4A19-B34A-0A8D8BDCCFBB}" dt="2021-02-20T00:09:06.623" v="2692" actId="6549"/>
        <pc:sldMkLst>
          <pc:docMk/>
          <pc:sldMk cId="2052456152" sldId="257"/>
        </pc:sldMkLst>
        <pc:spChg chg="mod">
          <ac:chgData name="Steve Shellhammer" userId="0e71f22d-ee3e-49c0-82ff-dbc290af8082" providerId="ADAL" clId="{A5EBC3B1-9342-4A19-B34A-0A8D8BDCCFBB}" dt="2021-02-09T22:55:49.836" v="55" actId="20577"/>
          <ac:spMkLst>
            <pc:docMk/>
            <pc:sldMk cId="2052456152" sldId="257"/>
            <ac:spMk id="2" creationId="{D4818F49-6B1E-4BB2-B2C3-87F71B524FEB}"/>
          </ac:spMkLst>
        </pc:spChg>
        <pc:spChg chg="mod">
          <ac:chgData name="Steve Shellhammer" userId="0e71f22d-ee3e-49c0-82ff-dbc290af8082" providerId="ADAL" clId="{A5EBC3B1-9342-4A19-B34A-0A8D8BDCCFBB}" dt="2021-02-20T00:09:06.623" v="2692" actId="6549"/>
          <ac:spMkLst>
            <pc:docMk/>
            <pc:sldMk cId="2052456152" sldId="257"/>
            <ac:spMk id="3" creationId="{17277EE1-5031-4E5C-A708-93886440972B}"/>
          </ac:spMkLst>
        </pc:spChg>
      </pc:sldChg>
      <pc:sldChg chg="del">
        <pc:chgData name="Steve Shellhammer" userId="0e71f22d-ee3e-49c0-82ff-dbc290af8082" providerId="ADAL" clId="{A5EBC3B1-9342-4A19-B34A-0A8D8BDCCFBB}" dt="2021-02-09T22:55:43.047" v="44" actId="47"/>
        <pc:sldMkLst>
          <pc:docMk/>
          <pc:sldMk cId="3416484593" sldId="257"/>
        </pc:sldMkLst>
      </pc:sldChg>
      <pc:sldChg chg="del">
        <pc:chgData name="Steve Shellhammer" userId="0e71f22d-ee3e-49c0-82ff-dbc290af8082" providerId="ADAL" clId="{A5EBC3B1-9342-4A19-B34A-0A8D8BDCCFBB}" dt="2021-02-09T22:55:43.047" v="44" actId="47"/>
        <pc:sldMkLst>
          <pc:docMk/>
          <pc:sldMk cId="2011023064" sldId="258"/>
        </pc:sldMkLst>
      </pc:sldChg>
      <pc:sldChg chg="modSp new mod">
        <pc:chgData name="Steve Shellhammer" userId="0e71f22d-ee3e-49c0-82ff-dbc290af8082" providerId="ADAL" clId="{A5EBC3B1-9342-4A19-B34A-0A8D8BDCCFBB}" dt="2021-02-22T16:10:24.689" v="2788" actId="20577"/>
        <pc:sldMkLst>
          <pc:docMk/>
          <pc:sldMk cId="3117558597" sldId="258"/>
        </pc:sldMkLst>
        <pc:spChg chg="mod">
          <ac:chgData name="Steve Shellhammer" userId="0e71f22d-ee3e-49c0-82ff-dbc290af8082" providerId="ADAL" clId="{A5EBC3B1-9342-4A19-B34A-0A8D8BDCCFBB}" dt="2021-02-12T20:46:18.583" v="1605" actId="20577"/>
          <ac:spMkLst>
            <pc:docMk/>
            <pc:sldMk cId="3117558597" sldId="258"/>
            <ac:spMk id="2" creationId="{47918087-341F-4734-AC50-80DE0581DA4D}"/>
          </ac:spMkLst>
        </pc:spChg>
        <pc:spChg chg="mod">
          <ac:chgData name="Steve Shellhammer" userId="0e71f22d-ee3e-49c0-82ff-dbc290af8082" providerId="ADAL" clId="{A5EBC3B1-9342-4A19-B34A-0A8D8BDCCFBB}" dt="2021-02-22T16:10:24.689" v="2788" actId="20577"/>
          <ac:spMkLst>
            <pc:docMk/>
            <pc:sldMk cId="3117558597" sldId="258"/>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363200609" sldId="259"/>
        </pc:sldMkLst>
      </pc:sldChg>
      <pc:sldChg chg="modSp add del mod">
        <pc:chgData name="Steve Shellhammer" userId="0e71f22d-ee3e-49c0-82ff-dbc290af8082" providerId="ADAL" clId="{A5EBC3B1-9342-4A19-B34A-0A8D8BDCCFBB}" dt="2021-02-12T20:46:27.918" v="1606" actId="47"/>
        <pc:sldMkLst>
          <pc:docMk/>
          <pc:sldMk cId="3384805148" sldId="259"/>
        </pc:sldMkLst>
        <pc:spChg chg="mod">
          <ac:chgData name="Steve Shellhammer" userId="0e71f22d-ee3e-49c0-82ff-dbc290af8082" providerId="ADAL" clId="{A5EBC3B1-9342-4A19-B34A-0A8D8BDCCFBB}" dt="2021-02-10T00:27:21.413" v="1509" actId="1038"/>
          <ac:spMkLst>
            <pc:docMk/>
            <pc:sldMk cId="3384805148" sldId="259"/>
            <ac:spMk id="2" creationId="{47918087-341F-4734-AC50-80DE0581DA4D}"/>
          </ac:spMkLst>
        </pc:spChg>
        <pc:spChg chg="mod">
          <ac:chgData name="Steve Shellhammer" userId="0e71f22d-ee3e-49c0-82ff-dbc290af8082" providerId="ADAL" clId="{A5EBC3B1-9342-4A19-B34A-0A8D8BDCCFBB}" dt="2021-02-09T23:17:34.971" v="1054" actId="20577"/>
          <ac:spMkLst>
            <pc:docMk/>
            <pc:sldMk cId="3384805148" sldId="259"/>
            <ac:spMk id="3" creationId="{13215CAF-0E26-4E43-AA99-7608DD61B634}"/>
          </ac:spMkLst>
        </pc:spChg>
      </pc:sldChg>
      <pc:sldChg chg="modSp add del mod">
        <pc:chgData name="Steve Shellhammer" userId="0e71f22d-ee3e-49c0-82ff-dbc290af8082" providerId="ADAL" clId="{A5EBC3B1-9342-4A19-B34A-0A8D8BDCCFBB}" dt="2021-02-12T20:46:27.918" v="1606" actId="47"/>
        <pc:sldMkLst>
          <pc:docMk/>
          <pc:sldMk cId="507745162" sldId="260"/>
        </pc:sldMkLst>
        <pc:spChg chg="mod">
          <ac:chgData name="Steve Shellhammer" userId="0e71f22d-ee3e-49c0-82ff-dbc290af8082" providerId="ADAL" clId="{A5EBC3B1-9342-4A19-B34A-0A8D8BDCCFBB}" dt="2021-02-10T00:27:30.533" v="1514" actId="20577"/>
          <ac:spMkLst>
            <pc:docMk/>
            <pc:sldMk cId="507745162" sldId="260"/>
            <ac:spMk id="2" creationId="{47918087-341F-4734-AC50-80DE0581DA4D}"/>
          </ac:spMkLst>
        </pc:spChg>
        <pc:spChg chg="mod">
          <ac:chgData name="Steve Shellhammer" userId="0e71f22d-ee3e-49c0-82ff-dbc290af8082" providerId="ADAL" clId="{A5EBC3B1-9342-4A19-B34A-0A8D8BDCCFBB}" dt="2021-02-09T23:20:10.200" v="1066" actId="20577"/>
          <ac:spMkLst>
            <pc:docMk/>
            <pc:sldMk cId="507745162" sldId="260"/>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4012903552" sldId="260"/>
        </pc:sldMkLst>
      </pc:sldChg>
      <pc:sldChg chg="addSp delSp modSp add del mod">
        <pc:chgData name="Steve Shellhammer" userId="0e71f22d-ee3e-49c0-82ff-dbc290af8082" providerId="ADAL" clId="{A5EBC3B1-9342-4A19-B34A-0A8D8BDCCFBB}" dt="2021-02-14T16:15:21.664" v="2556" actId="47"/>
        <pc:sldMkLst>
          <pc:docMk/>
          <pc:sldMk cId="109489325" sldId="261"/>
        </pc:sldMkLst>
        <pc:spChg chg="mod">
          <ac:chgData name="Steve Shellhammer" userId="0e71f22d-ee3e-49c0-82ff-dbc290af8082" providerId="ADAL" clId="{A5EBC3B1-9342-4A19-B34A-0A8D8BDCCFBB}" dt="2021-02-12T20:47:17.019" v="1621" actId="20577"/>
          <ac:spMkLst>
            <pc:docMk/>
            <pc:sldMk cId="109489325" sldId="261"/>
            <ac:spMk id="2" creationId="{47918087-341F-4734-AC50-80DE0581DA4D}"/>
          </ac:spMkLst>
        </pc:spChg>
        <pc:spChg chg="mod">
          <ac:chgData name="Steve Shellhammer" userId="0e71f22d-ee3e-49c0-82ff-dbc290af8082" providerId="ADAL" clId="{A5EBC3B1-9342-4A19-B34A-0A8D8BDCCFBB}" dt="2021-02-12T23:04:15.127" v="2333" actId="14100"/>
          <ac:spMkLst>
            <pc:docMk/>
            <pc:sldMk cId="109489325" sldId="261"/>
            <ac:spMk id="3" creationId="{13215CAF-0E26-4E43-AA99-7608DD61B634}"/>
          </ac:spMkLst>
        </pc:spChg>
        <pc:spChg chg="add del mod">
          <ac:chgData name="Steve Shellhammer" userId="0e71f22d-ee3e-49c0-82ff-dbc290af8082" providerId="ADAL" clId="{A5EBC3B1-9342-4A19-B34A-0A8D8BDCCFBB}" dt="2021-02-09T23:20:42.566" v="1095" actId="478"/>
          <ac:spMkLst>
            <pc:docMk/>
            <pc:sldMk cId="109489325" sldId="261"/>
            <ac:spMk id="7" creationId="{A1513EAC-08BE-442B-AA84-8707236ECD4B}"/>
          </ac:spMkLst>
        </pc:spChg>
      </pc:sldChg>
      <pc:sldChg chg="del">
        <pc:chgData name="Steve Shellhammer" userId="0e71f22d-ee3e-49c0-82ff-dbc290af8082" providerId="ADAL" clId="{A5EBC3B1-9342-4A19-B34A-0A8D8BDCCFBB}" dt="2021-02-09T22:55:43.047" v="44" actId="47"/>
        <pc:sldMkLst>
          <pc:docMk/>
          <pc:sldMk cId="3908104288" sldId="261"/>
        </pc:sldMkLst>
      </pc:sldChg>
      <pc:sldChg chg="modSp add mod">
        <pc:chgData name="Steve Shellhammer" userId="0e71f22d-ee3e-49c0-82ff-dbc290af8082" providerId="ADAL" clId="{A5EBC3B1-9342-4A19-B34A-0A8D8BDCCFBB}" dt="2021-02-14T16:17:06.602" v="2574" actId="1037"/>
        <pc:sldMkLst>
          <pc:docMk/>
          <pc:sldMk cId="1553919814" sldId="262"/>
        </pc:sldMkLst>
        <pc:spChg chg="mod">
          <ac:chgData name="Steve Shellhammer" userId="0e71f22d-ee3e-49c0-82ff-dbc290af8082" providerId="ADAL" clId="{A5EBC3B1-9342-4A19-B34A-0A8D8BDCCFBB}" dt="2021-02-14T16:15:32.073" v="2560" actId="20577"/>
          <ac:spMkLst>
            <pc:docMk/>
            <pc:sldMk cId="1553919814" sldId="262"/>
            <ac:spMk id="2" creationId="{47918087-341F-4734-AC50-80DE0581DA4D}"/>
          </ac:spMkLst>
        </pc:spChg>
        <pc:spChg chg="mod">
          <ac:chgData name="Steve Shellhammer" userId="0e71f22d-ee3e-49c0-82ff-dbc290af8082" providerId="ADAL" clId="{A5EBC3B1-9342-4A19-B34A-0A8D8BDCCFBB}" dt="2021-02-14T16:17:06.602" v="2574" actId="1037"/>
          <ac:spMkLst>
            <pc:docMk/>
            <pc:sldMk cId="1553919814" sldId="262"/>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2894843422" sldId="262"/>
        </pc:sldMkLst>
      </pc:sldChg>
      <pc:sldChg chg="modSp add mod ord">
        <pc:chgData name="Steve Shellhammer" userId="0e71f22d-ee3e-49c0-82ff-dbc290af8082" providerId="ADAL" clId="{A5EBC3B1-9342-4A19-B34A-0A8D8BDCCFBB}" dt="2021-02-14T16:15:25.369" v="2558" actId="20577"/>
        <pc:sldMkLst>
          <pc:docMk/>
          <pc:sldMk cId="3494250499" sldId="263"/>
        </pc:sldMkLst>
        <pc:spChg chg="mod">
          <ac:chgData name="Steve Shellhammer" userId="0e71f22d-ee3e-49c0-82ff-dbc290af8082" providerId="ADAL" clId="{A5EBC3B1-9342-4A19-B34A-0A8D8BDCCFBB}" dt="2021-02-14T16:15:25.369" v="2558" actId="20577"/>
          <ac:spMkLst>
            <pc:docMk/>
            <pc:sldMk cId="3494250499" sldId="263"/>
            <ac:spMk id="2" creationId="{47918087-341F-4734-AC50-80DE0581DA4D}"/>
          </ac:spMkLst>
        </pc:spChg>
        <pc:spChg chg="mod">
          <ac:chgData name="Steve Shellhammer" userId="0e71f22d-ee3e-49c0-82ff-dbc290af8082" providerId="ADAL" clId="{A5EBC3B1-9342-4A19-B34A-0A8D8BDCCFBB}" dt="2021-02-14T16:15:06.747" v="2555" actId="14100"/>
          <ac:spMkLst>
            <pc:docMk/>
            <pc:sldMk cId="3494250499" sldId="263"/>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3889958180" sldId="263"/>
        </pc:sldMkLst>
      </pc:sldChg>
      <pc:sldChg chg="modSp add del mod">
        <pc:chgData name="Steve Shellhammer" userId="0e71f22d-ee3e-49c0-82ff-dbc290af8082" providerId="ADAL" clId="{A5EBC3B1-9342-4A19-B34A-0A8D8BDCCFBB}" dt="2021-02-14T16:17:24.357" v="2575" actId="47"/>
        <pc:sldMkLst>
          <pc:docMk/>
          <pc:sldMk cId="859829806" sldId="264"/>
        </pc:sldMkLst>
        <pc:spChg chg="mod">
          <ac:chgData name="Steve Shellhammer" userId="0e71f22d-ee3e-49c0-82ff-dbc290af8082" providerId="ADAL" clId="{A5EBC3B1-9342-4A19-B34A-0A8D8BDCCFBB}" dt="2021-02-12T20:57:38.395" v="1833" actId="20577"/>
          <ac:spMkLst>
            <pc:docMk/>
            <pc:sldMk cId="859829806" sldId="264"/>
            <ac:spMk id="2" creationId="{47918087-341F-4734-AC50-80DE0581DA4D}"/>
          </ac:spMkLst>
        </pc:spChg>
        <pc:spChg chg="mod">
          <ac:chgData name="Steve Shellhammer" userId="0e71f22d-ee3e-49c0-82ff-dbc290af8082" providerId="ADAL" clId="{A5EBC3B1-9342-4A19-B34A-0A8D8BDCCFBB}" dt="2021-02-12T23:05:31.170" v="2473" actId="6549"/>
          <ac:spMkLst>
            <pc:docMk/>
            <pc:sldMk cId="859829806" sldId="264"/>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3645025336" sldId="265"/>
        </pc:sldMkLst>
        <pc:spChg chg="mod">
          <ac:chgData name="Steve Shellhammer" userId="0e71f22d-ee3e-49c0-82ff-dbc290af8082" providerId="ADAL" clId="{A5EBC3B1-9342-4A19-B34A-0A8D8BDCCFBB}" dt="2021-02-10T00:28:15.734" v="1539" actId="20577"/>
          <ac:spMkLst>
            <pc:docMk/>
            <pc:sldMk cId="3645025336" sldId="265"/>
            <ac:spMk id="2" creationId="{47918087-341F-4734-AC50-80DE0581DA4D}"/>
          </ac:spMkLst>
        </pc:spChg>
        <pc:spChg chg="mod">
          <ac:chgData name="Steve Shellhammer" userId="0e71f22d-ee3e-49c0-82ff-dbc290af8082" providerId="ADAL" clId="{A5EBC3B1-9342-4A19-B34A-0A8D8BDCCFBB}" dt="2021-02-09T23:32:59.889" v="1374" actId="20577"/>
          <ac:spMkLst>
            <pc:docMk/>
            <pc:sldMk cId="3645025336" sldId="265"/>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620291850" sldId="266"/>
        </pc:sldMkLst>
        <pc:spChg chg="mod">
          <ac:chgData name="Steve Shellhammer" userId="0e71f22d-ee3e-49c0-82ff-dbc290af8082" providerId="ADAL" clId="{A5EBC3B1-9342-4A19-B34A-0A8D8BDCCFBB}" dt="2021-02-10T00:28:21.494" v="1544" actId="20577"/>
          <ac:spMkLst>
            <pc:docMk/>
            <pc:sldMk cId="620291850" sldId="266"/>
            <ac:spMk id="2" creationId="{47918087-341F-4734-AC50-80DE0581DA4D}"/>
          </ac:spMkLst>
        </pc:spChg>
        <pc:spChg chg="mod">
          <ac:chgData name="Steve Shellhammer" userId="0e71f22d-ee3e-49c0-82ff-dbc290af8082" providerId="ADAL" clId="{A5EBC3B1-9342-4A19-B34A-0A8D8BDCCFBB}" dt="2021-02-09T23:40:49.792" v="1434" actId="20577"/>
          <ac:spMkLst>
            <pc:docMk/>
            <pc:sldMk cId="620291850" sldId="266"/>
            <ac:spMk id="3" creationId="{13215CAF-0E26-4E43-AA99-7608DD61B634}"/>
          </ac:spMkLst>
        </pc:spChg>
      </pc:sldChg>
      <pc:sldChg chg="modSp add del mod">
        <pc:chgData name="Steve Shellhammer" userId="0e71f22d-ee3e-49c0-82ff-dbc290af8082" providerId="ADAL" clId="{A5EBC3B1-9342-4A19-B34A-0A8D8BDCCFBB}" dt="2021-02-09T23:40:25.587" v="1432" actId="47"/>
        <pc:sldMkLst>
          <pc:docMk/>
          <pc:sldMk cId="99030447" sldId="267"/>
        </pc:sldMkLst>
        <pc:spChg chg="mod">
          <ac:chgData name="Steve Shellhammer" userId="0e71f22d-ee3e-49c0-82ff-dbc290af8082" providerId="ADAL" clId="{A5EBC3B1-9342-4A19-B34A-0A8D8BDCCFBB}" dt="2021-02-09T23:38:43.486" v="1406" actId="20577"/>
          <ac:spMkLst>
            <pc:docMk/>
            <pc:sldMk cId="99030447" sldId="267"/>
            <ac:spMk id="2" creationId="{47918087-341F-4734-AC50-80DE0581DA4D}"/>
          </ac:spMkLst>
        </pc:spChg>
        <pc:spChg chg="mod">
          <ac:chgData name="Steve Shellhammer" userId="0e71f22d-ee3e-49c0-82ff-dbc290af8082" providerId="ADAL" clId="{A5EBC3B1-9342-4A19-B34A-0A8D8BDCCFBB}" dt="2021-02-09T23:38:57.759" v="1409" actId="6549"/>
          <ac:spMkLst>
            <pc:docMk/>
            <pc:sldMk cId="99030447" sldId="267"/>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2083923406" sldId="267"/>
        </pc:sldMkLst>
        <pc:spChg chg="mod">
          <ac:chgData name="Steve Shellhammer" userId="0e71f22d-ee3e-49c0-82ff-dbc290af8082" providerId="ADAL" clId="{A5EBC3B1-9342-4A19-B34A-0A8D8BDCCFBB}" dt="2021-02-10T00:28:27.545" v="1550" actId="20577"/>
          <ac:spMkLst>
            <pc:docMk/>
            <pc:sldMk cId="2083923406" sldId="267"/>
            <ac:spMk id="2" creationId="{47918087-341F-4734-AC50-80DE0581DA4D}"/>
          </ac:spMkLst>
        </pc:spChg>
        <pc:spChg chg="mod">
          <ac:chgData name="Steve Shellhammer" userId="0e71f22d-ee3e-49c0-82ff-dbc290af8082" providerId="ADAL" clId="{A5EBC3B1-9342-4A19-B34A-0A8D8BDCCFBB}" dt="2021-02-09T23:41:12.046" v="1441" actId="20577"/>
          <ac:spMkLst>
            <pc:docMk/>
            <pc:sldMk cId="2083923406" sldId="267"/>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4236025984" sldId="268"/>
        </pc:sldMkLst>
        <pc:spChg chg="mod">
          <ac:chgData name="Steve Shellhammer" userId="0e71f22d-ee3e-49c0-82ff-dbc290af8082" providerId="ADAL" clId="{A5EBC3B1-9342-4A19-B34A-0A8D8BDCCFBB}" dt="2021-02-10T00:28:36.806" v="1557" actId="14100"/>
          <ac:spMkLst>
            <pc:docMk/>
            <pc:sldMk cId="4236025984" sldId="268"/>
            <ac:spMk id="2" creationId="{47918087-341F-4734-AC50-80DE0581DA4D}"/>
          </ac:spMkLst>
        </pc:spChg>
        <pc:spChg chg="mod">
          <ac:chgData name="Steve Shellhammer" userId="0e71f22d-ee3e-49c0-82ff-dbc290af8082" providerId="ADAL" clId="{A5EBC3B1-9342-4A19-B34A-0A8D8BDCCFBB}" dt="2021-02-09T23:44:42.590" v="1470" actId="20577"/>
          <ac:spMkLst>
            <pc:docMk/>
            <pc:sldMk cId="4236025984" sldId="268"/>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2722205905" sldId="269"/>
        </pc:sldMkLst>
        <pc:spChg chg="mod">
          <ac:chgData name="Steve Shellhammer" userId="0e71f22d-ee3e-49c0-82ff-dbc290af8082" providerId="ADAL" clId="{A5EBC3B1-9342-4A19-B34A-0A8D8BDCCFBB}" dt="2021-02-10T00:28:52.970" v="1565" actId="14100"/>
          <ac:spMkLst>
            <pc:docMk/>
            <pc:sldMk cId="2722205905" sldId="269"/>
            <ac:spMk id="2" creationId="{47918087-341F-4734-AC50-80DE0581DA4D}"/>
          </ac:spMkLst>
        </pc:spChg>
        <pc:spChg chg="mod">
          <ac:chgData name="Steve Shellhammer" userId="0e71f22d-ee3e-49c0-82ff-dbc290af8082" providerId="ADAL" clId="{A5EBC3B1-9342-4A19-B34A-0A8D8BDCCFBB}" dt="2021-02-09T23:48:43.405" v="1489" actId="20577"/>
          <ac:spMkLst>
            <pc:docMk/>
            <pc:sldMk cId="2722205905" sldId="269"/>
            <ac:spMk id="3" creationId="{13215CAF-0E26-4E43-AA99-7608DD61B634}"/>
          </ac:spMkLst>
        </pc:spChg>
      </pc:sldChg>
      <pc:sldChg chg="addSp modSp add del mod">
        <pc:chgData name="Steve Shellhammer" userId="0e71f22d-ee3e-49c0-82ff-dbc290af8082" providerId="ADAL" clId="{A5EBC3B1-9342-4A19-B34A-0A8D8BDCCFBB}" dt="2021-02-17T16:50:16.977" v="2667" actId="47"/>
        <pc:sldMkLst>
          <pc:docMk/>
          <pc:sldMk cId="60072663" sldId="270"/>
        </pc:sldMkLst>
        <pc:spChg chg="mod">
          <ac:chgData name="Steve Shellhammer" userId="0e71f22d-ee3e-49c0-82ff-dbc290af8082" providerId="ADAL" clId="{A5EBC3B1-9342-4A19-B34A-0A8D8BDCCFBB}" dt="2021-02-14T16:17:37.273" v="2577" actId="20577"/>
          <ac:spMkLst>
            <pc:docMk/>
            <pc:sldMk cId="60072663" sldId="270"/>
            <ac:spMk id="2" creationId="{47918087-341F-4734-AC50-80DE0581DA4D}"/>
          </ac:spMkLst>
        </pc:spChg>
        <pc:spChg chg="mod">
          <ac:chgData name="Steve Shellhammer" userId="0e71f22d-ee3e-49c0-82ff-dbc290af8082" providerId="ADAL" clId="{A5EBC3B1-9342-4A19-B34A-0A8D8BDCCFBB}" dt="2021-02-14T16:18:35.970" v="2664" actId="1076"/>
          <ac:spMkLst>
            <pc:docMk/>
            <pc:sldMk cId="60072663" sldId="270"/>
            <ac:spMk id="3" creationId="{13215CAF-0E26-4E43-AA99-7608DD61B634}"/>
          </ac:spMkLst>
        </pc:spChg>
        <pc:spChg chg="add mod">
          <ac:chgData name="Steve Shellhammer" userId="0e71f22d-ee3e-49c0-82ff-dbc290af8082" providerId="ADAL" clId="{A5EBC3B1-9342-4A19-B34A-0A8D8BDCCFBB}" dt="2021-02-14T16:18:40.825" v="2666" actId="1036"/>
          <ac:spMkLst>
            <pc:docMk/>
            <pc:sldMk cId="60072663" sldId="270"/>
            <ac:spMk id="7" creationId="{0F202FE7-06DF-44DF-98F9-1AD10AFA06C6}"/>
          </ac:spMkLst>
        </pc:spChg>
      </pc:sldChg>
      <pc:sldMasterChg chg="modSldLayout">
        <pc:chgData name="Steve Shellhammer" userId="0e71f22d-ee3e-49c0-82ff-dbc290af8082" providerId="ADAL" clId="{A5EBC3B1-9342-4A19-B34A-0A8D8BDCCFBB}" dt="2021-02-20T00:08:32.078" v="2687" actId="20577"/>
        <pc:sldMasterMkLst>
          <pc:docMk/>
          <pc:sldMasterMk cId="0" sldId="2147483648"/>
        </pc:sldMasterMkLst>
        <pc:sldLayoutChg chg="modSp mod">
          <pc:chgData name="Steve Shellhammer" userId="0e71f22d-ee3e-49c0-82ff-dbc290af8082" providerId="ADAL" clId="{A5EBC3B1-9342-4A19-B34A-0A8D8BDCCFBB}" dt="2021-02-20T00:08:32.078" v="2687" actId="20577"/>
          <pc:sldLayoutMkLst>
            <pc:docMk/>
            <pc:sldMasterMk cId="0" sldId="2147483648"/>
            <pc:sldLayoutMk cId="0" sldId="2147483650"/>
          </pc:sldLayoutMkLst>
          <pc:spChg chg="mod">
            <ac:chgData name="Steve Shellhammer" userId="0e71f22d-ee3e-49c0-82ff-dbc290af8082" providerId="ADAL" clId="{A5EBC3B1-9342-4A19-B34A-0A8D8BDCCFBB}" dt="2021-02-20T00:08:32.078" v="268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3A9B26B-3239-4199-89DA-1643415418B6}"/>
    <pc:docChg chg="custSel addSld delSld modSld">
      <pc:chgData name="Steve Shellhammer" userId="0e71f22d-ee3e-49c0-82ff-dbc290af8082" providerId="ADAL" clId="{A3A9B26B-3239-4199-89DA-1643415418B6}" dt="2021-01-22T21:36:40.599" v="1062" actId="20577"/>
      <pc:docMkLst>
        <pc:docMk/>
      </pc:docMkLst>
      <pc:sldChg chg="modSp mod">
        <pc:chgData name="Steve Shellhammer" userId="0e71f22d-ee3e-49c0-82ff-dbc290af8082" providerId="ADAL" clId="{A3A9B26B-3239-4199-89DA-1643415418B6}" dt="2021-01-22T16:46:55.163" v="3" actId="20577"/>
        <pc:sldMkLst>
          <pc:docMk/>
          <pc:sldMk cId="0" sldId="256"/>
        </pc:sldMkLst>
        <pc:spChg chg="mod">
          <ac:chgData name="Steve Shellhammer" userId="0e71f22d-ee3e-49c0-82ff-dbc290af8082" providerId="ADAL" clId="{A3A9B26B-3239-4199-89DA-1643415418B6}" dt="2021-01-22T16:46:55.163" v="3" actId="20577"/>
          <ac:spMkLst>
            <pc:docMk/>
            <pc:sldMk cId="0" sldId="256"/>
            <ac:spMk id="3074" creationId="{00000000-0000-0000-0000-000000000000}"/>
          </ac:spMkLst>
        </pc:spChg>
      </pc:sldChg>
      <pc:sldChg chg="modSp mod">
        <pc:chgData name="Steve Shellhammer" userId="0e71f22d-ee3e-49c0-82ff-dbc290af8082" providerId="ADAL" clId="{A3A9B26B-3239-4199-89DA-1643415418B6}" dt="2021-01-22T16:47:21.827" v="6" actId="20577"/>
        <pc:sldMkLst>
          <pc:docMk/>
          <pc:sldMk cId="1469444791" sldId="257"/>
        </pc:sldMkLst>
        <pc:spChg chg="mod">
          <ac:chgData name="Steve Shellhammer" userId="0e71f22d-ee3e-49c0-82ff-dbc290af8082" providerId="ADAL" clId="{A3A9B26B-3239-4199-89DA-1643415418B6}" dt="2021-01-22T16:47:21.827" v="6" actId="20577"/>
          <ac:spMkLst>
            <pc:docMk/>
            <pc:sldMk cId="1469444791" sldId="257"/>
            <ac:spMk id="3" creationId="{FA3B5494-A23A-45C2-88D7-0D4DB4AE7B78}"/>
          </ac:spMkLst>
        </pc:spChg>
      </pc:sldChg>
      <pc:sldChg chg="modSp mod">
        <pc:chgData name="Steve Shellhammer" userId="0e71f22d-ee3e-49c0-82ff-dbc290af8082" providerId="ADAL" clId="{A3A9B26B-3239-4199-89DA-1643415418B6}" dt="2021-01-22T16:51:22.534" v="314" actId="1076"/>
        <pc:sldMkLst>
          <pc:docMk/>
          <pc:sldMk cId="1465134236" sldId="259"/>
        </pc:sldMkLst>
        <pc:spChg chg="mod">
          <ac:chgData name="Steve Shellhammer" userId="0e71f22d-ee3e-49c0-82ff-dbc290af8082" providerId="ADAL" clId="{A3A9B26B-3239-4199-89DA-1643415418B6}" dt="2021-01-22T16:51:22.534" v="314" actId="1076"/>
          <ac:spMkLst>
            <pc:docMk/>
            <pc:sldMk cId="1465134236" sldId="259"/>
            <ac:spMk id="3" creationId="{CB93370E-FF19-440D-88E2-6034E3EF488B}"/>
          </ac:spMkLst>
        </pc:spChg>
      </pc:sldChg>
      <pc:sldChg chg="modSp mod">
        <pc:chgData name="Steve Shellhammer" userId="0e71f22d-ee3e-49c0-82ff-dbc290af8082" providerId="ADAL" clId="{A3A9B26B-3239-4199-89DA-1643415418B6}" dt="2021-01-22T16:51:54.424" v="316" actId="20577"/>
        <pc:sldMkLst>
          <pc:docMk/>
          <pc:sldMk cId="924830131" sldId="260"/>
        </pc:sldMkLst>
        <pc:spChg chg="mod">
          <ac:chgData name="Steve Shellhammer" userId="0e71f22d-ee3e-49c0-82ff-dbc290af8082" providerId="ADAL" clId="{A3A9B26B-3239-4199-89DA-1643415418B6}" dt="2021-01-22T16:51:54.424" v="316" actId="20577"/>
          <ac:spMkLst>
            <pc:docMk/>
            <pc:sldMk cId="924830131" sldId="260"/>
            <ac:spMk id="3" creationId="{7A0E3140-B462-47B5-BC17-6FA742D7F801}"/>
          </ac:spMkLst>
        </pc:spChg>
      </pc:sldChg>
      <pc:sldChg chg="modSp mod">
        <pc:chgData name="Steve Shellhammer" userId="0e71f22d-ee3e-49c0-82ff-dbc290af8082" providerId="ADAL" clId="{A3A9B26B-3239-4199-89DA-1643415418B6}" dt="2021-01-22T21:36:40.599" v="1062" actId="20577"/>
        <pc:sldMkLst>
          <pc:docMk/>
          <pc:sldMk cId="1545110722" sldId="261"/>
        </pc:sldMkLst>
        <pc:spChg chg="mod">
          <ac:chgData name="Steve Shellhammer" userId="0e71f22d-ee3e-49c0-82ff-dbc290af8082" providerId="ADAL" clId="{A3A9B26B-3239-4199-89DA-1643415418B6}" dt="2021-01-22T21:36:40.599" v="1062" actId="20577"/>
          <ac:spMkLst>
            <pc:docMk/>
            <pc:sldMk cId="1545110722" sldId="261"/>
            <ac:spMk id="3" creationId="{07D2970C-5388-47E2-8456-CFBDB3B25C8B}"/>
          </ac:spMkLst>
        </pc:spChg>
      </pc:sldChg>
      <pc:sldChg chg="modSp new mod">
        <pc:chgData name="Steve Shellhammer" userId="0e71f22d-ee3e-49c0-82ff-dbc290af8082" providerId="ADAL" clId="{A3A9B26B-3239-4199-89DA-1643415418B6}" dt="2021-01-22T16:58:45.909" v="1054" actId="20577"/>
        <pc:sldMkLst>
          <pc:docMk/>
          <pc:sldMk cId="3726462536" sldId="262"/>
        </pc:sldMkLst>
        <pc:spChg chg="mod">
          <ac:chgData name="Steve Shellhammer" userId="0e71f22d-ee3e-49c0-82ff-dbc290af8082" providerId="ADAL" clId="{A3A9B26B-3239-4199-89DA-1643415418B6}" dt="2021-01-22T16:52:17.898" v="335" actId="20577"/>
          <ac:spMkLst>
            <pc:docMk/>
            <pc:sldMk cId="3726462536" sldId="262"/>
            <ac:spMk id="2" creationId="{714B6F88-669C-43E8-98B3-0172DCEED3E5}"/>
          </ac:spMkLst>
        </pc:spChg>
        <pc:spChg chg="mod">
          <ac:chgData name="Steve Shellhammer" userId="0e71f22d-ee3e-49c0-82ff-dbc290af8082" providerId="ADAL" clId="{A3A9B26B-3239-4199-89DA-1643415418B6}" dt="2021-01-22T16:58:45.909" v="1054" actId="20577"/>
          <ac:spMkLst>
            <pc:docMk/>
            <pc:sldMk cId="3726462536" sldId="262"/>
            <ac:spMk id="3" creationId="{8A8A83AA-1089-4147-B739-96228538437C}"/>
          </ac:spMkLst>
        </pc:spChg>
      </pc:sldChg>
      <pc:sldChg chg="add del">
        <pc:chgData name="Steve Shellhammer" userId="0e71f22d-ee3e-49c0-82ff-dbc290af8082" providerId="ADAL" clId="{A3A9B26B-3239-4199-89DA-1643415418B6}" dt="2021-01-22T16:58:10.351" v="1050" actId="47"/>
        <pc:sldMkLst>
          <pc:docMk/>
          <pc:sldMk cId="2121513569" sldId="263"/>
        </pc:sldMkLst>
      </pc:sldChg>
    </pc:docChg>
  </pc:docChgLst>
  <pc:docChgLst>
    <pc:chgData name="Steve Shellhammer" userId="0e71f22d-ee3e-49c0-82ff-dbc290af8082" providerId="ADAL" clId="{0585A9B9-CBA2-41CE-B446-726E6CAD3A14}"/>
    <pc:docChg chg="modSld modMainMaster">
      <pc:chgData name="Steve Shellhammer" userId="0e71f22d-ee3e-49c0-82ff-dbc290af8082" providerId="ADAL" clId="{0585A9B9-CBA2-41CE-B446-726E6CAD3A14}" dt="2021-02-22T19:56:01.544" v="5" actId="20577"/>
      <pc:docMkLst>
        <pc:docMk/>
      </pc:docMkLst>
      <pc:sldChg chg="modSp mod">
        <pc:chgData name="Steve Shellhammer" userId="0e71f22d-ee3e-49c0-82ff-dbc290af8082" providerId="ADAL" clId="{0585A9B9-CBA2-41CE-B446-726E6CAD3A14}" dt="2021-02-22T19:55:47.416" v="3" actId="20577"/>
        <pc:sldMkLst>
          <pc:docMk/>
          <pc:sldMk cId="0" sldId="256"/>
        </pc:sldMkLst>
        <pc:spChg chg="mod">
          <ac:chgData name="Steve Shellhammer" userId="0e71f22d-ee3e-49c0-82ff-dbc290af8082" providerId="ADAL" clId="{0585A9B9-CBA2-41CE-B446-726E6CAD3A14}" dt="2021-02-22T19:55:47.416" v="3" actId="20577"/>
          <ac:spMkLst>
            <pc:docMk/>
            <pc:sldMk cId="0" sldId="256"/>
            <ac:spMk id="3074" creationId="{00000000-0000-0000-0000-000000000000}"/>
          </ac:spMkLst>
        </pc:spChg>
      </pc:sldChg>
      <pc:sldMasterChg chg="modSldLayout">
        <pc:chgData name="Steve Shellhammer" userId="0e71f22d-ee3e-49c0-82ff-dbc290af8082" providerId="ADAL" clId="{0585A9B9-CBA2-41CE-B446-726E6CAD3A14}" dt="2021-02-22T19:56:01.544" v="5" actId="20577"/>
        <pc:sldMasterMkLst>
          <pc:docMk/>
          <pc:sldMasterMk cId="0" sldId="2147483648"/>
        </pc:sldMasterMkLst>
        <pc:sldLayoutChg chg="modSp mod">
          <pc:chgData name="Steve Shellhammer" userId="0e71f22d-ee3e-49c0-82ff-dbc290af8082" providerId="ADAL" clId="{0585A9B9-CBA2-41CE-B446-726E6CAD3A14}" dt="2021-02-22T19:56:01.544" v="5" actId="20577"/>
          <pc:sldLayoutMkLst>
            <pc:docMk/>
            <pc:sldMasterMk cId="0" sldId="2147483648"/>
            <pc:sldLayoutMk cId="0" sldId="2147483650"/>
          </pc:sldLayoutMkLst>
          <pc:spChg chg="mod">
            <ac:chgData name="Steve Shellhammer" userId="0e71f22d-ee3e-49c0-82ff-dbc290af8082" providerId="ADAL" clId="{0585A9B9-CBA2-41CE-B446-726E6CAD3A14}" dt="2021-02-22T19:56:01.544" v="5"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86E2A8C-7DC0-4299-8352-96DDF95F9463}"/>
    <pc:docChg chg="custSel addSld delSld modSld modMainMaster">
      <pc:chgData name="Steve Shellhammer" userId="0e71f22d-ee3e-49c0-82ff-dbc290af8082" providerId="ADAL" clId="{D86E2A8C-7DC0-4299-8352-96DDF95F9463}" dt="2021-01-13T20:06:15.947" v="3283" actId="20577"/>
      <pc:docMkLst>
        <pc:docMk/>
      </pc:docMkLst>
      <pc:sldChg chg="modSp add mod">
        <pc:chgData name="Steve Shellhammer" userId="0e71f22d-ee3e-49c0-82ff-dbc290af8082" providerId="ADAL" clId="{D86E2A8C-7DC0-4299-8352-96DDF95F9463}" dt="2021-01-13T19:45:00.971" v="3070" actId="20577"/>
        <pc:sldMkLst>
          <pc:docMk/>
          <pc:sldMk cId="0" sldId="256"/>
        </pc:sldMkLst>
        <pc:spChg chg="mod">
          <ac:chgData name="Steve Shellhammer" userId="0e71f22d-ee3e-49c0-82ff-dbc290af8082" providerId="ADAL" clId="{D86E2A8C-7DC0-4299-8352-96DDF95F9463}" dt="2021-01-13T19:16:52.392" v="51" actId="20577"/>
          <ac:spMkLst>
            <pc:docMk/>
            <pc:sldMk cId="0" sldId="256"/>
            <ac:spMk id="3073" creationId="{00000000-0000-0000-0000-000000000000}"/>
          </ac:spMkLst>
        </pc:spChg>
        <pc:spChg chg="mod">
          <ac:chgData name="Steve Shellhammer" userId="0e71f22d-ee3e-49c0-82ff-dbc290af8082" providerId="ADAL" clId="{D86E2A8C-7DC0-4299-8352-96DDF95F9463}" dt="2021-01-13T19:45:00.971" v="3070" actId="20577"/>
          <ac:spMkLst>
            <pc:docMk/>
            <pc:sldMk cId="0" sldId="256"/>
            <ac:spMk id="3074" creationId="{00000000-0000-0000-0000-000000000000}"/>
          </ac:spMkLst>
        </pc:spChg>
      </pc:sldChg>
      <pc:sldChg chg="modSp new mod">
        <pc:chgData name="Steve Shellhammer" userId="0e71f22d-ee3e-49c0-82ff-dbc290af8082" providerId="ADAL" clId="{D86E2A8C-7DC0-4299-8352-96DDF95F9463}" dt="2021-01-13T19:45:29.936" v="3071" actId="6549"/>
        <pc:sldMkLst>
          <pc:docMk/>
          <pc:sldMk cId="1469444791" sldId="257"/>
        </pc:sldMkLst>
        <pc:spChg chg="mod">
          <ac:chgData name="Steve Shellhammer" userId="0e71f22d-ee3e-49c0-82ff-dbc290af8082" providerId="ADAL" clId="{D86E2A8C-7DC0-4299-8352-96DDF95F9463}" dt="2021-01-13T19:23:15.788" v="852" actId="14100"/>
          <ac:spMkLst>
            <pc:docMk/>
            <pc:sldMk cId="1469444791" sldId="257"/>
            <ac:spMk id="2" creationId="{A8AB252F-FB9D-4527-94C9-04FAB4BEB548}"/>
          </ac:spMkLst>
        </pc:spChg>
        <pc:spChg chg="mod">
          <ac:chgData name="Steve Shellhammer" userId="0e71f22d-ee3e-49c0-82ff-dbc290af8082" providerId="ADAL" clId="{D86E2A8C-7DC0-4299-8352-96DDF95F9463}" dt="2021-01-13T19:45:29.936" v="3071" actId="6549"/>
          <ac:spMkLst>
            <pc:docMk/>
            <pc:sldMk cId="1469444791" sldId="257"/>
            <ac:spMk id="3" creationId="{FA3B5494-A23A-45C2-88D7-0D4DB4AE7B78}"/>
          </ac:spMkLst>
        </pc:spChg>
      </pc:sldChg>
      <pc:sldChg chg="del">
        <pc:chgData name="Steve Shellhammer" userId="0e71f22d-ee3e-49c0-82ff-dbc290af8082" providerId="ADAL" clId="{D86E2A8C-7DC0-4299-8352-96DDF95F9463}" dt="2021-01-13T19:18:08.702" v="60" actId="47"/>
        <pc:sldMkLst>
          <pc:docMk/>
          <pc:sldMk cId="3741961761" sldId="257"/>
        </pc:sldMkLst>
      </pc:sldChg>
      <pc:sldChg chg="modSp new mod">
        <pc:chgData name="Steve Shellhammer" userId="0e71f22d-ee3e-49c0-82ff-dbc290af8082" providerId="ADAL" clId="{D86E2A8C-7DC0-4299-8352-96DDF95F9463}" dt="2021-01-13T19:50:17.128" v="3269" actId="20577"/>
        <pc:sldMkLst>
          <pc:docMk/>
          <pc:sldMk cId="4279591397" sldId="258"/>
        </pc:sldMkLst>
        <pc:spChg chg="mod">
          <ac:chgData name="Steve Shellhammer" userId="0e71f22d-ee3e-49c0-82ff-dbc290af8082" providerId="ADAL" clId="{D86E2A8C-7DC0-4299-8352-96DDF95F9463}" dt="2021-01-13T19:23:45.973" v="870" actId="20577"/>
          <ac:spMkLst>
            <pc:docMk/>
            <pc:sldMk cId="4279591397" sldId="258"/>
            <ac:spMk id="2" creationId="{F32D3EC7-FB32-4841-A93B-53604A8A11C2}"/>
          </ac:spMkLst>
        </pc:spChg>
        <pc:spChg chg="mod">
          <ac:chgData name="Steve Shellhammer" userId="0e71f22d-ee3e-49c0-82ff-dbc290af8082" providerId="ADAL" clId="{D86E2A8C-7DC0-4299-8352-96DDF95F9463}" dt="2021-01-13T19:50:17.128" v="3269" actId="20577"/>
          <ac:spMkLst>
            <pc:docMk/>
            <pc:sldMk cId="4279591397" sldId="258"/>
            <ac:spMk id="3" creationId="{F16C8A86-6061-4754-A5AA-442680CB7C1C}"/>
          </ac:spMkLst>
        </pc:spChg>
      </pc:sldChg>
      <pc:sldChg chg="modSp new mod">
        <pc:chgData name="Steve Shellhammer" userId="0e71f22d-ee3e-49c0-82ff-dbc290af8082" providerId="ADAL" clId="{D86E2A8C-7DC0-4299-8352-96DDF95F9463}" dt="2021-01-13T19:50:35.083" v="3270" actId="20577"/>
        <pc:sldMkLst>
          <pc:docMk/>
          <pc:sldMk cId="1465134236" sldId="259"/>
        </pc:sldMkLst>
        <pc:spChg chg="mod">
          <ac:chgData name="Steve Shellhammer" userId="0e71f22d-ee3e-49c0-82ff-dbc290af8082" providerId="ADAL" clId="{D86E2A8C-7DC0-4299-8352-96DDF95F9463}" dt="2021-01-13T19:27:44.609" v="1191" actId="20577"/>
          <ac:spMkLst>
            <pc:docMk/>
            <pc:sldMk cId="1465134236" sldId="259"/>
            <ac:spMk id="2" creationId="{72934201-6306-4486-91B0-F1D96AEAE117}"/>
          </ac:spMkLst>
        </pc:spChg>
        <pc:spChg chg="mod">
          <ac:chgData name="Steve Shellhammer" userId="0e71f22d-ee3e-49c0-82ff-dbc290af8082" providerId="ADAL" clId="{D86E2A8C-7DC0-4299-8352-96DDF95F9463}" dt="2021-01-13T19:50:35.083" v="3270" actId="20577"/>
          <ac:spMkLst>
            <pc:docMk/>
            <pc:sldMk cId="1465134236" sldId="259"/>
            <ac:spMk id="3" creationId="{CB93370E-FF19-440D-88E2-6034E3EF488B}"/>
          </ac:spMkLst>
        </pc:spChg>
      </pc:sldChg>
      <pc:sldChg chg="del">
        <pc:chgData name="Steve Shellhammer" userId="0e71f22d-ee3e-49c0-82ff-dbc290af8082" providerId="ADAL" clId="{D86E2A8C-7DC0-4299-8352-96DDF95F9463}" dt="2021-01-13T19:18:08.702" v="60" actId="47"/>
        <pc:sldMkLst>
          <pc:docMk/>
          <pc:sldMk cId="637874448" sldId="260"/>
        </pc:sldMkLst>
      </pc:sldChg>
      <pc:sldChg chg="modSp new mod">
        <pc:chgData name="Steve Shellhammer" userId="0e71f22d-ee3e-49c0-82ff-dbc290af8082" providerId="ADAL" clId="{D86E2A8C-7DC0-4299-8352-96DDF95F9463}" dt="2021-01-13T19:47:45.458" v="3107" actId="14100"/>
        <pc:sldMkLst>
          <pc:docMk/>
          <pc:sldMk cId="924830131" sldId="260"/>
        </pc:sldMkLst>
        <pc:spChg chg="mod">
          <ac:chgData name="Steve Shellhammer" userId="0e71f22d-ee3e-49c0-82ff-dbc290af8082" providerId="ADAL" clId="{D86E2A8C-7DC0-4299-8352-96DDF95F9463}" dt="2021-01-13T19:39:13.454" v="2387" actId="14100"/>
          <ac:spMkLst>
            <pc:docMk/>
            <pc:sldMk cId="924830131" sldId="260"/>
            <ac:spMk id="2" creationId="{186A32D7-BD7A-4CDF-9DB8-8AAF2AB34957}"/>
          </ac:spMkLst>
        </pc:spChg>
        <pc:spChg chg="mod">
          <ac:chgData name="Steve Shellhammer" userId="0e71f22d-ee3e-49c0-82ff-dbc290af8082" providerId="ADAL" clId="{D86E2A8C-7DC0-4299-8352-96DDF95F9463}" dt="2021-01-13T19:47:45.458" v="3107" actId="14100"/>
          <ac:spMkLst>
            <pc:docMk/>
            <pc:sldMk cId="924830131" sldId="260"/>
            <ac:spMk id="3" creationId="{7A0E3140-B462-47B5-BC17-6FA742D7F801}"/>
          </ac:spMkLst>
        </pc:spChg>
      </pc:sldChg>
      <pc:sldChg chg="modSp new mod">
        <pc:chgData name="Steve Shellhammer" userId="0e71f22d-ee3e-49c0-82ff-dbc290af8082" providerId="ADAL" clId="{D86E2A8C-7DC0-4299-8352-96DDF95F9463}" dt="2021-01-13T20:06:15.947" v="3283" actId="20577"/>
        <pc:sldMkLst>
          <pc:docMk/>
          <pc:sldMk cId="1545110722" sldId="261"/>
        </pc:sldMkLst>
        <pc:spChg chg="mod">
          <ac:chgData name="Steve Shellhammer" userId="0e71f22d-ee3e-49c0-82ff-dbc290af8082" providerId="ADAL" clId="{D86E2A8C-7DC0-4299-8352-96DDF95F9463}" dt="2021-01-13T19:40:14.129" v="2478" actId="20577"/>
          <ac:spMkLst>
            <pc:docMk/>
            <pc:sldMk cId="1545110722" sldId="261"/>
            <ac:spMk id="2" creationId="{49A1E4FE-ADDB-44F4-AD79-664CEAF10B27}"/>
          </ac:spMkLst>
        </pc:spChg>
        <pc:spChg chg="mod">
          <ac:chgData name="Steve Shellhammer" userId="0e71f22d-ee3e-49c0-82ff-dbc290af8082" providerId="ADAL" clId="{D86E2A8C-7DC0-4299-8352-96DDF95F9463}" dt="2021-01-13T20:06:15.947" v="3283" actId="20577"/>
          <ac:spMkLst>
            <pc:docMk/>
            <pc:sldMk cId="1545110722" sldId="261"/>
            <ac:spMk id="3" creationId="{07D2970C-5388-47E2-8456-CFBDB3B25C8B}"/>
          </ac:spMkLst>
        </pc:spChg>
      </pc:sldChg>
      <pc:sldChg chg="del">
        <pc:chgData name="Steve Shellhammer" userId="0e71f22d-ee3e-49c0-82ff-dbc290af8082" providerId="ADAL" clId="{D86E2A8C-7DC0-4299-8352-96DDF95F9463}" dt="2021-01-13T19:18:08.702" v="60" actId="47"/>
        <pc:sldMkLst>
          <pc:docMk/>
          <pc:sldMk cId="2663979738" sldId="261"/>
        </pc:sldMkLst>
      </pc:sldChg>
      <pc:sldMasterChg chg="modSldLayout">
        <pc:chgData name="Steve Shellhammer" userId="0e71f22d-ee3e-49c0-82ff-dbc290af8082" providerId="ADAL" clId="{D86E2A8C-7DC0-4299-8352-96DDF95F9463}" dt="2021-01-13T19:17:54.433" v="59" actId="20577"/>
        <pc:sldMasterMkLst>
          <pc:docMk/>
          <pc:sldMasterMk cId="0" sldId="2147483648"/>
        </pc:sldMasterMkLst>
        <pc:sldLayoutChg chg="modSp mod">
          <pc:chgData name="Steve Shellhammer" userId="0e71f22d-ee3e-49c0-82ff-dbc290af8082" providerId="ADAL" clId="{D86E2A8C-7DC0-4299-8352-96DDF95F9463}" dt="2021-01-13T19:17:54.433" v="59" actId="20577"/>
          <pc:sldLayoutMkLst>
            <pc:docMk/>
            <pc:sldMasterMk cId="0" sldId="2147483648"/>
            <pc:sldLayoutMk cId="0" sldId="2147483650"/>
          </pc:sldLayoutMkLst>
          <pc:spChg chg="mod">
            <ac:chgData name="Steve Shellhammer" userId="0e71f22d-ee3e-49c0-82ff-dbc290af8082" providerId="ADAL" clId="{D86E2A8C-7DC0-4299-8352-96DDF95F9463}" dt="2021-01-13T19:17:54.433" v="59"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73B55CBA-F838-4067-BDD1-D1E5F4BC891B}"/>
    <pc:docChg chg="undo custSel addSld delSld modSld sldOrd">
      <pc:chgData name="Steve Shellhammer" userId="0e71f22d-ee3e-49c0-82ff-dbc290af8082" providerId="ADAL" clId="{73B55CBA-F838-4067-BDD1-D1E5F4BC891B}" dt="2020-11-18T17:52:11.887" v="1275" actId="20577"/>
      <pc:docMkLst>
        <pc:docMk/>
      </pc:docMkLst>
      <pc:sldChg chg="modSp mod">
        <pc:chgData name="Steve Shellhammer" userId="0e71f22d-ee3e-49c0-82ff-dbc290af8082" providerId="ADAL" clId="{73B55CBA-F838-4067-BDD1-D1E5F4BC891B}" dt="2020-11-18T17:20:58.987" v="1155" actId="20577"/>
        <pc:sldMkLst>
          <pc:docMk/>
          <pc:sldMk cId="0" sldId="256"/>
        </pc:sldMkLst>
        <pc:spChg chg="mod">
          <ac:chgData name="Steve Shellhammer" userId="0e71f22d-ee3e-49c0-82ff-dbc290af8082" providerId="ADAL" clId="{73B55CBA-F838-4067-BDD1-D1E5F4BC891B}" dt="2020-11-18T17:20:58.987" v="1155" actId="20577"/>
          <ac:spMkLst>
            <pc:docMk/>
            <pc:sldMk cId="0" sldId="256"/>
            <ac:spMk id="3073" creationId="{00000000-0000-0000-0000-000000000000}"/>
          </ac:spMkLst>
        </pc:spChg>
        <pc:spChg chg="mod">
          <ac:chgData name="Steve Shellhammer" userId="0e71f22d-ee3e-49c0-82ff-dbc290af8082" providerId="ADAL" clId="{73B55CBA-F838-4067-BDD1-D1E5F4BC891B}" dt="2020-11-18T16:16:49.522" v="7" actId="20577"/>
          <ac:spMkLst>
            <pc:docMk/>
            <pc:sldMk cId="0" sldId="256"/>
            <ac:spMk id="3074" creationId="{00000000-0000-0000-0000-000000000000}"/>
          </ac:spMkLst>
        </pc:spChg>
        <pc:graphicFrameChg chg="mod modGraphic">
          <ac:chgData name="Steve Shellhammer" userId="0e71f22d-ee3e-49c0-82ff-dbc290af8082" providerId="ADAL" clId="{73B55CBA-F838-4067-BDD1-D1E5F4BC891B}" dt="2020-11-18T16:17:29.108" v="11" actId="20577"/>
          <ac:graphicFrameMkLst>
            <pc:docMk/>
            <pc:sldMk cId="0" sldId="256"/>
            <ac:graphicFrameMk id="10" creationId="{56BFF8FC-15E6-4208-9DB8-296FB6B5AC3E}"/>
          </ac:graphicFrameMkLst>
        </pc:graphicFrameChg>
      </pc:sldChg>
      <pc:sldChg chg="modSp mod">
        <pc:chgData name="Steve Shellhammer" userId="0e71f22d-ee3e-49c0-82ff-dbc290af8082" providerId="ADAL" clId="{73B55CBA-F838-4067-BDD1-D1E5F4BC891B}" dt="2020-11-18T16:34:46.919" v="359" actId="1038"/>
        <pc:sldMkLst>
          <pc:docMk/>
          <pc:sldMk cId="44039789" sldId="278"/>
        </pc:sldMkLst>
        <pc:spChg chg="mod">
          <ac:chgData name="Steve Shellhammer" userId="0e71f22d-ee3e-49c0-82ff-dbc290af8082" providerId="ADAL" clId="{73B55CBA-F838-4067-BDD1-D1E5F4BC891B}" dt="2020-11-18T16:18:39.949" v="32" actId="20577"/>
          <ac:spMkLst>
            <pc:docMk/>
            <pc:sldMk cId="44039789" sldId="278"/>
            <ac:spMk id="2" creationId="{F7BA6DA0-94BF-441E-9C38-F9C39E55EFDD}"/>
          </ac:spMkLst>
        </pc:spChg>
        <pc:spChg chg="mod">
          <ac:chgData name="Steve Shellhammer" userId="0e71f22d-ee3e-49c0-82ff-dbc290af8082" providerId="ADAL" clId="{73B55CBA-F838-4067-BDD1-D1E5F4BC891B}" dt="2020-11-18T16:34:46.919" v="359" actId="1038"/>
          <ac:spMkLst>
            <pc:docMk/>
            <pc:sldMk cId="44039789" sldId="278"/>
            <ac:spMk id="3" creationId="{A0C3094D-9303-41FE-98F2-B5C15A01A9E1}"/>
          </ac:spMkLst>
        </pc:spChg>
      </pc:sldChg>
      <pc:sldChg chg="modSp mod">
        <pc:chgData name="Steve Shellhammer" userId="0e71f22d-ee3e-49c0-82ff-dbc290af8082" providerId="ADAL" clId="{73B55CBA-F838-4067-BDD1-D1E5F4BC891B}" dt="2020-11-18T17:21:41.739" v="1159" actId="20577"/>
        <pc:sldMkLst>
          <pc:docMk/>
          <pc:sldMk cId="333196312" sldId="279"/>
        </pc:sldMkLst>
        <pc:spChg chg="mod">
          <ac:chgData name="Steve Shellhammer" userId="0e71f22d-ee3e-49c0-82ff-dbc290af8082" providerId="ADAL" clId="{73B55CBA-F838-4067-BDD1-D1E5F4BC891B}" dt="2020-11-18T16:19:50.574" v="98" actId="20577"/>
          <ac:spMkLst>
            <pc:docMk/>
            <pc:sldMk cId="333196312" sldId="279"/>
            <ac:spMk id="2" creationId="{71E67C81-D208-443D-8793-1076AC7B2585}"/>
          </ac:spMkLst>
        </pc:spChg>
        <pc:spChg chg="mod">
          <ac:chgData name="Steve Shellhammer" userId="0e71f22d-ee3e-49c0-82ff-dbc290af8082" providerId="ADAL" clId="{73B55CBA-F838-4067-BDD1-D1E5F4BC891B}" dt="2020-11-18T17:21:41.739" v="1159" actId="20577"/>
          <ac:spMkLst>
            <pc:docMk/>
            <pc:sldMk cId="333196312" sldId="279"/>
            <ac:spMk id="3" creationId="{A7C74EA9-9AFD-4B0D-B25F-62579CD21382}"/>
          </ac:spMkLst>
        </pc:spChg>
      </pc:sldChg>
      <pc:sldChg chg="modSp mod">
        <pc:chgData name="Steve Shellhammer" userId="0e71f22d-ee3e-49c0-82ff-dbc290af8082" providerId="ADAL" clId="{73B55CBA-F838-4067-BDD1-D1E5F4BC891B}" dt="2020-11-18T17:27:02.195" v="1198" actId="14100"/>
        <pc:sldMkLst>
          <pc:docMk/>
          <pc:sldMk cId="2143031854" sldId="280"/>
        </pc:sldMkLst>
        <pc:spChg chg="mod">
          <ac:chgData name="Steve Shellhammer" userId="0e71f22d-ee3e-49c0-82ff-dbc290af8082" providerId="ADAL" clId="{73B55CBA-F838-4067-BDD1-D1E5F4BC891B}" dt="2020-11-18T17:27:02.195" v="1198" actId="14100"/>
          <ac:spMkLst>
            <pc:docMk/>
            <pc:sldMk cId="2143031854" sldId="280"/>
            <ac:spMk id="2" creationId="{BC2D3F94-C907-4F90-BE63-5A6D4A2DD87D}"/>
          </ac:spMkLst>
        </pc:spChg>
        <pc:spChg chg="mod">
          <ac:chgData name="Steve Shellhammer" userId="0e71f22d-ee3e-49c0-82ff-dbc290af8082" providerId="ADAL" clId="{73B55CBA-F838-4067-BDD1-D1E5F4BC891B}" dt="2020-11-18T17:26:56.902" v="1197" actId="1036"/>
          <ac:spMkLst>
            <pc:docMk/>
            <pc:sldMk cId="2143031854" sldId="280"/>
            <ac:spMk id="3" creationId="{03919455-680B-4622-8FDE-C514B9DEC996}"/>
          </ac:spMkLst>
        </pc:spChg>
      </pc:sldChg>
      <pc:sldChg chg="modSp mod ord">
        <pc:chgData name="Steve Shellhammer" userId="0e71f22d-ee3e-49c0-82ff-dbc290af8082" providerId="ADAL" clId="{73B55CBA-F838-4067-BDD1-D1E5F4BC891B}" dt="2020-11-18T17:52:11.887" v="1275" actId="20577"/>
        <pc:sldMkLst>
          <pc:docMk/>
          <pc:sldMk cId="2119200518" sldId="281"/>
        </pc:sldMkLst>
        <pc:spChg chg="mod">
          <ac:chgData name="Steve Shellhammer" userId="0e71f22d-ee3e-49c0-82ff-dbc290af8082" providerId="ADAL" clId="{73B55CBA-F838-4067-BDD1-D1E5F4BC891B}" dt="2020-11-18T16:39:11.137" v="545" actId="14100"/>
          <ac:spMkLst>
            <pc:docMk/>
            <pc:sldMk cId="2119200518" sldId="281"/>
            <ac:spMk id="2" creationId="{30CFC6D9-5680-4300-8C11-205E9B45927A}"/>
          </ac:spMkLst>
        </pc:spChg>
        <pc:spChg chg="mod">
          <ac:chgData name="Steve Shellhammer" userId="0e71f22d-ee3e-49c0-82ff-dbc290af8082" providerId="ADAL" clId="{73B55CBA-F838-4067-BDD1-D1E5F4BC891B}" dt="2020-11-18T17:52:11.887" v="1275" actId="20577"/>
          <ac:spMkLst>
            <pc:docMk/>
            <pc:sldMk cId="2119200518" sldId="281"/>
            <ac:spMk id="3" creationId="{C346A193-325F-43DA-AEEE-E0A59F48A63A}"/>
          </ac:spMkLst>
        </pc:spChg>
      </pc:sldChg>
      <pc:sldChg chg="ord">
        <pc:chgData name="Steve Shellhammer" userId="0e71f22d-ee3e-49c0-82ff-dbc290af8082" providerId="ADAL" clId="{73B55CBA-F838-4067-BDD1-D1E5F4BC891B}" dt="2020-11-18T16:23:50.251" v="352"/>
        <pc:sldMkLst>
          <pc:docMk/>
          <pc:sldMk cId="1049906641" sldId="282"/>
        </pc:sldMkLst>
      </pc:sldChg>
      <pc:sldChg chg="modSp mod">
        <pc:chgData name="Steve Shellhammer" userId="0e71f22d-ee3e-49c0-82ff-dbc290af8082" providerId="ADAL" clId="{73B55CBA-F838-4067-BDD1-D1E5F4BC891B}" dt="2020-11-18T17:28:48.738" v="1212" actId="1037"/>
        <pc:sldMkLst>
          <pc:docMk/>
          <pc:sldMk cId="1649533847" sldId="283"/>
        </pc:sldMkLst>
        <pc:spChg chg="mod">
          <ac:chgData name="Steve Shellhammer" userId="0e71f22d-ee3e-49c0-82ff-dbc290af8082" providerId="ADAL" clId="{73B55CBA-F838-4067-BDD1-D1E5F4BC891B}" dt="2020-11-18T17:28:48.738" v="1212" actId="1037"/>
          <ac:spMkLst>
            <pc:docMk/>
            <pc:sldMk cId="1649533847" sldId="283"/>
            <ac:spMk id="3" creationId="{206537A4-58F5-4662-8D70-7AEDE893A130}"/>
          </ac:spMkLst>
        </pc:spChg>
      </pc:sldChg>
      <pc:sldChg chg="modSp new del mod">
        <pc:chgData name="Steve Shellhammer" userId="0e71f22d-ee3e-49c0-82ff-dbc290af8082" providerId="ADAL" clId="{73B55CBA-F838-4067-BDD1-D1E5F4BC891B}" dt="2020-11-18T16:41:41.796" v="549" actId="47"/>
        <pc:sldMkLst>
          <pc:docMk/>
          <pc:sldMk cId="606119583" sldId="284"/>
        </pc:sldMkLst>
        <pc:spChg chg="mod">
          <ac:chgData name="Steve Shellhammer" userId="0e71f22d-ee3e-49c0-82ff-dbc290af8082" providerId="ADAL" clId="{73B55CBA-F838-4067-BDD1-D1E5F4BC891B}" dt="2020-11-18T16:38:26.955" v="544" actId="20577"/>
          <ac:spMkLst>
            <pc:docMk/>
            <pc:sldMk cId="606119583" sldId="284"/>
            <ac:spMk id="2" creationId="{27BBB761-490C-49F4-AEC7-DBE485F60FE6}"/>
          </ac:spMkLst>
        </pc:spChg>
      </pc:sldChg>
      <pc:sldChg chg="modSp new mod">
        <pc:chgData name="Steve Shellhammer" userId="0e71f22d-ee3e-49c0-82ff-dbc290af8082" providerId="ADAL" clId="{73B55CBA-F838-4067-BDD1-D1E5F4BC891B}" dt="2020-11-18T17:29:19.890" v="1220" actId="20577"/>
        <pc:sldMkLst>
          <pc:docMk/>
          <pc:sldMk cId="2750045881" sldId="284"/>
        </pc:sldMkLst>
        <pc:spChg chg="mod">
          <ac:chgData name="Steve Shellhammer" userId="0e71f22d-ee3e-49c0-82ff-dbc290af8082" providerId="ADAL" clId="{73B55CBA-F838-4067-BDD1-D1E5F4BC891B}" dt="2020-11-18T16:50:00.951" v="799" actId="20577"/>
          <ac:spMkLst>
            <pc:docMk/>
            <pc:sldMk cId="2750045881" sldId="284"/>
            <ac:spMk id="2" creationId="{EF07BA91-1CEB-42F9-B7F0-C8F73DAB5E5E}"/>
          </ac:spMkLst>
        </pc:spChg>
        <pc:spChg chg="mod">
          <ac:chgData name="Steve Shellhammer" userId="0e71f22d-ee3e-49c0-82ff-dbc290af8082" providerId="ADAL" clId="{73B55CBA-F838-4067-BDD1-D1E5F4BC891B}" dt="2020-11-18T17:29:19.890" v="1220" actId="20577"/>
          <ac:spMkLst>
            <pc:docMk/>
            <pc:sldMk cId="2750045881" sldId="284"/>
            <ac:spMk id="3" creationId="{01B0BD63-E044-4518-BA3E-27B55A429EB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2/22/2021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February 2021</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802.11-21/0241r1</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February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HE and EHT PHY Capability Dependencies</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2021-02-22</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February 2021</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55971603"/>
              </p:ext>
            </p:extLst>
          </p:nvPr>
        </p:nvGraphicFramePr>
        <p:xfrm>
          <a:off x="497524" y="2590800"/>
          <a:ext cx="8856153" cy="1371600"/>
        </p:xfrm>
        <a:graphic>
          <a:graphicData uri="http://schemas.openxmlformats.org/drawingml/2006/table">
            <a:tbl>
              <a:tblPr>
                <a:tableStyleId>{5C22544A-7EE6-4342-B048-85BDC9FD1C3A}</a:tableStyleId>
              </a:tblPr>
              <a:tblGrid>
                <a:gridCol w="1982343">
                  <a:extLst>
                    <a:ext uri="{9D8B030D-6E8A-4147-A177-3AD203B41FA5}">
                      <a16:colId xmlns:a16="http://schemas.microsoft.com/office/drawing/2014/main" val="1982600515"/>
                    </a:ext>
                  </a:extLst>
                </a:gridCol>
                <a:gridCol w="1398865">
                  <a:extLst>
                    <a:ext uri="{9D8B030D-6E8A-4147-A177-3AD203B41FA5}">
                      <a16:colId xmlns:a16="http://schemas.microsoft.com/office/drawing/2014/main" val="2703258511"/>
                    </a:ext>
                  </a:extLst>
                </a:gridCol>
                <a:gridCol w="1126782">
                  <a:extLst>
                    <a:ext uri="{9D8B030D-6E8A-4147-A177-3AD203B41FA5}">
                      <a16:colId xmlns:a16="http://schemas.microsoft.com/office/drawing/2014/main" val="3387843035"/>
                    </a:ext>
                  </a:extLst>
                </a:gridCol>
                <a:gridCol w="1066800">
                  <a:extLst>
                    <a:ext uri="{9D8B030D-6E8A-4147-A177-3AD203B41FA5}">
                      <a16:colId xmlns:a16="http://schemas.microsoft.com/office/drawing/2014/main" val="1748239955"/>
                    </a:ext>
                  </a:extLst>
                </a:gridCol>
                <a:gridCol w="3281363">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Phone</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youhank@qti.qualcomm.com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804542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18F49-6B1E-4BB2-B2C3-87F71B524FE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17277EE1-5031-4E5C-A708-93886440972B}"/>
              </a:ext>
            </a:extLst>
          </p:cNvPr>
          <p:cNvSpPr>
            <a:spLocks noGrp="1"/>
          </p:cNvSpPr>
          <p:nvPr>
            <p:ph idx="1"/>
          </p:nvPr>
        </p:nvSpPr>
        <p:spPr/>
        <p:txBody>
          <a:bodyPr/>
          <a:lstStyle/>
          <a:p>
            <a:r>
              <a:rPr lang="en-US" dirty="0"/>
              <a:t>During the PHY Ad Hoc review of R0 of </a:t>
            </a:r>
            <a:r>
              <a:rPr lang="en-US"/>
              <a:t>the PHY </a:t>
            </a:r>
            <a:r>
              <a:rPr lang="en-US" dirty="0"/>
              <a:t>Capabilities PDT it was pointed out that if we agree on some dependencies between a STA’s HE and EHT PHY Capabilities the EHT PHY Capabilities Table can be significantly simplified</a:t>
            </a:r>
          </a:p>
          <a:p>
            <a:r>
              <a:rPr lang="en-US" dirty="0"/>
              <a:t>Here we provide straw polls on those dependencies</a:t>
            </a:r>
          </a:p>
          <a:p>
            <a:r>
              <a:rPr lang="en-US" dirty="0"/>
              <a:t>For any straw poll that receives strong support the PDT will be simplified accordingly</a:t>
            </a:r>
          </a:p>
          <a:p>
            <a:endParaRPr lang="en-US" dirty="0"/>
          </a:p>
        </p:txBody>
      </p:sp>
      <p:sp>
        <p:nvSpPr>
          <p:cNvPr id="4" name="Slide Number Placeholder 3">
            <a:extLst>
              <a:ext uri="{FF2B5EF4-FFF2-40B4-BE49-F238E27FC236}">
                <a16:creationId xmlns:a16="http://schemas.microsoft.com/office/drawing/2014/main" id="{18075D3B-E350-4286-9B91-8B9C236B071C}"/>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61B29E9-E527-4B56-9B80-949138FEC05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EE4AB23-9E40-4CBD-ADE6-07A492E2B295}"/>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2052456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8087-341F-4734-AC50-80DE0581DA4D}"/>
              </a:ext>
            </a:extLst>
          </p:cNvPr>
          <p:cNvSpPr>
            <a:spLocks noGrp="1"/>
          </p:cNvSpPr>
          <p:nvPr>
            <p:ph type="title"/>
          </p:nvPr>
        </p:nvSpPr>
        <p:spPr/>
        <p:txBody>
          <a:bodyPr/>
          <a:lstStyle/>
          <a:p>
            <a:r>
              <a:rPr lang="en-US" dirty="0"/>
              <a:t>SP1: Bandwidth Support</a:t>
            </a:r>
          </a:p>
        </p:txBody>
      </p:sp>
      <p:sp>
        <p:nvSpPr>
          <p:cNvPr id="3" name="Content Placeholder 2">
            <a:extLst>
              <a:ext uri="{FF2B5EF4-FFF2-40B4-BE49-F238E27FC236}">
                <a16:creationId xmlns:a16="http://schemas.microsoft.com/office/drawing/2014/main" id="{13215CAF-0E26-4E43-AA99-7608DD61B634}"/>
              </a:ext>
            </a:extLst>
          </p:cNvPr>
          <p:cNvSpPr>
            <a:spLocks noGrp="1"/>
          </p:cNvSpPr>
          <p:nvPr>
            <p:ph idx="1"/>
          </p:nvPr>
        </p:nvSpPr>
        <p:spPr>
          <a:xfrm>
            <a:off x="731519" y="2113282"/>
            <a:ext cx="8380307" cy="4387427"/>
          </a:xfrm>
        </p:spPr>
        <p:txBody>
          <a:bodyPr/>
          <a:lstStyle/>
          <a:p>
            <a:r>
              <a:rPr lang="en-US" dirty="0"/>
              <a:t>Do you agree that,</a:t>
            </a:r>
          </a:p>
          <a:p>
            <a:pPr lvl="1"/>
            <a:r>
              <a:rPr lang="en-US" dirty="0"/>
              <a:t>There are no capability bits in the EHT PHY Capabilities Information field to indicate support for 40, 80 or 160 MHz channel width</a:t>
            </a:r>
          </a:p>
          <a:p>
            <a:pPr lvl="1"/>
            <a:r>
              <a:rPr lang="en-US" dirty="0"/>
              <a:t>Support for 40, 80 or 160 MHz channel width is the same for HE PPDUs and EHT PPDU in an EHT STA, and is indicated by the HE PHY Capabilities Information field</a:t>
            </a:r>
          </a:p>
          <a:p>
            <a:pPr lvl="1"/>
            <a:r>
              <a:rPr lang="en-US" dirty="0"/>
              <a:t>An EHT STA supporting 320 MHz channel width in the 6 GHz band shall set the 160 MHz support in HE channel width</a:t>
            </a:r>
          </a:p>
          <a:p>
            <a:pPr lvl="1"/>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43D8C7BA-974D-4ADF-BB6B-621413102FC7}"/>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2D26992-2E09-4580-A147-C11F4314864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EBA287A-1F0D-409E-AB78-12FD39B6E2CE}"/>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17558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8087-341F-4734-AC50-80DE0581DA4D}"/>
              </a:ext>
            </a:extLst>
          </p:cNvPr>
          <p:cNvSpPr>
            <a:spLocks noGrp="1"/>
          </p:cNvSpPr>
          <p:nvPr>
            <p:ph type="title"/>
          </p:nvPr>
        </p:nvSpPr>
        <p:spPr/>
        <p:txBody>
          <a:bodyPr/>
          <a:lstStyle/>
          <a:p>
            <a:r>
              <a:rPr lang="en-US" dirty="0"/>
              <a:t>SP2: Device Class</a:t>
            </a:r>
          </a:p>
        </p:txBody>
      </p:sp>
      <p:sp>
        <p:nvSpPr>
          <p:cNvPr id="3" name="Content Placeholder 2">
            <a:extLst>
              <a:ext uri="{FF2B5EF4-FFF2-40B4-BE49-F238E27FC236}">
                <a16:creationId xmlns:a16="http://schemas.microsoft.com/office/drawing/2014/main" id="{13215CAF-0E26-4E43-AA99-7608DD61B634}"/>
              </a:ext>
            </a:extLst>
          </p:cNvPr>
          <p:cNvSpPr>
            <a:spLocks noGrp="1"/>
          </p:cNvSpPr>
          <p:nvPr>
            <p:ph idx="1"/>
          </p:nvPr>
        </p:nvSpPr>
        <p:spPr>
          <a:xfrm>
            <a:off x="822958" y="2113282"/>
            <a:ext cx="8288868" cy="4387427"/>
          </a:xfrm>
        </p:spPr>
        <p:txBody>
          <a:bodyPr/>
          <a:lstStyle/>
          <a:p>
            <a:r>
              <a:rPr lang="en-US" dirty="0"/>
              <a:t>Do you agree that,</a:t>
            </a:r>
          </a:p>
          <a:p>
            <a:pPr lvl="1"/>
            <a:r>
              <a:rPr lang="en-US" dirty="0"/>
              <a:t>There is no capability bit in the EHT PHY Capabilities Information field to indicate Device Class</a:t>
            </a:r>
          </a:p>
          <a:p>
            <a:pPr lvl="1"/>
            <a:r>
              <a:rPr lang="en-US" dirty="0"/>
              <a:t>An EHT STA supports the same Device class in HE and EHT TB PPDUs?</a:t>
            </a:r>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3D8C7BA-974D-4ADF-BB6B-621413102FC7}"/>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2D26992-2E09-4580-A147-C11F4314864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EBA287A-1F0D-409E-AB78-12FD39B6E2CE}"/>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494250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8087-341F-4734-AC50-80DE0581DA4D}"/>
              </a:ext>
            </a:extLst>
          </p:cNvPr>
          <p:cNvSpPr>
            <a:spLocks noGrp="1"/>
          </p:cNvSpPr>
          <p:nvPr>
            <p:ph type="title"/>
          </p:nvPr>
        </p:nvSpPr>
        <p:spPr/>
        <p:txBody>
          <a:bodyPr/>
          <a:lstStyle/>
          <a:p>
            <a:r>
              <a:rPr lang="en-US" dirty="0"/>
              <a:t>SP3: LDPC Support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3215CAF-0E26-4E43-AA99-7608DD61B634}"/>
                  </a:ext>
                </a:extLst>
              </p:cNvPr>
              <p:cNvSpPr>
                <a:spLocks noGrp="1"/>
              </p:cNvSpPr>
              <p:nvPr>
                <p:ph idx="1"/>
              </p:nvPr>
            </p:nvSpPr>
            <p:spPr>
              <a:xfrm>
                <a:off x="685800" y="2057400"/>
                <a:ext cx="8641081" cy="4387427"/>
              </a:xfrm>
            </p:spPr>
            <p:txBody>
              <a:bodyPr/>
              <a:lstStyle/>
              <a:p>
                <a:r>
                  <a:rPr lang="en-US" dirty="0"/>
                  <a:t>Do you agree that,</a:t>
                </a:r>
              </a:p>
              <a:p>
                <a:pPr lvl="1"/>
                <a:r>
                  <a:rPr lang="en-US" dirty="0"/>
                  <a:t>There is no capability bit in the EHT PHY Capabilities Information field to indicate support for LDPC</a:t>
                </a:r>
              </a:p>
              <a:p>
                <a:pPr lvl="1"/>
                <a:r>
                  <a:rPr lang="en-US" dirty="0"/>
                  <a:t>The LDPC capability bit in the HE PHY Capabilities Information field indicates LDPC support in both HE and EHT PPDUs</a:t>
                </a:r>
              </a:p>
              <a:p>
                <a:r>
                  <a:rPr lang="en-US" sz="2000" dirty="0"/>
                  <a:t>Note: In EHT this only applies to 20 MHz-only STAs, since LDPC is mandatory for BW </a:t>
                </a:r>
                <a14:m>
                  <m:oMath xmlns:m="http://schemas.openxmlformats.org/officeDocument/2006/math">
                    <m:r>
                      <a:rPr lang="en-US" sz="2000" b="1" i="1" smtClean="0">
                        <a:latin typeface="Cambria Math" panose="02040503050406030204" pitchFamily="18" charset="0"/>
                      </a:rPr>
                      <m:t>≥</m:t>
                    </m:r>
                  </m:oMath>
                </a14:m>
                <a:r>
                  <a:rPr lang="en-US" sz="2000" dirty="0"/>
                  <a:t> 40 MHz</a:t>
                </a:r>
              </a:p>
              <a:p>
                <a:endParaRPr lang="en-US" dirty="0"/>
              </a:p>
              <a:p>
                <a:endParaRPr lang="en-US" dirty="0"/>
              </a:p>
              <a:p>
                <a:endParaRPr lang="en-US" dirty="0"/>
              </a:p>
              <a:p>
                <a:endParaRPr lang="en-US" dirty="0"/>
              </a:p>
            </p:txBody>
          </p:sp>
        </mc:Choice>
        <mc:Fallback xmlns="">
          <p:sp>
            <p:nvSpPr>
              <p:cNvPr id="3" name="Content Placeholder 2">
                <a:extLst>
                  <a:ext uri="{FF2B5EF4-FFF2-40B4-BE49-F238E27FC236}">
                    <a16:creationId xmlns:a16="http://schemas.microsoft.com/office/drawing/2014/main" id="{13215CAF-0E26-4E43-AA99-7608DD61B634}"/>
                  </a:ext>
                </a:extLst>
              </p:cNvPr>
              <p:cNvSpPr>
                <a:spLocks noGrp="1" noRot="1" noChangeAspect="1" noMove="1" noResize="1" noEditPoints="1" noAdjustHandles="1" noChangeArrowheads="1" noChangeShapeType="1" noTextEdit="1"/>
              </p:cNvSpPr>
              <p:nvPr>
                <p:ph idx="1"/>
              </p:nvPr>
            </p:nvSpPr>
            <p:spPr>
              <a:xfrm>
                <a:off x="685800" y="2057400"/>
                <a:ext cx="8641081" cy="4387427"/>
              </a:xfrm>
              <a:blipFill>
                <a:blip r:embed="rId2"/>
                <a:stretch>
                  <a:fillRect l="-988" t="-1113" r="-423"/>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3D8C7BA-974D-4ADF-BB6B-621413102FC7}"/>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2D26992-2E09-4580-A147-C11F4314864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EBA287A-1F0D-409E-AB78-12FD39B6E2CE}"/>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5539198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7793</TotalTime>
  <Words>365</Words>
  <Application>Microsoft Office PowerPoint</Application>
  <PresentationFormat>Custom</PresentationFormat>
  <Paragraphs>57</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Cambria Math</vt:lpstr>
      <vt:lpstr>Courier New</vt:lpstr>
      <vt:lpstr>Times New Roman</vt:lpstr>
      <vt:lpstr>Office Theme</vt:lpstr>
      <vt:lpstr>HE and EHT PHY Capability Dependencies</vt:lpstr>
      <vt:lpstr>Background</vt:lpstr>
      <vt:lpstr>SP1: Bandwidth Support</vt:lpstr>
      <vt:lpstr>SP2: Device Class</vt:lpstr>
      <vt:lpstr>SP3: LDPC Support</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2021-02-22T19:56:12Z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