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0"/>
  </p:notesMasterIdLst>
  <p:handoutMasterIdLst>
    <p:handoutMasterId r:id="rId11"/>
  </p:handoutMasterIdLst>
  <p:sldIdLst>
    <p:sldId id="256" r:id="rId5"/>
    <p:sldId id="257" r:id="rId6"/>
    <p:sldId id="258" r:id="rId7"/>
    <p:sldId id="263" r:id="rId8"/>
    <p:sldId id="262" r:id="rId9"/>
  </p:sldIdLst>
  <p:sldSz cx="9753600" cy="7315200"/>
  <p:notesSz cx="6985000" cy="92837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881" userDrawn="1">
          <p15:clr>
            <a:srgbClr val="A4A3A4"/>
          </p15:clr>
        </p15:guide>
        <p15:guide id="2" pos="2176"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00"/>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657" autoAdjust="0"/>
    <p:restoredTop sz="94660"/>
  </p:normalViewPr>
  <p:slideViewPr>
    <p:cSldViewPr>
      <p:cViewPr varScale="1">
        <p:scale>
          <a:sx n="107" d="100"/>
          <a:sy n="107" d="100"/>
        </p:scale>
        <p:origin x="2310" y="108"/>
      </p:cViewPr>
      <p:guideLst>
        <p:guide orient="horz" pos="2304"/>
        <p:guide pos="3072"/>
      </p:guideLst>
    </p:cSldViewPr>
  </p:slideViewPr>
  <p:outlineViewPr>
    <p:cViewPr varScale="1">
      <p:scale>
        <a:sx n="170" d="200"/>
        <a:sy n="170" d="200"/>
      </p:scale>
      <p:origin x="-780" y="-84"/>
    </p:cViewPr>
  </p:outlineViewPr>
  <p:notesTextViewPr>
    <p:cViewPr>
      <p:scale>
        <a:sx n="3" d="2"/>
        <a:sy n="3" d="2"/>
      </p:scale>
      <p:origin x="0" y="0"/>
    </p:cViewPr>
  </p:notesTextViewPr>
  <p:sorterViewPr>
    <p:cViewPr varScale="1">
      <p:scale>
        <a:sx n="100" d="100"/>
        <a:sy n="100" d="100"/>
      </p:scale>
      <p:origin x="0" y="0"/>
    </p:cViewPr>
  </p:sorterViewPr>
  <p:notesViewPr>
    <p:cSldViewPr>
      <p:cViewPr varScale="1">
        <p:scale>
          <a:sx n="59" d="100"/>
          <a:sy n="59" d="100"/>
        </p:scale>
        <p:origin x="-1752" y="-72"/>
      </p:cViewPr>
      <p:guideLst>
        <p:guide orient="horz" pos="2881"/>
        <p:guide pos="2176"/>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eve Shellhammer" userId="0e71f22d-ee3e-49c0-82ff-dbc290af8082" providerId="ADAL" clId="{F27A0DA1-5B1B-4651-A4F5-4360FB8B2641}"/>
    <pc:docChg chg="custSel addSld delSld modSld">
      <pc:chgData name="Steve Shellhammer" userId="0e71f22d-ee3e-49c0-82ff-dbc290af8082" providerId="ADAL" clId="{F27A0DA1-5B1B-4651-A4F5-4360FB8B2641}" dt="2021-01-04T21:47:39.930" v="146" actId="122"/>
      <pc:docMkLst>
        <pc:docMk/>
      </pc:docMkLst>
      <pc:sldChg chg="del">
        <pc:chgData name="Steve Shellhammer" userId="0e71f22d-ee3e-49c0-82ff-dbc290af8082" providerId="ADAL" clId="{F27A0DA1-5B1B-4651-A4F5-4360FB8B2641}" dt="2021-01-04T19:08:45.749" v="0" actId="47"/>
        <pc:sldMkLst>
          <pc:docMk/>
          <pc:sldMk cId="0" sldId="256"/>
        </pc:sldMkLst>
      </pc:sldChg>
      <pc:sldChg chg="modSp mod">
        <pc:chgData name="Steve Shellhammer" userId="0e71f22d-ee3e-49c0-82ff-dbc290af8082" providerId="ADAL" clId="{F27A0DA1-5B1B-4651-A4F5-4360FB8B2641}" dt="2021-01-04T19:08:57.765" v="9" actId="20577"/>
        <pc:sldMkLst>
          <pc:docMk/>
          <pc:sldMk cId="3741961761" sldId="257"/>
        </pc:sldMkLst>
        <pc:spChg chg="mod">
          <ac:chgData name="Steve Shellhammer" userId="0e71f22d-ee3e-49c0-82ff-dbc290af8082" providerId="ADAL" clId="{F27A0DA1-5B1B-4651-A4F5-4360FB8B2641}" dt="2021-01-04T19:08:57.765" v="9" actId="20577"/>
          <ac:spMkLst>
            <pc:docMk/>
            <pc:sldMk cId="3741961761" sldId="257"/>
            <ac:spMk id="2" creationId="{BFC1EF4B-06FA-4DDA-BB95-0E99D3BC8DB8}"/>
          </ac:spMkLst>
        </pc:spChg>
      </pc:sldChg>
      <pc:sldChg chg="del">
        <pc:chgData name="Steve Shellhammer" userId="0e71f22d-ee3e-49c0-82ff-dbc290af8082" providerId="ADAL" clId="{F27A0DA1-5B1B-4651-A4F5-4360FB8B2641}" dt="2021-01-04T19:09:07.477" v="10" actId="47"/>
        <pc:sldMkLst>
          <pc:docMk/>
          <pc:sldMk cId="2575438809" sldId="258"/>
        </pc:sldMkLst>
      </pc:sldChg>
      <pc:sldChg chg="del">
        <pc:chgData name="Steve Shellhammer" userId="0e71f22d-ee3e-49c0-82ff-dbc290af8082" providerId="ADAL" clId="{F27A0DA1-5B1B-4651-A4F5-4360FB8B2641}" dt="2021-01-04T19:13:50.845" v="46" actId="47"/>
        <pc:sldMkLst>
          <pc:docMk/>
          <pc:sldMk cId="938961678" sldId="259"/>
        </pc:sldMkLst>
      </pc:sldChg>
      <pc:sldChg chg="addSp delSp modSp mod">
        <pc:chgData name="Steve Shellhammer" userId="0e71f22d-ee3e-49c0-82ff-dbc290af8082" providerId="ADAL" clId="{F27A0DA1-5B1B-4651-A4F5-4360FB8B2641}" dt="2021-01-04T19:12:39.059" v="45" actId="20577"/>
        <pc:sldMkLst>
          <pc:docMk/>
          <pc:sldMk cId="637874448" sldId="260"/>
        </pc:sldMkLst>
        <pc:spChg chg="mod">
          <ac:chgData name="Steve Shellhammer" userId="0e71f22d-ee3e-49c0-82ff-dbc290af8082" providerId="ADAL" clId="{F27A0DA1-5B1B-4651-A4F5-4360FB8B2641}" dt="2021-01-04T19:10:03.097" v="32" actId="20577"/>
          <ac:spMkLst>
            <pc:docMk/>
            <pc:sldMk cId="637874448" sldId="260"/>
            <ac:spMk id="2" creationId="{36A4F317-1BEC-49FE-B64E-14F47B858668}"/>
          </ac:spMkLst>
        </pc:spChg>
        <pc:spChg chg="add del mod">
          <ac:chgData name="Steve Shellhammer" userId="0e71f22d-ee3e-49c0-82ff-dbc290af8082" providerId="ADAL" clId="{F27A0DA1-5B1B-4651-A4F5-4360FB8B2641}" dt="2021-01-04T19:10:09.059" v="34" actId="478"/>
          <ac:spMkLst>
            <pc:docMk/>
            <pc:sldMk cId="637874448" sldId="260"/>
            <ac:spMk id="8" creationId="{E8840A86-AA8C-4E30-82B4-6DB14CEBC0EF}"/>
          </ac:spMkLst>
        </pc:spChg>
        <pc:spChg chg="del">
          <ac:chgData name="Steve Shellhammer" userId="0e71f22d-ee3e-49c0-82ff-dbc290af8082" providerId="ADAL" clId="{F27A0DA1-5B1B-4651-A4F5-4360FB8B2641}" dt="2021-01-04T19:10:06.294" v="33" actId="478"/>
          <ac:spMkLst>
            <pc:docMk/>
            <pc:sldMk cId="637874448" sldId="260"/>
            <ac:spMk id="9" creationId="{40251830-CEB9-4D49-B2B7-3B3AA905FECE}"/>
          </ac:spMkLst>
        </pc:spChg>
        <pc:graphicFrameChg chg="mod modGraphic">
          <ac:chgData name="Steve Shellhammer" userId="0e71f22d-ee3e-49c0-82ff-dbc290af8082" providerId="ADAL" clId="{F27A0DA1-5B1B-4651-A4F5-4360FB8B2641}" dt="2021-01-04T19:12:39.059" v="45" actId="20577"/>
          <ac:graphicFrameMkLst>
            <pc:docMk/>
            <pc:sldMk cId="637874448" sldId="260"/>
            <ac:graphicFrameMk id="7" creationId="{3DDCC74F-FEBA-4D0E-9647-36663F9109B3}"/>
          </ac:graphicFrameMkLst>
        </pc:graphicFrameChg>
      </pc:sldChg>
      <pc:sldChg chg="del">
        <pc:chgData name="Steve Shellhammer" userId="0e71f22d-ee3e-49c0-82ff-dbc290af8082" providerId="ADAL" clId="{F27A0DA1-5B1B-4651-A4F5-4360FB8B2641}" dt="2021-01-04T19:13:50.845" v="46" actId="47"/>
        <pc:sldMkLst>
          <pc:docMk/>
          <pc:sldMk cId="1844262480" sldId="261"/>
        </pc:sldMkLst>
      </pc:sldChg>
      <pc:sldChg chg="addSp delSp modSp new mod">
        <pc:chgData name="Steve Shellhammer" userId="0e71f22d-ee3e-49c0-82ff-dbc290af8082" providerId="ADAL" clId="{F27A0DA1-5B1B-4651-A4F5-4360FB8B2641}" dt="2021-01-04T21:47:39.930" v="146" actId="122"/>
        <pc:sldMkLst>
          <pc:docMk/>
          <pc:sldMk cId="2663979738" sldId="261"/>
        </pc:sldMkLst>
        <pc:spChg chg="mod">
          <ac:chgData name="Steve Shellhammer" userId="0e71f22d-ee3e-49c0-82ff-dbc290af8082" providerId="ADAL" clId="{F27A0DA1-5B1B-4651-A4F5-4360FB8B2641}" dt="2021-01-04T19:14:17.576" v="70" actId="14100"/>
          <ac:spMkLst>
            <pc:docMk/>
            <pc:sldMk cId="2663979738" sldId="261"/>
            <ac:spMk id="2" creationId="{F01FE8B1-41AA-4A42-B10F-430A57ADE7CE}"/>
          </ac:spMkLst>
        </pc:spChg>
        <pc:spChg chg="del">
          <ac:chgData name="Steve Shellhammer" userId="0e71f22d-ee3e-49c0-82ff-dbc290af8082" providerId="ADAL" clId="{F27A0DA1-5B1B-4651-A4F5-4360FB8B2641}" dt="2021-01-04T19:14:04.881" v="68" actId="478"/>
          <ac:spMkLst>
            <pc:docMk/>
            <pc:sldMk cId="2663979738" sldId="261"/>
            <ac:spMk id="3" creationId="{70857933-423A-4C6E-A486-68179C4A0EEA}"/>
          </ac:spMkLst>
        </pc:spChg>
        <pc:graphicFrameChg chg="add mod modGraphic">
          <ac:chgData name="Steve Shellhammer" userId="0e71f22d-ee3e-49c0-82ff-dbc290af8082" providerId="ADAL" clId="{F27A0DA1-5B1B-4651-A4F5-4360FB8B2641}" dt="2021-01-04T21:47:39.930" v="146" actId="122"/>
          <ac:graphicFrameMkLst>
            <pc:docMk/>
            <pc:sldMk cId="2663979738" sldId="261"/>
            <ac:graphicFrameMk id="7" creationId="{0F1051AD-5D82-4866-87CA-0595BF113D59}"/>
          </ac:graphicFrameMkLst>
        </pc:graphicFrameChg>
      </pc:sldChg>
    </pc:docChg>
  </pc:docChgLst>
  <pc:docChgLst>
    <pc:chgData name="Steve Shellhammer" userId="0e71f22d-ee3e-49c0-82ff-dbc290af8082" providerId="ADAL" clId="{01D2A216-0ECC-4754-B2BC-B59118775604}"/>
    <pc:docChg chg="undo custSel addSld delSld modSld sldOrd">
      <pc:chgData name="Steve Shellhammer" userId="0e71f22d-ee3e-49c0-82ff-dbc290af8082" providerId="ADAL" clId="{01D2A216-0ECC-4754-B2BC-B59118775604}" dt="2020-11-13T20:57:22.968" v="3071" actId="20577"/>
      <pc:docMkLst>
        <pc:docMk/>
      </pc:docMkLst>
      <pc:sldChg chg="modSp mod">
        <pc:chgData name="Steve Shellhammer" userId="0e71f22d-ee3e-49c0-82ff-dbc290af8082" providerId="ADAL" clId="{01D2A216-0ECC-4754-B2BC-B59118775604}" dt="2020-11-12T22:21:46.344" v="979" actId="798"/>
        <pc:sldMkLst>
          <pc:docMk/>
          <pc:sldMk cId="0" sldId="256"/>
        </pc:sldMkLst>
        <pc:spChg chg="mod">
          <ac:chgData name="Steve Shellhammer" userId="0e71f22d-ee3e-49c0-82ff-dbc290af8082" providerId="ADAL" clId="{01D2A216-0ECC-4754-B2BC-B59118775604}" dt="2020-11-12T00:03:21.720" v="9" actId="20577"/>
          <ac:spMkLst>
            <pc:docMk/>
            <pc:sldMk cId="0" sldId="256"/>
            <ac:spMk id="3073" creationId="{00000000-0000-0000-0000-000000000000}"/>
          </ac:spMkLst>
        </pc:spChg>
        <pc:spChg chg="mod">
          <ac:chgData name="Steve Shellhammer" userId="0e71f22d-ee3e-49c0-82ff-dbc290af8082" providerId="ADAL" clId="{01D2A216-0ECC-4754-B2BC-B59118775604}" dt="2020-11-12T00:03:25.130" v="13" actId="20577"/>
          <ac:spMkLst>
            <pc:docMk/>
            <pc:sldMk cId="0" sldId="256"/>
            <ac:spMk id="3074" creationId="{00000000-0000-0000-0000-000000000000}"/>
          </ac:spMkLst>
        </pc:spChg>
        <pc:graphicFrameChg chg="mod">
          <ac:chgData name="Steve Shellhammer" userId="0e71f22d-ee3e-49c0-82ff-dbc290af8082" providerId="ADAL" clId="{01D2A216-0ECC-4754-B2BC-B59118775604}" dt="2020-11-12T22:21:46.344" v="979" actId="798"/>
          <ac:graphicFrameMkLst>
            <pc:docMk/>
            <pc:sldMk cId="0" sldId="256"/>
            <ac:graphicFrameMk id="10" creationId="{56BFF8FC-15E6-4208-9DB8-296FB6B5AC3E}"/>
          </ac:graphicFrameMkLst>
        </pc:graphicFrameChg>
      </pc:sldChg>
      <pc:sldChg chg="modSp mod">
        <pc:chgData name="Steve Shellhammer" userId="0e71f22d-ee3e-49c0-82ff-dbc290af8082" providerId="ADAL" clId="{01D2A216-0ECC-4754-B2BC-B59118775604}" dt="2020-11-12T23:24:42.722" v="2011" actId="14100"/>
        <pc:sldMkLst>
          <pc:docMk/>
          <pc:sldMk cId="1669124205" sldId="269"/>
        </pc:sldMkLst>
        <pc:spChg chg="mod">
          <ac:chgData name="Steve Shellhammer" userId="0e71f22d-ee3e-49c0-82ff-dbc290af8082" providerId="ADAL" clId="{01D2A216-0ECC-4754-B2BC-B59118775604}" dt="2020-11-12T23:24:42.722" v="2011" actId="14100"/>
          <ac:spMkLst>
            <pc:docMk/>
            <pc:sldMk cId="1669124205" sldId="269"/>
            <ac:spMk id="2" creationId="{537CBC03-2323-4844-97A7-7E2F32528D71}"/>
          </ac:spMkLst>
        </pc:spChg>
        <pc:spChg chg="mod">
          <ac:chgData name="Steve Shellhammer" userId="0e71f22d-ee3e-49c0-82ff-dbc290af8082" providerId="ADAL" clId="{01D2A216-0ECC-4754-B2BC-B59118775604}" dt="2020-11-12T23:24:33.777" v="2007" actId="1076"/>
          <ac:spMkLst>
            <pc:docMk/>
            <pc:sldMk cId="1669124205" sldId="269"/>
            <ac:spMk id="3" creationId="{2B6ACBD8-625D-4CAD-ADF6-706E406709E7}"/>
          </ac:spMkLst>
        </pc:spChg>
        <pc:graphicFrameChg chg="mod modGraphic">
          <ac:chgData name="Steve Shellhammer" userId="0e71f22d-ee3e-49c0-82ff-dbc290af8082" providerId="ADAL" clId="{01D2A216-0ECC-4754-B2BC-B59118775604}" dt="2020-11-12T23:24:38.093" v="2010" actId="1035"/>
          <ac:graphicFrameMkLst>
            <pc:docMk/>
            <pc:sldMk cId="1669124205" sldId="269"/>
            <ac:graphicFrameMk id="8" creationId="{12DB101E-7C34-43B3-91CA-30D547154116}"/>
          </ac:graphicFrameMkLst>
        </pc:graphicFrameChg>
      </pc:sldChg>
      <pc:sldChg chg="del">
        <pc:chgData name="Steve Shellhammer" userId="0e71f22d-ee3e-49c0-82ff-dbc290af8082" providerId="ADAL" clId="{01D2A216-0ECC-4754-B2BC-B59118775604}" dt="2020-11-12T00:42:46.498" v="611" actId="47"/>
        <pc:sldMkLst>
          <pc:docMk/>
          <pc:sldMk cId="4110848580" sldId="270"/>
        </pc:sldMkLst>
      </pc:sldChg>
      <pc:sldChg chg="del">
        <pc:chgData name="Steve Shellhammer" userId="0e71f22d-ee3e-49c0-82ff-dbc290af8082" providerId="ADAL" clId="{01D2A216-0ECC-4754-B2BC-B59118775604}" dt="2020-11-12T00:42:46.498" v="611" actId="47"/>
        <pc:sldMkLst>
          <pc:docMk/>
          <pc:sldMk cId="1264858909" sldId="271"/>
        </pc:sldMkLst>
      </pc:sldChg>
      <pc:sldChg chg="del">
        <pc:chgData name="Steve Shellhammer" userId="0e71f22d-ee3e-49c0-82ff-dbc290af8082" providerId="ADAL" clId="{01D2A216-0ECC-4754-B2BC-B59118775604}" dt="2020-11-12T00:42:46.498" v="611" actId="47"/>
        <pc:sldMkLst>
          <pc:docMk/>
          <pc:sldMk cId="1969272615" sldId="272"/>
        </pc:sldMkLst>
      </pc:sldChg>
      <pc:sldChg chg="addSp delSp modSp new mod">
        <pc:chgData name="Steve Shellhammer" userId="0e71f22d-ee3e-49c0-82ff-dbc290af8082" providerId="ADAL" clId="{01D2A216-0ECC-4754-B2BC-B59118775604}" dt="2020-11-12T22:20:44.120" v="974" actId="6549"/>
        <pc:sldMkLst>
          <pc:docMk/>
          <pc:sldMk cId="1720209881" sldId="273"/>
        </pc:sldMkLst>
        <pc:spChg chg="mod">
          <ac:chgData name="Steve Shellhammer" userId="0e71f22d-ee3e-49c0-82ff-dbc290af8082" providerId="ADAL" clId="{01D2A216-0ECC-4754-B2BC-B59118775604}" dt="2020-11-12T22:20:44.120" v="974" actId="6549"/>
          <ac:spMkLst>
            <pc:docMk/>
            <pc:sldMk cId="1720209881" sldId="273"/>
            <ac:spMk id="2" creationId="{3F13F283-1DE7-45E3-A2E4-F058B3D31C1C}"/>
          </ac:spMkLst>
        </pc:spChg>
        <pc:spChg chg="del">
          <ac:chgData name="Steve Shellhammer" userId="0e71f22d-ee3e-49c0-82ff-dbc290af8082" providerId="ADAL" clId="{01D2A216-0ECC-4754-B2BC-B59118775604}" dt="2020-11-12T00:06:47.654" v="48" actId="478"/>
          <ac:spMkLst>
            <pc:docMk/>
            <pc:sldMk cId="1720209881" sldId="273"/>
            <ac:spMk id="3" creationId="{6188A612-2E46-4AB9-86B3-A929364377F3}"/>
          </ac:spMkLst>
        </pc:spChg>
        <pc:graphicFrameChg chg="add modGraphic">
          <ac:chgData name="Steve Shellhammer" userId="0e71f22d-ee3e-49c0-82ff-dbc290af8082" providerId="ADAL" clId="{01D2A216-0ECC-4754-B2BC-B59118775604}" dt="2020-11-12T00:10:58.527" v="164" actId="20577"/>
          <ac:graphicFrameMkLst>
            <pc:docMk/>
            <pc:sldMk cId="1720209881" sldId="273"/>
            <ac:graphicFrameMk id="8" creationId="{73C353BF-9AD7-4D26-94E7-07A8B1554082}"/>
          </ac:graphicFrameMkLst>
        </pc:graphicFrameChg>
      </pc:sldChg>
      <pc:sldChg chg="modSp new mod">
        <pc:chgData name="Steve Shellhammer" userId="0e71f22d-ee3e-49c0-82ff-dbc290af8082" providerId="ADAL" clId="{01D2A216-0ECC-4754-B2BC-B59118775604}" dt="2020-11-12T22:20:49.229" v="975" actId="6549"/>
        <pc:sldMkLst>
          <pc:docMk/>
          <pc:sldMk cId="14078833" sldId="274"/>
        </pc:sldMkLst>
        <pc:spChg chg="mod">
          <ac:chgData name="Steve Shellhammer" userId="0e71f22d-ee3e-49c0-82ff-dbc290af8082" providerId="ADAL" clId="{01D2A216-0ECC-4754-B2BC-B59118775604}" dt="2020-11-12T22:20:49.229" v="975" actId="6549"/>
          <ac:spMkLst>
            <pc:docMk/>
            <pc:sldMk cId="14078833" sldId="274"/>
            <ac:spMk id="2" creationId="{BC2D3F94-C907-4F90-BE63-5A6D4A2DD87D}"/>
          </ac:spMkLst>
        </pc:spChg>
        <pc:spChg chg="mod">
          <ac:chgData name="Steve Shellhammer" userId="0e71f22d-ee3e-49c0-82ff-dbc290af8082" providerId="ADAL" clId="{01D2A216-0ECC-4754-B2BC-B59118775604}" dt="2020-11-12T00:44:31.210" v="625" actId="20577"/>
          <ac:spMkLst>
            <pc:docMk/>
            <pc:sldMk cId="14078833" sldId="274"/>
            <ac:spMk id="3" creationId="{03919455-680B-4622-8FDE-C514B9DEC996}"/>
          </ac:spMkLst>
        </pc:spChg>
      </pc:sldChg>
      <pc:sldChg chg="modSp add mod ord">
        <pc:chgData name="Steve Shellhammer" userId="0e71f22d-ee3e-49c0-82ff-dbc290af8082" providerId="ADAL" clId="{01D2A216-0ECC-4754-B2BC-B59118775604}" dt="2020-11-12T22:20:58.864" v="977"/>
        <pc:sldMkLst>
          <pc:docMk/>
          <pc:sldMk cId="1709020142" sldId="275"/>
        </pc:sldMkLst>
        <pc:spChg chg="mod">
          <ac:chgData name="Steve Shellhammer" userId="0e71f22d-ee3e-49c0-82ff-dbc290af8082" providerId="ADAL" clId="{01D2A216-0ECC-4754-B2BC-B59118775604}" dt="2020-11-12T00:44:41.897" v="626" actId="403"/>
          <ac:spMkLst>
            <pc:docMk/>
            <pc:sldMk cId="1709020142" sldId="275"/>
            <ac:spMk id="2" creationId="{B2BFDA3D-2BED-4647-8B9B-D1DAC65752C6}"/>
          </ac:spMkLst>
        </pc:spChg>
      </pc:sldChg>
      <pc:sldChg chg="modSp add mod ord">
        <pc:chgData name="Steve Shellhammer" userId="0e71f22d-ee3e-49c0-82ff-dbc290af8082" providerId="ADAL" clId="{01D2A216-0ECC-4754-B2BC-B59118775604}" dt="2020-11-13T20:57:22.968" v="3071" actId="20577"/>
        <pc:sldMkLst>
          <pc:docMk/>
          <pc:sldMk cId="1881982821" sldId="276"/>
        </pc:sldMkLst>
        <pc:spChg chg="mod">
          <ac:chgData name="Steve Shellhammer" userId="0e71f22d-ee3e-49c0-82ff-dbc290af8082" providerId="ADAL" clId="{01D2A216-0ECC-4754-B2BC-B59118775604}" dt="2020-11-13T20:56:31.009" v="3039" actId="1076"/>
          <ac:spMkLst>
            <pc:docMk/>
            <pc:sldMk cId="1881982821" sldId="276"/>
            <ac:spMk id="2" creationId="{BC2D3F94-C907-4F90-BE63-5A6D4A2DD87D}"/>
          </ac:spMkLst>
        </pc:spChg>
        <pc:spChg chg="mod">
          <ac:chgData name="Steve Shellhammer" userId="0e71f22d-ee3e-49c0-82ff-dbc290af8082" providerId="ADAL" clId="{01D2A216-0ECC-4754-B2BC-B59118775604}" dt="2020-11-13T20:57:22.968" v="3071" actId="20577"/>
          <ac:spMkLst>
            <pc:docMk/>
            <pc:sldMk cId="1881982821" sldId="276"/>
            <ac:spMk id="3" creationId="{03919455-680B-4622-8FDE-C514B9DEC996}"/>
          </ac:spMkLst>
        </pc:spChg>
      </pc:sldChg>
      <pc:sldChg chg="add del">
        <pc:chgData name="Steve Shellhammer" userId="0e71f22d-ee3e-49c0-82ff-dbc290af8082" providerId="ADAL" clId="{01D2A216-0ECC-4754-B2BC-B59118775604}" dt="2020-11-12T22:21:22.113" v="978" actId="47"/>
        <pc:sldMkLst>
          <pc:docMk/>
          <pc:sldMk cId="859091305" sldId="277"/>
        </pc:sldMkLst>
      </pc:sldChg>
      <pc:sldChg chg="modSp new mod">
        <pc:chgData name="Steve Shellhammer" userId="0e71f22d-ee3e-49c0-82ff-dbc290af8082" providerId="ADAL" clId="{01D2A216-0ECC-4754-B2BC-B59118775604}" dt="2020-11-13T01:00:35.147" v="2118" actId="6549"/>
        <pc:sldMkLst>
          <pc:docMk/>
          <pc:sldMk cId="967377983" sldId="277"/>
        </pc:sldMkLst>
        <pc:spChg chg="mod">
          <ac:chgData name="Steve Shellhammer" userId="0e71f22d-ee3e-49c0-82ff-dbc290af8082" providerId="ADAL" clId="{01D2A216-0ECC-4754-B2BC-B59118775604}" dt="2020-11-12T22:25:53.214" v="1602" actId="14100"/>
          <ac:spMkLst>
            <pc:docMk/>
            <pc:sldMk cId="967377983" sldId="277"/>
            <ac:spMk id="2" creationId="{617408A1-9C71-49E1-9648-242B253723A7}"/>
          </ac:spMkLst>
        </pc:spChg>
        <pc:spChg chg="mod">
          <ac:chgData name="Steve Shellhammer" userId="0e71f22d-ee3e-49c0-82ff-dbc290af8082" providerId="ADAL" clId="{01D2A216-0ECC-4754-B2BC-B59118775604}" dt="2020-11-13T01:00:35.147" v="2118" actId="6549"/>
          <ac:spMkLst>
            <pc:docMk/>
            <pc:sldMk cId="967377983" sldId="277"/>
            <ac:spMk id="3" creationId="{620ACEDD-F1FA-4741-8607-A2EC57DCCD9E}"/>
          </ac:spMkLst>
        </pc:spChg>
      </pc:sldChg>
    </pc:docChg>
  </pc:docChgLst>
  <pc:docChgLst>
    <pc:chgData name="Steve Shellhammer" userId="0e71f22d-ee3e-49c0-82ff-dbc290af8082" providerId="ADAL" clId="{0DB29F60-F6A6-4155-B7AF-7500DBF9CBCC}"/>
    <pc:docChg chg="undo custSel addSld delSld modSld">
      <pc:chgData name="Steve Shellhammer" userId="0e71f22d-ee3e-49c0-82ff-dbc290af8082" providerId="ADAL" clId="{0DB29F60-F6A6-4155-B7AF-7500DBF9CBCC}" dt="2020-11-16T23:33:06.597" v="3259" actId="1076"/>
      <pc:docMkLst>
        <pc:docMk/>
      </pc:docMkLst>
      <pc:sldChg chg="modSp mod">
        <pc:chgData name="Steve Shellhammer" userId="0e71f22d-ee3e-49c0-82ff-dbc290af8082" providerId="ADAL" clId="{0DB29F60-F6A6-4155-B7AF-7500DBF9CBCC}" dt="2020-11-16T19:28:50.246" v="16" actId="20577"/>
        <pc:sldMkLst>
          <pc:docMk/>
          <pc:sldMk cId="0" sldId="256"/>
        </pc:sldMkLst>
        <pc:spChg chg="mod">
          <ac:chgData name="Steve Shellhammer" userId="0e71f22d-ee3e-49c0-82ff-dbc290af8082" providerId="ADAL" clId="{0DB29F60-F6A6-4155-B7AF-7500DBF9CBCC}" dt="2020-11-16T19:28:50.246" v="16" actId="20577"/>
          <ac:spMkLst>
            <pc:docMk/>
            <pc:sldMk cId="0" sldId="256"/>
            <ac:spMk id="3073" creationId="{00000000-0000-0000-0000-000000000000}"/>
          </ac:spMkLst>
        </pc:spChg>
      </pc:sldChg>
      <pc:sldChg chg="del">
        <pc:chgData name="Steve Shellhammer" userId="0e71f22d-ee3e-49c0-82ff-dbc290af8082" providerId="ADAL" clId="{0DB29F60-F6A6-4155-B7AF-7500DBF9CBCC}" dt="2020-11-16T20:23:47.595" v="1619" actId="47"/>
        <pc:sldMkLst>
          <pc:docMk/>
          <pc:sldMk cId="3255204568" sldId="268"/>
        </pc:sldMkLst>
      </pc:sldChg>
      <pc:sldChg chg="del">
        <pc:chgData name="Steve Shellhammer" userId="0e71f22d-ee3e-49c0-82ff-dbc290af8082" providerId="ADAL" clId="{0DB29F60-F6A6-4155-B7AF-7500DBF9CBCC}" dt="2020-11-16T20:23:47.595" v="1619" actId="47"/>
        <pc:sldMkLst>
          <pc:docMk/>
          <pc:sldMk cId="1669124205" sldId="269"/>
        </pc:sldMkLst>
      </pc:sldChg>
      <pc:sldChg chg="del">
        <pc:chgData name="Steve Shellhammer" userId="0e71f22d-ee3e-49c0-82ff-dbc290af8082" providerId="ADAL" clId="{0DB29F60-F6A6-4155-B7AF-7500DBF9CBCC}" dt="2020-11-16T20:23:47.595" v="1619" actId="47"/>
        <pc:sldMkLst>
          <pc:docMk/>
          <pc:sldMk cId="1720209881" sldId="273"/>
        </pc:sldMkLst>
      </pc:sldChg>
      <pc:sldChg chg="del">
        <pc:chgData name="Steve Shellhammer" userId="0e71f22d-ee3e-49c0-82ff-dbc290af8082" providerId="ADAL" clId="{0DB29F60-F6A6-4155-B7AF-7500DBF9CBCC}" dt="2020-11-16T20:23:47.595" v="1619" actId="47"/>
        <pc:sldMkLst>
          <pc:docMk/>
          <pc:sldMk cId="14078833" sldId="274"/>
        </pc:sldMkLst>
      </pc:sldChg>
      <pc:sldChg chg="del">
        <pc:chgData name="Steve Shellhammer" userId="0e71f22d-ee3e-49c0-82ff-dbc290af8082" providerId="ADAL" clId="{0DB29F60-F6A6-4155-B7AF-7500DBF9CBCC}" dt="2020-11-16T20:23:47.595" v="1619" actId="47"/>
        <pc:sldMkLst>
          <pc:docMk/>
          <pc:sldMk cId="1709020142" sldId="275"/>
        </pc:sldMkLst>
      </pc:sldChg>
      <pc:sldChg chg="del">
        <pc:chgData name="Steve Shellhammer" userId="0e71f22d-ee3e-49c0-82ff-dbc290af8082" providerId="ADAL" clId="{0DB29F60-F6A6-4155-B7AF-7500DBF9CBCC}" dt="2020-11-16T20:23:47.595" v="1619" actId="47"/>
        <pc:sldMkLst>
          <pc:docMk/>
          <pc:sldMk cId="1881982821" sldId="276"/>
        </pc:sldMkLst>
      </pc:sldChg>
      <pc:sldChg chg="del">
        <pc:chgData name="Steve Shellhammer" userId="0e71f22d-ee3e-49c0-82ff-dbc290af8082" providerId="ADAL" clId="{0DB29F60-F6A6-4155-B7AF-7500DBF9CBCC}" dt="2020-11-16T20:23:47.595" v="1619" actId="47"/>
        <pc:sldMkLst>
          <pc:docMk/>
          <pc:sldMk cId="967377983" sldId="277"/>
        </pc:sldMkLst>
      </pc:sldChg>
      <pc:sldChg chg="modSp new mod">
        <pc:chgData name="Steve Shellhammer" userId="0e71f22d-ee3e-49c0-82ff-dbc290af8082" providerId="ADAL" clId="{0DB29F60-F6A6-4155-B7AF-7500DBF9CBCC}" dt="2020-11-16T19:35:30.809" v="262" actId="113"/>
        <pc:sldMkLst>
          <pc:docMk/>
          <pc:sldMk cId="44039789" sldId="278"/>
        </pc:sldMkLst>
        <pc:spChg chg="mod">
          <ac:chgData name="Steve Shellhammer" userId="0e71f22d-ee3e-49c0-82ff-dbc290af8082" providerId="ADAL" clId="{0DB29F60-F6A6-4155-B7AF-7500DBF9CBCC}" dt="2020-11-16T19:29:10.148" v="39" actId="20577"/>
          <ac:spMkLst>
            <pc:docMk/>
            <pc:sldMk cId="44039789" sldId="278"/>
            <ac:spMk id="2" creationId="{F7BA6DA0-94BF-441E-9C38-F9C39E55EFDD}"/>
          </ac:spMkLst>
        </pc:spChg>
        <pc:spChg chg="mod">
          <ac:chgData name="Steve Shellhammer" userId="0e71f22d-ee3e-49c0-82ff-dbc290af8082" providerId="ADAL" clId="{0DB29F60-F6A6-4155-B7AF-7500DBF9CBCC}" dt="2020-11-16T19:35:30.809" v="262" actId="113"/>
          <ac:spMkLst>
            <pc:docMk/>
            <pc:sldMk cId="44039789" sldId="278"/>
            <ac:spMk id="3" creationId="{A0C3094D-9303-41FE-98F2-B5C15A01A9E1}"/>
          </ac:spMkLst>
        </pc:spChg>
      </pc:sldChg>
      <pc:sldChg chg="modSp new mod">
        <pc:chgData name="Steve Shellhammer" userId="0e71f22d-ee3e-49c0-82ff-dbc290af8082" providerId="ADAL" clId="{0DB29F60-F6A6-4155-B7AF-7500DBF9CBCC}" dt="2020-11-16T22:23:14.523" v="1645" actId="20577"/>
        <pc:sldMkLst>
          <pc:docMk/>
          <pc:sldMk cId="333196312" sldId="279"/>
        </pc:sldMkLst>
        <pc:spChg chg="mod">
          <ac:chgData name="Steve Shellhammer" userId="0e71f22d-ee3e-49c0-82ff-dbc290af8082" providerId="ADAL" clId="{0DB29F60-F6A6-4155-B7AF-7500DBF9CBCC}" dt="2020-11-16T19:36:27.770" v="280" actId="20577"/>
          <ac:spMkLst>
            <pc:docMk/>
            <pc:sldMk cId="333196312" sldId="279"/>
            <ac:spMk id="2" creationId="{71E67C81-D208-443D-8793-1076AC7B2585}"/>
          </ac:spMkLst>
        </pc:spChg>
        <pc:spChg chg="mod">
          <ac:chgData name="Steve Shellhammer" userId="0e71f22d-ee3e-49c0-82ff-dbc290af8082" providerId="ADAL" clId="{0DB29F60-F6A6-4155-B7AF-7500DBF9CBCC}" dt="2020-11-16T22:23:14.523" v="1645" actId="20577"/>
          <ac:spMkLst>
            <pc:docMk/>
            <pc:sldMk cId="333196312" sldId="279"/>
            <ac:spMk id="3" creationId="{A7C74EA9-9AFD-4B0D-B25F-62579CD21382}"/>
          </ac:spMkLst>
        </pc:spChg>
      </pc:sldChg>
      <pc:sldChg chg="modSp add mod">
        <pc:chgData name="Steve Shellhammer" userId="0e71f22d-ee3e-49c0-82ff-dbc290af8082" providerId="ADAL" clId="{0DB29F60-F6A6-4155-B7AF-7500DBF9CBCC}" dt="2020-11-16T22:23:35.163" v="1648" actId="20577"/>
        <pc:sldMkLst>
          <pc:docMk/>
          <pc:sldMk cId="2143031854" sldId="280"/>
        </pc:sldMkLst>
        <pc:spChg chg="mod">
          <ac:chgData name="Steve Shellhammer" userId="0e71f22d-ee3e-49c0-82ff-dbc290af8082" providerId="ADAL" clId="{0DB29F60-F6A6-4155-B7AF-7500DBF9CBCC}" dt="2020-11-16T22:23:35.163" v="1648" actId="20577"/>
          <ac:spMkLst>
            <pc:docMk/>
            <pc:sldMk cId="2143031854" sldId="280"/>
            <ac:spMk id="2" creationId="{BC2D3F94-C907-4F90-BE63-5A6D4A2DD87D}"/>
          </ac:spMkLst>
        </pc:spChg>
        <pc:spChg chg="mod">
          <ac:chgData name="Steve Shellhammer" userId="0e71f22d-ee3e-49c0-82ff-dbc290af8082" providerId="ADAL" clId="{0DB29F60-F6A6-4155-B7AF-7500DBF9CBCC}" dt="2020-11-16T19:40:30.437" v="772" actId="14100"/>
          <ac:spMkLst>
            <pc:docMk/>
            <pc:sldMk cId="2143031854" sldId="280"/>
            <ac:spMk id="3" creationId="{03919455-680B-4622-8FDE-C514B9DEC996}"/>
          </ac:spMkLst>
        </pc:spChg>
      </pc:sldChg>
      <pc:sldChg chg="modSp new mod">
        <pc:chgData name="Steve Shellhammer" userId="0e71f22d-ee3e-49c0-82ff-dbc290af8082" providerId="ADAL" clId="{0DB29F60-F6A6-4155-B7AF-7500DBF9CBCC}" dt="2020-11-16T22:24:37.435" v="1790" actId="20577"/>
        <pc:sldMkLst>
          <pc:docMk/>
          <pc:sldMk cId="2119200518" sldId="281"/>
        </pc:sldMkLst>
        <pc:spChg chg="mod">
          <ac:chgData name="Steve Shellhammer" userId="0e71f22d-ee3e-49c0-82ff-dbc290af8082" providerId="ADAL" clId="{0DB29F60-F6A6-4155-B7AF-7500DBF9CBCC}" dt="2020-11-16T19:55:21.578" v="1558" actId="14100"/>
          <ac:spMkLst>
            <pc:docMk/>
            <pc:sldMk cId="2119200518" sldId="281"/>
            <ac:spMk id="2" creationId="{30CFC6D9-5680-4300-8C11-205E9B45927A}"/>
          </ac:spMkLst>
        </pc:spChg>
        <pc:spChg chg="mod">
          <ac:chgData name="Steve Shellhammer" userId="0e71f22d-ee3e-49c0-82ff-dbc290af8082" providerId="ADAL" clId="{0DB29F60-F6A6-4155-B7AF-7500DBF9CBCC}" dt="2020-11-16T22:24:37.435" v="1790" actId="20577"/>
          <ac:spMkLst>
            <pc:docMk/>
            <pc:sldMk cId="2119200518" sldId="281"/>
            <ac:spMk id="3" creationId="{C346A193-325F-43DA-AEEE-E0A59F48A63A}"/>
          </ac:spMkLst>
        </pc:spChg>
      </pc:sldChg>
      <pc:sldChg chg="modSp new mod">
        <pc:chgData name="Steve Shellhammer" userId="0e71f22d-ee3e-49c0-82ff-dbc290af8082" providerId="ADAL" clId="{0DB29F60-F6A6-4155-B7AF-7500DBF9CBCC}" dt="2020-11-16T23:33:06.597" v="3259" actId="1076"/>
        <pc:sldMkLst>
          <pc:docMk/>
          <pc:sldMk cId="1049906641" sldId="282"/>
        </pc:sldMkLst>
        <pc:spChg chg="mod">
          <ac:chgData name="Steve Shellhammer" userId="0e71f22d-ee3e-49c0-82ff-dbc290af8082" providerId="ADAL" clId="{0DB29F60-F6A6-4155-B7AF-7500DBF9CBCC}" dt="2020-11-16T23:00:47.887" v="2649" actId="14100"/>
          <ac:spMkLst>
            <pc:docMk/>
            <pc:sldMk cId="1049906641" sldId="282"/>
            <ac:spMk id="2" creationId="{8B1B8DA2-93B2-45EB-B472-0C4E16C8652A}"/>
          </ac:spMkLst>
        </pc:spChg>
        <pc:spChg chg="mod">
          <ac:chgData name="Steve Shellhammer" userId="0e71f22d-ee3e-49c0-82ff-dbc290af8082" providerId="ADAL" clId="{0DB29F60-F6A6-4155-B7AF-7500DBF9CBCC}" dt="2020-11-16T23:01:40.367" v="2715"/>
          <ac:spMkLst>
            <pc:docMk/>
            <pc:sldMk cId="1049906641" sldId="282"/>
            <ac:spMk id="3" creationId="{8B328B00-139E-4FDC-81AD-C03F715EFB30}"/>
          </ac:spMkLst>
        </pc:spChg>
        <pc:picChg chg="mod">
          <ac:chgData name="Steve Shellhammer" userId="0e71f22d-ee3e-49c0-82ff-dbc290af8082" providerId="ADAL" clId="{0DB29F60-F6A6-4155-B7AF-7500DBF9CBCC}" dt="2020-11-16T23:33:06.597" v="3259" actId="1076"/>
          <ac:picMkLst>
            <pc:docMk/>
            <pc:sldMk cId="1049906641" sldId="282"/>
            <ac:picMk id="7" creationId="{B0A18503-94AC-4C88-B6E3-A0FBCCFEA5F5}"/>
          </ac:picMkLst>
        </pc:picChg>
      </pc:sldChg>
      <pc:sldChg chg="modSp new mod">
        <pc:chgData name="Steve Shellhammer" userId="0e71f22d-ee3e-49c0-82ff-dbc290af8082" providerId="ADAL" clId="{0DB29F60-F6A6-4155-B7AF-7500DBF9CBCC}" dt="2020-11-16T23:05:01.883" v="3258" actId="20577"/>
        <pc:sldMkLst>
          <pc:docMk/>
          <pc:sldMk cId="1649533847" sldId="283"/>
        </pc:sldMkLst>
        <pc:spChg chg="mod">
          <ac:chgData name="Steve Shellhammer" userId="0e71f22d-ee3e-49c0-82ff-dbc290af8082" providerId="ADAL" clId="{0DB29F60-F6A6-4155-B7AF-7500DBF9CBCC}" dt="2020-11-16T23:02:06.282" v="2725" actId="14100"/>
          <ac:spMkLst>
            <pc:docMk/>
            <pc:sldMk cId="1649533847" sldId="283"/>
            <ac:spMk id="2" creationId="{8916D42E-5AE1-4B0E-981A-7FD19BD56C8F}"/>
          </ac:spMkLst>
        </pc:spChg>
        <pc:spChg chg="mod">
          <ac:chgData name="Steve Shellhammer" userId="0e71f22d-ee3e-49c0-82ff-dbc290af8082" providerId="ADAL" clId="{0DB29F60-F6A6-4155-B7AF-7500DBF9CBCC}" dt="2020-11-16T23:05:01.883" v="3258" actId="20577"/>
          <ac:spMkLst>
            <pc:docMk/>
            <pc:sldMk cId="1649533847" sldId="283"/>
            <ac:spMk id="3" creationId="{206537A4-58F5-4662-8D70-7AEDE893A130}"/>
          </ac:spMkLst>
        </pc:spChg>
      </pc:sldChg>
      <pc:sldChg chg="modSp new del mod">
        <pc:chgData name="Steve Shellhammer" userId="0e71f22d-ee3e-49c0-82ff-dbc290af8082" providerId="ADAL" clId="{0DB29F60-F6A6-4155-B7AF-7500DBF9CBCC}" dt="2020-11-16T23:00:20.167" v="2643" actId="47"/>
        <pc:sldMkLst>
          <pc:docMk/>
          <pc:sldMk cId="3902062700" sldId="283"/>
        </pc:sldMkLst>
        <pc:spChg chg="mod">
          <ac:chgData name="Steve Shellhammer" userId="0e71f22d-ee3e-49c0-82ff-dbc290af8082" providerId="ADAL" clId="{0DB29F60-F6A6-4155-B7AF-7500DBF9CBCC}" dt="2020-11-16T23:00:09.363" v="2642" actId="20577"/>
          <ac:spMkLst>
            <pc:docMk/>
            <pc:sldMk cId="3902062700" sldId="283"/>
            <ac:spMk id="2" creationId="{236C819B-1CF1-45E7-879D-025398B3EAF1}"/>
          </ac:spMkLst>
        </pc:spChg>
      </pc:sldChg>
    </pc:docChg>
  </pc:docChgLst>
  <pc:docChgLst>
    <pc:chgData name="Steve Shellhammer" userId="0e71f22d-ee3e-49c0-82ff-dbc290af8082" providerId="ADAL" clId="{CA656BCD-9632-4D46-9ADA-CAB38A6ADBAB}"/>
    <pc:docChg chg="undo custSel addSld delSld modSld sldOrd">
      <pc:chgData name="Steve Shellhammer" userId="0e71f22d-ee3e-49c0-82ff-dbc290af8082" providerId="ADAL" clId="{CA656BCD-9632-4D46-9ADA-CAB38A6ADBAB}" dt="2020-08-24T17:36:27.181" v="3309" actId="14100"/>
      <pc:docMkLst>
        <pc:docMk/>
      </pc:docMkLst>
      <pc:sldChg chg="modSp mod">
        <pc:chgData name="Steve Shellhammer" userId="0e71f22d-ee3e-49c0-82ff-dbc290af8082" providerId="ADAL" clId="{CA656BCD-9632-4D46-9ADA-CAB38A6ADBAB}" dt="2020-08-23T00:18:19.212" v="1026" actId="14100"/>
        <pc:sldMkLst>
          <pc:docMk/>
          <pc:sldMk cId="0" sldId="256"/>
        </pc:sldMkLst>
        <pc:spChg chg="mod">
          <ac:chgData name="Steve Shellhammer" userId="0e71f22d-ee3e-49c0-82ff-dbc290af8082" providerId="ADAL" clId="{CA656BCD-9632-4D46-9ADA-CAB38A6ADBAB}" dt="2020-08-23T00:18:19.212" v="1026" actId="14100"/>
          <ac:spMkLst>
            <pc:docMk/>
            <pc:sldMk cId="0" sldId="256"/>
            <ac:spMk id="3073" creationId="{00000000-0000-0000-0000-000000000000}"/>
          </ac:spMkLst>
        </pc:spChg>
        <pc:graphicFrameChg chg="modGraphic">
          <ac:chgData name="Steve Shellhammer" userId="0e71f22d-ee3e-49c0-82ff-dbc290af8082" providerId="ADAL" clId="{CA656BCD-9632-4D46-9ADA-CAB38A6ADBAB}" dt="2020-08-23T00:15:42.286" v="887" actId="14734"/>
          <ac:graphicFrameMkLst>
            <pc:docMk/>
            <pc:sldMk cId="0" sldId="256"/>
            <ac:graphicFrameMk id="10" creationId="{56BFF8FC-15E6-4208-9DB8-296FB6B5AC3E}"/>
          </ac:graphicFrameMkLst>
        </pc:graphicFrameChg>
      </pc:sldChg>
      <pc:sldChg chg="del">
        <pc:chgData name="Steve Shellhammer" userId="0e71f22d-ee3e-49c0-82ff-dbc290af8082" providerId="ADAL" clId="{CA656BCD-9632-4D46-9ADA-CAB38A6ADBAB}" dt="2020-08-22T21:19:07.840" v="886" actId="47"/>
        <pc:sldMkLst>
          <pc:docMk/>
          <pc:sldMk cId="2903092331" sldId="478"/>
        </pc:sldMkLst>
      </pc:sldChg>
      <pc:sldChg chg="modSp mod">
        <pc:chgData name="Steve Shellhammer" userId="0e71f22d-ee3e-49c0-82ff-dbc290af8082" providerId="ADAL" clId="{CA656BCD-9632-4D46-9ADA-CAB38A6ADBAB}" dt="2020-08-23T17:21:27.401" v="2842" actId="14100"/>
        <pc:sldMkLst>
          <pc:docMk/>
          <pc:sldMk cId="1632125" sldId="479"/>
        </pc:sldMkLst>
        <pc:spChg chg="mod">
          <ac:chgData name="Steve Shellhammer" userId="0e71f22d-ee3e-49c0-82ff-dbc290af8082" providerId="ADAL" clId="{CA656BCD-9632-4D46-9ADA-CAB38A6ADBAB}" dt="2020-08-23T17:21:27.401" v="2842" actId="14100"/>
          <ac:spMkLst>
            <pc:docMk/>
            <pc:sldMk cId="1632125" sldId="479"/>
            <ac:spMk id="2" creationId="{2C020233-FE15-4BD2-9B7F-7589D99A575D}"/>
          </ac:spMkLst>
        </pc:spChg>
        <pc:spChg chg="mod">
          <ac:chgData name="Steve Shellhammer" userId="0e71f22d-ee3e-49c0-82ff-dbc290af8082" providerId="ADAL" clId="{CA656BCD-9632-4D46-9ADA-CAB38A6ADBAB}" dt="2020-08-23T17:21:16.526" v="2841" actId="255"/>
          <ac:spMkLst>
            <pc:docMk/>
            <pc:sldMk cId="1632125" sldId="479"/>
            <ac:spMk id="3" creationId="{95F00F21-C9D4-41E9-8AE4-5CB8F3844943}"/>
          </ac:spMkLst>
        </pc:spChg>
      </pc:sldChg>
      <pc:sldChg chg="modSp mod">
        <pc:chgData name="Steve Shellhammer" userId="0e71f22d-ee3e-49c0-82ff-dbc290af8082" providerId="ADAL" clId="{CA656BCD-9632-4D46-9ADA-CAB38A6ADBAB}" dt="2020-08-24T17:33:47.219" v="3094" actId="20577"/>
        <pc:sldMkLst>
          <pc:docMk/>
          <pc:sldMk cId="1014374459" sldId="480"/>
        </pc:sldMkLst>
        <pc:spChg chg="mod">
          <ac:chgData name="Steve Shellhammer" userId="0e71f22d-ee3e-49c0-82ff-dbc290af8082" providerId="ADAL" clId="{CA656BCD-9632-4D46-9ADA-CAB38A6ADBAB}" dt="2020-08-24T17:33:47.219" v="3094" actId="20577"/>
          <ac:spMkLst>
            <pc:docMk/>
            <pc:sldMk cId="1014374459" sldId="480"/>
            <ac:spMk id="3" creationId="{06AD7F19-BBE7-42D5-81E1-D0A5F4F8AB06}"/>
          </ac:spMkLst>
        </pc:spChg>
      </pc:sldChg>
      <pc:sldChg chg="modSp mod">
        <pc:chgData name="Steve Shellhammer" userId="0e71f22d-ee3e-49c0-82ff-dbc290af8082" providerId="ADAL" clId="{CA656BCD-9632-4D46-9ADA-CAB38A6ADBAB}" dt="2020-08-23T17:14:03.379" v="2649" actId="20577"/>
        <pc:sldMkLst>
          <pc:docMk/>
          <pc:sldMk cId="4238986428" sldId="481"/>
        </pc:sldMkLst>
        <pc:spChg chg="mod">
          <ac:chgData name="Steve Shellhammer" userId="0e71f22d-ee3e-49c0-82ff-dbc290af8082" providerId="ADAL" clId="{CA656BCD-9632-4D46-9ADA-CAB38A6ADBAB}" dt="2020-08-23T17:14:03.379" v="2649" actId="20577"/>
          <ac:spMkLst>
            <pc:docMk/>
            <pc:sldMk cId="4238986428" sldId="481"/>
            <ac:spMk id="3" creationId="{85E764BB-08F0-4F5B-87CC-541A3CA35AB1}"/>
          </ac:spMkLst>
        </pc:spChg>
      </pc:sldChg>
      <pc:sldChg chg="modSp mod">
        <pc:chgData name="Steve Shellhammer" userId="0e71f22d-ee3e-49c0-82ff-dbc290af8082" providerId="ADAL" clId="{CA656BCD-9632-4D46-9ADA-CAB38A6ADBAB}" dt="2020-08-23T17:18:52.123" v="2764" actId="1076"/>
        <pc:sldMkLst>
          <pc:docMk/>
          <pc:sldMk cId="3145523729" sldId="482"/>
        </pc:sldMkLst>
        <pc:spChg chg="mod">
          <ac:chgData name="Steve Shellhammer" userId="0e71f22d-ee3e-49c0-82ff-dbc290af8082" providerId="ADAL" clId="{CA656BCD-9632-4D46-9ADA-CAB38A6ADBAB}" dt="2020-08-23T00:30:24.442" v="1669" actId="14100"/>
          <ac:spMkLst>
            <pc:docMk/>
            <pc:sldMk cId="3145523729" sldId="482"/>
            <ac:spMk id="2" creationId="{005DAA92-A641-45E9-9B1B-72663ACAA312}"/>
          </ac:spMkLst>
        </pc:spChg>
        <pc:spChg chg="mod">
          <ac:chgData name="Steve Shellhammer" userId="0e71f22d-ee3e-49c0-82ff-dbc290af8082" providerId="ADAL" clId="{CA656BCD-9632-4D46-9ADA-CAB38A6ADBAB}" dt="2020-08-23T17:18:52.123" v="2764" actId="1076"/>
          <ac:spMkLst>
            <pc:docMk/>
            <pc:sldMk cId="3145523729" sldId="482"/>
            <ac:spMk id="3" creationId="{85E764BB-08F0-4F5B-87CC-541A3CA35AB1}"/>
          </ac:spMkLst>
        </pc:spChg>
      </pc:sldChg>
      <pc:sldChg chg="modSp mod ord">
        <pc:chgData name="Steve Shellhammer" userId="0e71f22d-ee3e-49c0-82ff-dbc290af8082" providerId="ADAL" clId="{CA656BCD-9632-4D46-9ADA-CAB38A6ADBAB}" dt="2020-08-24T17:33:58.603" v="3099" actId="20577"/>
        <pc:sldMkLst>
          <pc:docMk/>
          <pc:sldMk cId="323650932" sldId="483"/>
        </pc:sldMkLst>
        <pc:spChg chg="mod">
          <ac:chgData name="Steve Shellhammer" userId="0e71f22d-ee3e-49c0-82ff-dbc290af8082" providerId="ADAL" clId="{CA656BCD-9632-4D46-9ADA-CAB38A6ADBAB}" dt="2020-08-24T17:33:58.603" v="3099" actId="20577"/>
          <ac:spMkLst>
            <pc:docMk/>
            <pc:sldMk cId="323650932" sldId="483"/>
            <ac:spMk id="3" creationId="{2568EDD7-0DD7-4C69-9997-C9202D2F8482}"/>
          </ac:spMkLst>
        </pc:spChg>
      </pc:sldChg>
      <pc:sldChg chg="modSp mod">
        <pc:chgData name="Steve Shellhammer" userId="0e71f22d-ee3e-49c0-82ff-dbc290af8082" providerId="ADAL" clId="{CA656BCD-9632-4D46-9ADA-CAB38A6ADBAB}" dt="2020-08-23T17:14:46.724" v="2650" actId="20577"/>
        <pc:sldMkLst>
          <pc:docMk/>
          <pc:sldMk cId="1165083760" sldId="484"/>
        </pc:sldMkLst>
        <pc:spChg chg="mod">
          <ac:chgData name="Steve Shellhammer" userId="0e71f22d-ee3e-49c0-82ff-dbc290af8082" providerId="ADAL" clId="{CA656BCD-9632-4D46-9ADA-CAB38A6ADBAB}" dt="2020-08-23T17:14:46.724" v="2650" actId="20577"/>
          <ac:spMkLst>
            <pc:docMk/>
            <pc:sldMk cId="1165083760" sldId="484"/>
            <ac:spMk id="3" creationId="{85E764BB-08F0-4F5B-87CC-541A3CA35AB1}"/>
          </ac:spMkLst>
        </pc:spChg>
      </pc:sldChg>
      <pc:sldChg chg="delSp modSp mod">
        <pc:chgData name="Steve Shellhammer" userId="0e71f22d-ee3e-49c0-82ff-dbc290af8082" providerId="ADAL" clId="{CA656BCD-9632-4D46-9ADA-CAB38A6ADBAB}" dt="2020-08-24T17:36:27.181" v="3309" actId="14100"/>
        <pc:sldMkLst>
          <pc:docMk/>
          <pc:sldMk cId="1334691016" sldId="485"/>
        </pc:sldMkLst>
        <pc:spChg chg="mod">
          <ac:chgData name="Steve Shellhammer" userId="0e71f22d-ee3e-49c0-82ff-dbc290af8082" providerId="ADAL" clId="{CA656BCD-9632-4D46-9ADA-CAB38A6ADBAB}" dt="2020-08-24T17:36:19.403" v="3308" actId="20577"/>
          <ac:spMkLst>
            <pc:docMk/>
            <pc:sldMk cId="1334691016" sldId="485"/>
            <ac:spMk id="2" creationId="{005DAA92-A641-45E9-9B1B-72663ACAA312}"/>
          </ac:spMkLst>
        </pc:spChg>
        <pc:spChg chg="mod">
          <ac:chgData name="Steve Shellhammer" userId="0e71f22d-ee3e-49c0-82ff-dbc290af8082" providerId="ADAL" clId="{CA656BCD-9632-4D46-9ADA-CAB38A6ADBAB}" dt="2020-08-24T17:36:27.181" v="3309" actId="14100"/>
          <ac:spMkLst>
            <pc:docMk/>
            <pc:sldMk cId="1334691016" sldId="485"/>
            <ac:spMk id="3" creationId="{85E764BB-08F0-4F5B-87CC-541A3CA35AB1}"/>
          </ac:spMkLst>
        </pc:spChg>
        <pc:picChg chg="del mod">
          <ac:chgData name="Steve Shellhammer" userId="0e71f22d-ee3e-49c0-82ff-dbc290af8082" providerId="ADAL" clId="{CA656BCD-9632-4D46-9ADA-CAB38A6ADBAB}" dt="2020-08-24T17:35:10.560" v="3131" actId="478"/>
          <ac:picMkLst>
            <pc:docMk/>
            <pc:sldMk cId="1334691016" sldId="485"/>
            <ac:picMk id="9" creationId="{9DD57DE5-AF6C-40B1-A155-AB448FE707D0}"/>
          </ac:picMkLst>
        </pc:picChg>
      </pc:sldChg>
      <pc:sldChg chg="modSp mod">
        <pc:chgData name="Steve Shellhammer" userId="0e71f22d-ee3e-49c0-82ff-dbc290af8082" providerId="ADAL" clId="{CA656BCD-9632-4D46-9ADA-CAB38A6ADBAB}" dt="2020-08-23T17:15:29.758" v="2653" actId="5793"/>
        <pc:sldMkLst>
          <pc:docMk/>
          <pc:sldMk cId="2415202813" sldId="486"/>
        </pc:sldMkLst>
        <pc:spChg chg="mod">
          <ac:chgData name="Steve Shellhammer" userId="0e71f22d-ee3e-49c0-82ff-dbc290af8082" providerId="ADAL" clId="{CA656BCD-9632-4D46-9ADA-CAB38A6ADBAB}" dt="2020-08-23T00:22:13.925" v="1140" actId="14100"/>
          <ac:spMkLst>
            <pc:docMk/>
            <pc:sldMk cId="2415202813" sldId="486"/>
            <ac:spMk id="2" creationId="{005DAA92-A641-45E9-9B1B-72663ACAA312}"/>
          </ac:spMkLst>
        </pc:spChg>
        <pc:spChg chg="mod">
          <ac:chgData name="Steve Shellhammer" userId="0e71f22d-ee3e-49c0-82ff-dbc290af8082" providerId="ADAL" clId="{CA656BCD-9632-4D46-9ADA-CAB38A6ADBAB}" dt="2020-08-23T17:15:29.758" v="2653" actId="5793"/>
          <ac:spMkLst>
            <pc:docMk/>
            <pc:sldMk cId="2415202813" sldId="486"/>
            <ac:spMk id="3" creationId="{85E764BB-08F0-4F5B-87CC-541A3CA35AB1}"/>
          </ac:spMkLst>
        </pc:spChg>
      </pc:sldChg>
      <pc:sldChg chg="modSp new mod">
        <pc:chgData name="Steve Shellhammer" userId="0e71f22d-ee3e-49c0-82ff-dbc290af8082" providerId="ADAL" clId="{CA656BCD-9632-4D46-9ADA-CAB38A6ADBAB}" dt="2020-08-23T17:16:34.767" v="2669" actId="404"/>
        <pc:sldMkLst>
          <pc:docMk/>
          <pc:sldMk cId="675243109" sldId="487"/>
        </pc:sldMkLst>
        <pc:spChg chg="mod">
          <ac:chgData name="Steve Shellhammer" userId="0e71f22d-ee3e-49c0-82ff-dbc290af8082" providerId="ADAL" clId="{CA656BCD-9632-4D46-9ADA-CAB38A6ADBAB}" dt="2020-08-23T00:23:30.580" v="1173" actId="14100"/>
          <ac:spMkLst>
            <pc:docMk/>
            <pc:sldMk cId="675243109" sldId="487"/>
            <ac:spMk id="2" creationId="{2F86EDF1-4E29-437A-AD3C-2E8D8E7985BE}"/>
          </ac:spMkLst>
        </pc:spChg>
        <pc:spChg chg="mod">
          <ac:chgData name="Steve Shellhammer" userId="0e71f22d-ee3e-49c0-82ff-dbc290af8082" providerId="ADAL" clId="{CA656BCD-9632-4D46-9ADA-CAB38A6ADBAB}" dt="2020-08-23T17:16:34.767" v="2669" actId="404"/>
          <ac:spMkLst>
            <pc:docMk/>
            <pc:sldMk cId="675243109" sldId="487"/>
            <ac:spMk id="3" creationId="{F7F3A0E5-FAAC-4B6F-9E0C-21E97D74B750}"/>
          </ac:spMkLst>
        </pc:spChg>
      </pc:sldChg>
      <pc:sldChg chg="addSp delSp modSp new mod">
        <pc:chgData name="Steve Shellhammer" userId="0e71f22d-ee3e-49c0-82ff-dbc290af8082" providerId="ADAL" clId="{CA656BCD-9632-4D46-9ADA-CAB38A6ADBAB}" dt="2020-08-23T17:20:16.556" v="2804" actId="20577"/>
        <pc:sldMkLst>
          <pc:docMk/>
          <pc:sldMk cId="3208908905" sldId="488"/>
        </pc:sldMkLst>
        <pc:spChg chg="mod">
          <ac:chgData name="Steve Shellhammer" userId="0e71f22d-ee3e-49c0-82ff-dbc290af8082" providerId="ADAL" clId="{CA656BCD-9632-4D46-9ADA-CAB38A6ADBAB}" dt="2020-08-23T00:33:38.002" v="1900" actId="313"/>
          <ac:spMkLst>
            <pc:docMk/>
            <pc:sldMk cId="3208908905" sldId="488"/>
            <ac:spMk id="2" creationId="{1745118A-C841-436F-9D07-60380C878B95}"/>
          </ac:spMkLst>
        </pc:spChg>
        <pc:spChg chg="del">
          <ac:chgData name="Steve Shellhammer" userId="0e71f22d-ee3e-49c0-82ff-dbc290af8082" providerId="ADAL" clId="{CA656BCD-9632-4D46-9ADA-CAB38A6ADBAB}" dt="2020-08-23T00:33:18.211" v="1897" actId="3680"/>
          <ac:spMkLst>
            <pc:docMk/>
            <pc:sldMk cId="3208908905" sldId="488"/>
            <ac:spMk id="3" creationId="{260D66F0-47B9-4151-8646-0999C7EC2E4C}"/>
          </ac:spMkLst>
        </pc:spChg>
        <pc:graphicFrameChg chg="add mod ord modGraphic">
          <ac:chgData name="Steve Shellhammer" userId="0e71f22d-ee3e-49c0-82ff-dbc290af8082" providerId="ADAL" clId="{CA656BCD-9632-4D46-9ADA-CAB38A6ADBAB}" dt="2020-08-23T17:20:16.556" v="2804" actId="20577"/>
          <ac:graphicFrameMkLst>
            <pc:docMk/>
            <pc:sldMk cId="3208908905" sldId="488"/>
            <ac:graphicFrameMk id="7" creationId="{000B318F-0BF1-442D-95EA-0B75D102DB6D}"/>
          </ac:graphicFrameMkLst>
        </pc:graphicFrameChg>
      </pc:sldChg>
      <pc:sldChg chg="modSp new mod">
        <pc:chgData name="Steve Shellhammer" userId="0e71f22d-ee3e-49c0-82ff-dbc290af8082" providerId="ADAL" clId="{CA656BCD-9632-4D46-9ADA-CAB38A6ADBAB}" dt="2020-08-23T00:36:06.962" v="2335" actId="20577"/>
        <pc:sldMkLst>
          <pc:docMk/>
          <pc:sldMk cId="847141214" sldId="489"/>
        </pc:sldMkLst>
        <pc:spChg chg="mod">
          <ac:chgData name="Steve Shellhammer" userId="0e71f22d-ee3e-49c0-82ff-dbc290af8082" providerId="ADAL" clId="{CA656BCD-9632-4D46-9ADA-CAB38A6ADBAB}" dt="2020-08-23T00:34:08.266" v="1957" actId="20577"/>
          <ac:spMkLst>
            <pc:docMk/>
            <pc:sldMk cId="847141214" sldId="489"/>
            <ac:spMk id="2" creationId="{D475D428-45AF-41CA-9480-9EDF278A57BE}"/>
          </ac:spMkLst>
        </pc:spChg>
        <pc:spChg chg="mod">
          <ac:chgData name="Steve Shellhammer" userId="0e71f22d-ee3e-49c0-82ff-dbc290af8082" providerId="ADAL" clId="{CA656BCD-9632-4D46-9ADA-CAB38A6ADBAB}" dt="2020-08-23T00:36:06.962" v="2335" actId="20577"/>
          <ac:spMkLst>
            <pc:docMk/>
            <pc:sldMk cId="847141214" sldId="489"/>
            <ac:spMk id="3" creationId="{2FECA816-EEB6-4F6E-AF54-D0FEA8EB7482}"/>
          </ac:spMkLst>
        </pc:spChg>
      </pc:sldChg>
      <pc:sldChg chg="add">
        <pc:chgData name="Steve Shellhammer" userId="0e71f22d-ee3e-49c0-82ff-dbc290af8082" providerId="ADAL" clId="{CA656BCD-9632-4D46-9ADA-CAB38A6ADBAB}" dt="2020-08-24T17:35:02.126" v="3130"/>
        <pc:sldMkLst>
          <pc:docMk/>
          <pc:sldMk cId="506027600" sldId="490"/>
        </pc:sldMkLst>
      </pc:sldChg>
    </pc:docChg>
  </pc:docChgLst>
  <pc:docChgLst>
    <pc:chgData name="Steve Shellhammer" userId="0e71f22d-ee3e-49c0-82ff-dbc290af8082" providerId="ADAL" clId="{EC979BB0-5E82-4B9E-B833-E87975DD2ED8}"/>
    <pc:docChg chg="custSel addSld delSld modSld">
      <pc:chgData name="Steve Shellhammer" userId="0e71f22d-ee3e-49c0-82ff-dbc290af8082" providerId="ADAL" clId="{EC979BB0-5E82-4B9E-B833-E87975DD2ED8}" dt="2020-10-17T15:45:05.778" v="1427" actId="14100"/>
      <pc:docMkLst>
        <pc:docMk/>
      </pc:docMkLst>
      <pc:sldChg chg="modSp mod">
        <pc:chgData name="Steve Shellhammer" userId="0e71f22d-ee3e-49c0-82ff-dbc290af8082" providerId="ADAL" clId="{EC979BB0-5E82-4B9E-B833-E87975DD2ED8}" dt="2020-10-16T19:37:29.794" v="104" actId="404"/>
        <pc:sldMkLst>
          <pc:docMk/>
          <pc:sldMk cId="0" sldId="256"/>
        </pc:sldMkLst>
        <pc:spChg chg="mod">
          <ac:chgData name="Steve Shellhammer" userId="0e71f22d-ee3e-49c0-82ff-dbc290af8082" providerId="ADAL" clId="{EC979BB0-5E82-4B9E-B833-E87975DD2ED8}" dt="2020-10-16T19:37:29.794" v="104" actId="404"/>
          <ac:spMkLst>
            <pc:docMk/>
            <pc:sldMk cId="0" sldId="256"/>
            <ac:spMk id="3073" creationId="{00000000-0000-0000-0000-000000000000}"/>
          </ac:spMkLst>
        </pc:spChg>
        <pc:spChg chg="mod">
          <ac:chgData name="Steve Shellhammer" userId="0e71f22d-ee3e-49c0-82ff-dbc290af8082" providerId="ADAL" clId="{EC979BB0-5E82-4B9E-B833-E87975DD2ED8}" dt="2020-10-16T19:37:24.926" v="103" actId="20577"/>
          <ac:spMkLst>
            <pc:docMk/>
            <pc:sldMk cId="0" sldId="256"/>
            <ac:spMk id="3074" creationId="{00000000-0000-0000-0000-000000000000}"/>
          </ac:spMkLst>
        </pc:spChg>
        <pc:graphicFrameChg chg="modGraphic">
          <ac:chgData name="Steve Shellhammer" userId="0e71f22d-ee3e-49c0-82ff-dbc290af8082" providerId="ADAL" clId="{EC979BB0-5E82-4B9E-B833-E87975DD2ED8}" dt="2020-10-16T19:37:19.279" v="99" actId="20577"/>
          <ac:graphicFrameMkLst>
            <pc:docMk/>
            <pc:sldMk cId="0" sldId="256"/>
            <ac:graphicFrameMk id="10" creationId="{56BFF8FC-15E6-4208-9DB8-296FB6B5AC3E}"/>
          </ac:graphicFrameMkLst>
        </pc:graphicFrameChg>
      </pc:sldChg>
      <pc:sldChg chg="addSp modSp new mod">
        <pc:chgData name="Steve Shellhammer" userId="0e71f22d-ee3e-49c0-82ff-dbc290af8082" providerId="ADAL" clId="{EC979BB0-5E82-4B9E-B833-E87975DD2ED8}" dt="2020-10-16T19:43:54.903" v="733" actId="1076"/>
        <pc:sldMkLst>
          <pc:docMk/>
          <pc:sldMk cId="4175675026" sldId="257"/>
        </pc:sldMkLst>
        <pc:spChg chg="mod">
          <ac:chgData name="Steve Shellhammer" userId="0e71f22d-ee3e-49c0-82ff-dbc290af8082" providerId="ADAL" clId="{EC979BB0-5E82-4B9E-B833-E87975DD2ED8}" dt="2020-10-16T19:43:54.903" v="733" actId="1076"/>
          <ac:spMkLst>
            <pc:docMk/>
            <pc:sldMk cId="4175675026" sldId="257"/>
            <ac:spMk id="2" creationId="{272A2196-1EB5-4590-9D3E-6B23D967FCA3}"/>
          </ac:spMkLst>
        </pc:spChg>
        <pc:spChg chg="mod">
          <ac:chgData name="Steve Shellhammer" userId="0e71f22d-ee3e-49c0-82ff-dbc290af8082" providerId="ADAL" clId="{EC979BB0-5E82-4B9E-B833-E87975DD2ED8}" dt="2020-10-16T19:43:45.275" v="731" actId="14100"/>
          <ac:spMkLst>
            <pc:docMk/>
            <pc:sldMk cId="4175675026" sldId="257"/>
            <ac:spMk id="3" creationId="{3A1D2C4F-88A3-4A9E-AEAF-B1CB98843744}"/>
          </ac:spMkLst>
        </pc:spChg>
        <pc:spChg chg="add mod">
          <ac:chgData name="Steve Shellhammer" userId="0e71f22d-ee3e-49c0-82ff-dbc290af8082" providerId="ADAL" clId="{EC979BB0-5E82-4B9E-B833-E87975DD2ED8}" dt="2020-10-16T19:43:49.743" v="732" actId="14100"/>
          <ac:spMkLst>
            <pc:docMk/>
            <pc:sldMk cId="4175675026" sldId="257"/>
            <ac:spMk id="7" creationId="{935E3FCE-1DCD-449E-9E18-A511011F06D0}"/>
          </ac:spMkLst>
        </pc:spChg>
      </pc:sldChg>
      <pc:sldChg chg="addSp modSp new mod">
        <pc:chgData name="Steve Shellhammer" userId="0e71f22d-ee3e-49c0-82ff-dbc290af8082" providerId="ADAL" clId="{EC979BB0-5E82-4B9E-B833-E87975DD2ED8}" dt="2020-10-17T15:45:05.778" v="1427" actId="14100"/>
        <pc:sldMkLst>
          <pc:docMk/>
          <pc:sldMk cId="3710892620" sldId="258"/>
        </pc:sldMkLst>
        <pc:spChg chg="mod">
          <ac:chgData name="Steve Shellhammer" userId="0e71f22d-ee3e-49c0-82ff-dbc290af8082" providerId="ADAL" clId="{EC979BB0-5E82-4B9E-B833-E87975DD2ED8}" dt="2020-10-16T19:48:48.490" v="1086" actId="404"/>
          <ac:spMkLst>
            <pc:docMk/>
            <pc:sldMk cId="3710892620" sldId="258"/>
            <ac:spMk id="2" creationId="{245CD51E-FB8B-4C0A-999F-186EEFC7CC7C}"/>
          </ac:spMkLst>
        </pc:spChg>
        <pc:spChg chg="mod">
          <ac:chgData name="Steve Shellhammer" userId="0e71f22d-ee3e-49c0-82ff-dbc290af8082" providerId="ADAL" clId="{EC979BB0-5E82-4B9E-B833-E87975DD2ED8}" dt="2020-10-16T19:48:44.505" v="1084" actId="1076"/>
          <ac:spMkLst>
            <pc:docMk/>
            <pc:sldMk cId="3710892620" sldId="258"/>
            <ac:spMk id="3" creationId="{C72D2E67-FAC8-4B33-8FA9-4034B723F93F}"/>
          </ac:spMkLst>
        </pc:spChg>
        <pc:spChg chg="add mod">
          <ac:chgData name="Steve Shellhammer" userId="0e71f22d-ee3e-49c0-82ff-dbc290af8082" providerId="ADAL" clId="{EC979BB0-5E82-4B9E-B833-E87975DD2ED8}" dt="2020-10-17T15:45:05.778" v="1427" actId="14100"/>
          <ac:spMkLst>
            <pc:docMk/>
            <pc:sldMk cId="3710892620" sldId="258"/>
            <ac:spMk id="8" creationId="{71D311C2-E2E2-4059-A35F-F9D972D1F718}"/>
          </ac:spMkLst>
        </pc:spChg>
        <pc:graphicFrameChg chg="add mod">
          <ac:chgData name="Steve Shellhammer" userId="0e71f22d-ee3e-49c0-82ff-dbc290af8082" providerId="ADAL" clId="{EC979BB0-5E82-4B9E-B833-E87975DD2ED8}" dt="2020-10-16T19:48:51.746" v="1087" actId="1076"/>
          <ac:graphicFrameMkLst>
            <pc:docMk/>
            <pc:sldMk cId="3710892620" sldId="258"/>
            <ac:graphicFrameMk id="7" creationId="{36BB20B0-3226-4A21-A45C-891ADA28606D}"/>
          </ac:graphicFrameMkLst>
        </pc:graphicFrameChg>
      </pc:sldChg>
      <pc:sldChg chg="addSp delSp modSp new del mod">
        <pc:chgData name="Steve Shellhammer" userId="0e71f22d-ee3e-49c0-82ff-dbc290af8082" providerId="ADAL" clId="{EC979BB0-5E82-4B9E-B833-E87975DD2ED8}" dt="2020-10-17T15:43:54.465" v="1338" actId="47"/>
        <pc:sldMkLst>
          <pc:docMk/>
          <pc:sldMk cId="4087528962" sldId="259"/>
        </pc:sldMkLst>
        <pc:spChg chg="del">
          <ac:chgData name="Steve Shellhammer" userId="0e71f22d-ee3e-49c0-82ff-dbc290af8082" providerId="ADAL" clId="{EC979BB0-5E82-4B9E-B833-E87975DD2ED8}" dt="2020-10-16T19:46:19.112" v="1025" actId="3680"/>
          <ac:spMkLst>
            <pc:docMk/>
            <pc:sldMk cId="4087528962" sldId="259"/>
            <ac:spMk id="3" creationId="{6BAE27B6-164E-4582-B9C5-3F7FAC8AAC6B}"/>
          </ac:spMkLst>
        </pc:spChg>
        <pc:graphicFrameChg chg="add mod ord modGraphic">
          <ac:chgData name="Steve Shellhammer" userId="0e71f22d-ee3e-49c0-82ff-dbc290af8082" providerId="ADAL" clId="{EC979BB0-5E82-4B9E-B833-E87975DD2ED8}" dt="2020-10-16T19:48:10.242" v="1064" actId="122"/>
          <ac:graphicFrameMkLst>
            <pc:docMk/>
            <pc:sldMk cId="4087528962" sldId="259"/>
            <ac:graphicFrameMk id="7" creationId="{AB9EB6F4-CB73-4C59-B5E3-7EEB24038CF1}"/>
          </ac:graphicFrameMkLst>
        </pc:graphicFrameChg>
      </pc:sldChg>
      <pc:sldChg chg="del">
        <pc:chgData name="Steve Shellhammer" userId="0e71f22d-ee3e-49c0-82ff-dbc290af8082" providerId="ADAL" clId="{EC979BB0-5E82-4B9E-B833-E87975DD2ED8}" dt="2020-10-16T19:37:36.525" v="105" actId="47"/>
        <pc:sldMkLst>
          <pc:docMk/>
          <pc:sldMk cId="3899096490" sldId="265"/>
        </pc:sldMkLst>
      </pc:sldChg>
      <pc:sldChg chg="del">
        <pc:chgData name="Steve Shellhammer" userId="0e71f22d-ee3e-49c0-82ff-dbc290af8082" providerId="ADAL" clId="{EC979BB0-5E82-4B9E-B833-E87975DD2ED8}" dt="2020-10-16T19:37:36.525" v="105" actId="47"/>
        <pc:sldMkLst>
          <pc:docMk/>
          <pc:sldMk cId="4191573319" sldId="495"/>
        </pc:sldMkLst>
      </pc:sldChg>
      <pc:sldChg chg="del">
        <pc:chgData name="Steve Shellhammer" userId="0e71f22d-ee3e-49c0-82ff-dbc290af8082" providerId="ADAL" clId="{EC979BB0-5E82-4B9E-B833-E87975DD2ED8}" dt="2020-10-16T19:37:36.525" v="105" actId="47"/>
        <pc:sldMkLst>
          <pc:docMk/>
          <pc:sldMk cId="3401960948" sldId="496"/>
        </pc:sldMkLst>
      </pc:sldChg>
      <pc:sldChg chg="del">
        <pc:chgData name="Steve Shellhammer" userId="0e71f22d-ee3e-49c0-82ff-dbc290af8082" providerId="ADAL" clId="{EC979BB0-5E82-4B9E-B833-E87975DD2ED8}" dt="2020-10-16T19:37:36.525" v="105" actId="47"/>
        <pc:sldMkLst>
          <pc:docMk/>
          <pc:sldMk cId="3701075078" sldId="497"/>
        </pc:sldMkLst>
      </pc:sldChg>
      <pc:sldChg chg="del">
        <pc:chgData name="Steve Shellhammer" userId="0e71f22d-ee3e-49c0-82ff-dbc290af8082" providerId="ADAL" clId="{EC979BB0-5E82-4B9E-B833-E87975DD2ED8}" dt="2020-10-16T19:37:36.525" v="105" actId="47"/>
        <pc:sldMkLst>
          <pc:docMk/>
          <pc:sldMk cId="2995030818" sldId="498"/>
        </pc:sldMkLst>
      </pc:sldChg>
      <pc:sldChg chg="del">
        <pc:chgData name="Steve Shellhammer" userId="0e71f22d-ee3e-49c0-82ff-dbc290af8082" providerId="ADAL" clId="{EC979BB0-5E82-4B9E-B833-E87975DD2ED8}" dt="2020-10-16T19:37:36.525" v="105" actId="47"/>
        <pc:sldMkLst>
          <pc:docMk/>
          <pc:sldMk cId="534846813" sldId="499"/>
        </pc:sldMkLst>
      </pc:sldChg>
      <pc:sldChg chg="del">
        <pc:chgData name="Steve Shellhammer" userId="0e71f22d-ee3e-49c0-82ff-dbc290af8082" providerId="ADAL" clId="{EC979BB0-5E82-4B9E-B833-E87975DD2ED8}" dt="2020-10-16T19:37:36.525" v="105" actId="47"/>
        <pc:sldMkLst>
          <pc:docMk/>
          <pc:sldMk cId="76461937" sldId="500"/>
        </pc:sldMkLst>
      </pc:sldChg>
      <pc:sldChg chg="del">
        <pc:chgData name="Steve Shellhammer" userId="0e71f22d-ee3e-49c0-82ff-dbc290af8082" providerId="ADAL" clId="{EC979BB0-5E82-4B9E-B833-E87975DD2ED8}" dt="2020-10-16T19:37:36.525" v="105" actId="47"/>
        <pc:sldMkLst>
          <pc:docMk/>
          <pc:sldMk cId="1360978810" sldId="501"/>
        </pc:sldMkLst>
      </pc:sldChg>
      <pc:sldChg chg="del">
        <pc:chgData name="Steve Shellhammer" userId="0e71f22d-ee3e-49c0-82ff-dbc290af8082" providerId="ADAL" clId="{EC979BB0-5E82-4B9E-B833-E87975DD2ED8}" dt="2020-10-16T19:37:36.525" v="105" actId="47"/>
        <pc:sldMkLst>
          <pc:docMk/>
          <pc:sldMk cId="3497604811" sldId="502"/>
        </pc:sldMkLst>
      </pc:sldChg>
      <pc:sldChg chg="del">
        <pc:chgData name="Steve Shellhammer" userId="0e71f22d-ee3e-49c0-82ff-dbc290af8082" providerId="ADAL" clId="{EC979BB0-5E82-4B9E-B833-E87975DD2ED8}" dt="2020-10-16T19:37:36.525" v="105" actId="47"/>
        <pc:sldMkLst>
          <pc:docMk/>
          <pc:sldMk cId="1397097132" sldId="503"/>
        </pc:sldMkLst>
      </pc:sldChg>
    </pc:docChg>
  </pc:docChgLst>
  <pc:docChgLst>
    <pc:chgData name="Steve Shellhammer" userId="0e71f22d-ee3e-49c0-82ff-dbc290af8082" providerId="ADAL" clId="{0C2CC1C2-E273-42E5-8E0F-65847F02E61B}"/>
    <pc:docChg chg="modSld">
      <pc:chgData name="Steve Shellhammer" userId="0e71f22d-ee3e-49c0-82ff-dbc290af8082" providerId="ADAL" clId="{0C2CC1C2-E273-42E5-8E0F-65847F02E61B}" dt="2020-08-24T19:47:46.467" v="284" actId="20577"/>
      <pc:docMkLst>
        <pc:docMk/>
      </pc:docMkLst>
      <pc:sldChg chg="addSp modSp mod">
        <pc:chgData name="Steve Shellhammer" userId="0e71f22d-ee3e-49c0-82ff-dbc290af8082" providerId="ADAL" clId="{0C2CC1C2-E273-42E5-8E0F-65847F02E61B}" dt="2020-08-24T19:47:46.467" v="284" actId="20577"/>
        <pc:sldMkLst>
          <pc:docMk/>
          <pc:sldMk cId="1334691016" sldId="485"/>
        </pc:sldMkLst>
        <pc:spChg chg="mod">
          <ac:chgData name="Steve Shellhammer" userId="0e71f22d-ee3e-49c0-82ff-dbc290af8082" providerId="ADAL" clId="{0C2CC1C2-E273-42E5-8E0F-65847F02E61B}" dt="2020-08-24T19:43:48.156" v="112" actId="14100"/>
          <ac:spMkLst>
            <pc:docMk/>
            <pc:sldMk cId="1334691016" sldId="485"/>
            <ac:spMk id="2" creationId="{005DAA92-A641-45E9-9B1B-72663ACAA312}"/>
          </ac:spMkLst>
        </pc:spChg>
        <pc:spChg chg="mod">
          <ac:chgData name="Steve Shellhammer" userId="0e71f22d-ee3e-49c0-82ff-dbc290af8082" providerId="ADAL" clId="{0C2CC1C2-E273-42E5-8E0F-65847F02E61B}" dt="2020-08-24T19:43:50.586" v="113" actId="1076"/>
          <ac:spMkLst>
            <pc:docMk/>
            <pc:sldMk cId="1334691016" sldId="485"/>
            <ac:spMk id="3" creationId="{85E764BB-08F0-4F5B-87CC-541A3CA35AB1}"/>
          </ac:spMkLst>
        </pc:spChg>
        <pc:spChg chg="add mod">
          <ac:chgData name="Steve Shellhammer" userId="0e71f22d-ee3e-49c0-82ff-dbc290af8082" providerId="ADAL" clId="{0C2CC1C2-E273-42E5-8E0F-65847F02E61B}" dt="2020-08-24T19:47:46.467" v="284" actId="20577"/>
          <ac:spMkLst>
            <pc:docMk/>
            <pc:sldMk cId="1334691016" sldId="485"/>
            <ac:spMk id="8" creationId="{C6408CF9-5173-4895-BDD9-547491810A88}"/>
          </ac:spMkLst>
        </pc:spChg>
        <pc:picChg chg="mod">
          <ac:chgData name="Steve Shellhammer" userId="0e71f22d-ee3e-49c0-82ff-dbc290af8082" providerId="ADAL" clId="{0C2CC1C2-E273-42E5-8E0F-65847F02E61B}" dt="2020-08-24T19:43:53.234" v="114" actId="1076"/>
          <ac:picMkLst>
            <pc:docMk/>
            <pc:sldMk cId="1334691016" sldId="485"/>
            <ac:picMk id="7" creationId="{5DDC645C-1EC6-4D45-A9C1-97D679B27F80}"/>
          </ac:picMkLst>
        </pc:picChg>
      </pc:sldChg>
      <pc:sldChg chg="modSp mod">
        <pc:chgData name="Steve Shellhammer" userId="0e71f22d-ee3e-49c0-82ff-dbc290af8082" providerId="ADAL" clId="{0C2CC1C2-E273-42E5-8E0F-65847F02E61B}" dt="2020-08-24T19:45:50.772" v="224" actId="20577"/>
        <pc:sldMkLst>
          <pc:docMk/>
          <pc:sldMk cId="675243109" sldId="487"/>
        </pc:sldMkLst>
        <pc:spChg chg="mod">
          <ac:chgData name="Steve Shellhammer" userId="0e71f22d-ee3e-49c0-82ff-dbc290af8082" providerId="ADAL" clId="{0C2CC1C2-E273-42E5-8E0F-65847F02E61B}" dt="2020-08-24T19:45:35.417" v="221" actId="1076"/>
          <ac:spMkLst>
            <pc:docMk/>
            <pc:sldMk cId="675243109" sldId="487"/>
            <ac:spMk id="7" creationId="{C3FF793B-028C-4B28-85CC-FD8D7C5052C6}"/>
          </ac:spMkLst>
        </pc:spChg>
        <pc:graphicFrameChg chg="mod modGraphic">
          <ac:chgData name="Steve Shellhammer" userId="0e71f22d-ee3e-49c0-82ff-dbc290af8082" providerId="ADAL" clId="{0C2CC1C2-E273-42E5-8E0F-65847F02E61B}" dt="2020-08-24T19:45:50.772" v="224" actId="20577"/>
          <ac:graphicFrameMkLst>
            <pc:docMk/>
            <pc:sldMk cId="675243109" sldId="487"/>
            <ac:graphicFrameMk id="8" creationId="{3EE1DFF0-4B1A-4854-A798-EB1E74EF18D8}"/>
          </ac:graphicFrameMkLst>
        </pc:graphicFrameChg>
      </pc:sldChg>
    </pc:docChg>
  </pc:docChgLst>
  <pc:docChgLst>
    <pc:chgData name="Steve Shellhammer" userId="0e71f22d-ee3e-49c0-82ff-dbc290af8082" providerId="ADAL" clId="{DE72F9B7-E524-4035-AC77-26E703B7C7D7}"/>
    <pc:docChg chg="undo custSel addSld delSld modSld">
      <pc:chgData name="Steve Shellhammer" userId="0e71f22d-ee3e-49c0-82ff-dbc290af8082" providerId="ADAL" clId="{DE72F9B7-E524-4035-AC77-26E703B7C7D7}" dt="2020-11-11T22:16:28.720" v="3163" actId="20577"/>
      <pc:docMkLst>
        <pc:docMk/>
      </pc:docMkLst>
      <pc:sldChg chg="modSp mod">
        <pc:chgData name="Steve Shellhammer" userId="0e71f22d-ee3e-49c0-82ff-dbc290af8082" providerId="ADAL" clId="{DE72F9B7-E524-4035-AC77-26E703B7C7D7}" dt="2020-11-03T18:02:43.042" v="1983"/>
        <pc:sldMkLst>
          <pc:docMk/>
          <pc:sldMk cId="0" sldId="256"/>
        </pc:sldMkLst>
        <pc:spChg chg="mod">
          <ac:chgData name="Steve Shellhammer" userId="0e71f22d-ee3e-49c0-82ff-dbc290af8082" providerId="ADAL" clId="{DE72F9B7-E524-4035-AC77-26E703B7C7D7}" dt="2020-11-03T16:17:38.912" v="15" actId="20577"/>
          <ac:spMkLst>
            <pc:docMk/>
            <pc:sldMk cId="0" sldId="256"/>
            <ac:spMk id="3073" creationId="{00000000-0000-0000-0000-000000000000}"/>
          </ac:spMkLst>
        </pc:spChg>
        <pc:spChg chg="mod">
          <ac:chgData name="Steve Shellhammer" userId="0e71f22d-ee3e-49c0-82ff-dbc290af8082" providerId="ADAL" clId="{DE72F9B7-E524-4035-AC77-26E703B7C7D7}" dt="2020-11-03T16:17:51.247" v="17" actId="20577"/>
          <ac:spMkLst>
            <pc:docMk/>
            <pc:sldMk cId="0" sldId="256"/>
            <ac:spMk id="3074" creationId="{00000000-0000-0000-0000-000000000000}"/>
          </ac:spMkLst>
        </pc:spChg>
        <pc:graphicFrameChg chg="mod modGraphic">
          <ac:chgData name="Steve Shellhammer" userId="0e71f22d-ee3e-49c0-82ff-dbc290af8082" providerId="ADAL" clId="{DE72F9B7-E524-4035-AC77-26E703B7C7D7}" dt="2020-11-03T18:02:43.042" v="1983"/>
          <ac:graphicFrameMkLst>
            <pc:docMk/>
            <pc:sldMk cId="0" sldId="256"/>
            <ac:graphicFrameMk id="10" creationId="{56BFF8FC-15E6-4208-9DB8-296FB6B5AC3E}"/>
          </ac:graphicFrameMkLst>
        </pc:graphicFrameChg>
      </pc:sldChg>
      <pc:sldChg chg="del">
        <pc:chgData name="Steve Shellhammer" userId="0e71f22d-ee3e-49c0-82ff-dbc290af8082" providerId="ADAL" clId="{DE72F9B7-E524-4035-AC77-26E703B7C7D7}" dt="2020-11-03T16:18:47.539" v="18" actId="47"/>
        <pc:sldMkLst>
          <pc:docMk/>
          <pc:sldMk cId="2158359871" sldId="265"/>
        </pc:sldMkLst>
      </pc:sldChg>
      <pc:sldChg chg="addSp delSp modSp del mod">
        <pc:chgData name="Steve Shellhammer" userId="0e71f22d-ee3e-49c0-82ff-dbc290af8082" providerId="ADAL" clId="{DE72F9B7-E524-4035-AC77-26E703B7C7D7}" dt="2020-11-03T18:01:49.916" v="1971" actId="47"/>
        <pc:sldMkLst>
          <pc:docMk/>
          <pc:sldMk cId="812420220" sldId="267"/>
        </pc:sldMkLst>
        <pc:spChg chg="del mod">
          <ac:chgData name="Steve Shellhammer" userId="0e71f22d-ee3e-49c0-82ff-dbc290af8082" providerId="ADAL" clId="{DE72F9B7-E524-4035-AC77-26E703B7C7D7}" dt="2020-11-03T18:01:20.178" v="1964" actId="21"/>
          <ac:spMkLst>
            <pc:docMk/>
            <pc:sldMk cId="812420220" sldId="267"/>
            <ac:spMk id="3" creationId="{4BF3C82D-A40B-4B14-B07C-B949CE7313C5}"/>
          </ac:spMkLst>
        </pc:spChg>
        <pc:spChg chg="add mod">
          <ac:chgData name="Steve Shellhammer" userId="0e71f22d-ee3e-49c0-82ff-dbc290af8082" providerId="ADAL" clId="{DE72F9B7-E524-4035-AC77-26E703B7C7D7}" dt="2020-11-03T18:01:20.178" v="1964" actId="21"/>
          <ac:spMkLst>
            <pc:docMk/>
            <pc:sldMk cId="812420220" sldId="267"/>
            <ac:spMk id="8" creationId="{F03C41D7-D824-4F00-B6ED-5D542A508ED7}"/>
          </ac:spMkLst>
        </pc:spChg>
      </pc:sldChg>
      <pc:sldChg chg="del">
        <pc:chgData name="Steve Shellhammer" userId="0e71f22d-ee3e-49c0-82ff-dbc290af8082" providerId="ADAL" clId="{DE72F9B7-E524-4035-AC77-26E703B7C7D7}" dt="2020-11-03T16:18:47.539" v="18" actId="47"/>
        <pc:sldMkLst>
          <pc:docMk/>
          <pc:sldMk cId="637269448" sldId="268"/>
        </pc:sldMkLst>
      </pc:sldChg>
      <pc:sldChg chg="addSp modSp new mod">
        <pc:chgData name="Steve Shellhammer" userId="0e71f22d-ee3e-49c0-82ff-dbc290af8082" providerId="ADAL" clId="{DE72F9B7-E524-4035-AC77-26E703B7C7D7}" dt="2020-11-03T18:29:50.948" v="2084" actId="14100"/>
        <pc:sldMkLst>
          <pc:docMk/>
          <pc:sldMk cId="3255204568" sldId="268"/>
        </pc:sldMkLst>
        <pc:spChg chg="mod">
          <ac:chgData name="Steve Shellhammer" userId="0e71f22d-ee3e-49c0-82ff-dbc290af8082" providerId="ADAL" clId="{DE72F9B7-E524-4035-AC77-26E703B7C7D7}" dt="2020-11-03T18:00:46.896" v="1952" actId="14100"/>
          <ac:spMkLst>
            <pc:docMk/>
            <pc:sldMk cId="3255204568" sldId="268"/>
            <ac:spMk id="2" creationId="{AAD50972-BD7B-4061-98D0-CD3948BF57F9}"/>
          </ac:spMkLst>
        </pc:spChg>
        <pc:spChg chg="mod">
          <ac:chgData name="Steve Shellhammer" userId="0e71f22d-ee3e-49c0-82ff-dbc290af8082" providerId="ADAL" clId="{DE72F9B7-E524-4035-AC77-26E703B7C7D7}" dt="2020-11-03T18:01:45.810" v="1970" actId="1076"/>
          <ac:spMkLst>
            <pc:docMk/>
            <pc:sldMk cId="3255204568" sldId="268"/>
            <ac:spMk id="3" creationId="{5C6C7AF8-BDE0-45C2-A37B-1A1FCF98E999}"/>
          </ac:spMkLst>
        </pc:spChg>
        <pc:spChg chg="add mod">
          <ac:chgData name="Steve Shellhammer" userId="0e71f22d-ee3e-49c0-82ff-dbc290af8082" providerId="ADAL" clId="{DE72F9B7-E524-4035-AC77-26E703B7C7D7}" dt="2020-11-03T18:29:50.948" v="2084" actId="14100"/>
          <ac:spMkLst>
            <pc:docMk/>
            <pc:sldMk cId="3255204568" sldId="268"/>
            <ac:spMk id="9" creationId="{DA3CB207-346F-47EB-B5BD-A1122EA20A1E}"/>
          </ac:spMkLst>
        </pc:spChg>
        <pc:spChg chg="add mod">
          <ac:chgData name="Steve Shellhammer" userId="0e71f22d-ee3e-49c0-82ff-dbc290af8082" providerId="ADAL" clId="{DE72F9B7-E524-4035-AC77-26E703B7C7D7}" dt="2020-11-03T18:02:59.840" v="1984" actId="14100"/>
          <ac:spMkLst>
            <pc:docMk/>
            <pc:sldMk cId="3255204568" sldId="268"/>
            <ac:spMk id="10" creationId="{86F738C4-616B-4A80-ABEE-BE62CF3ADCF1}"/>
          </ac:spMkLst>
        </pc:spChg>
        <pc:graphicFrameChg chg="add mod modGraphic">
          <ac:chgData name="Steve Shellhammer" userId="0e71f22d-ee3e-49c0-82ff-dbc290af8082" providerId="ADAL" clId="{DE72F9B7-E524-4035-AC77-26E703B7C7D7}" dt="2020-11-03T18:01:39.544" v="1969" actId="1035"/>
          <ac:graphicFrameMkLst>
            <pc:docMk/>
            <pc:sldMk cId="3255204568" sldId="268"/>
            <ac:graphicFrameMk id="8" creationId="{EA3E2DBF-759E-4ECF-9551-9DF948822B32}"/>
          </ac:graphicFrameMkLst>
        </pc:graphicFrameChg>
      </pc:sldChg>
      <pc:sldChg chg="addSp modSp new mod">
        <pc:chgData name="Steve Shellhammer" userId="0e71f22d-ee3e-49c0-82ff-dbc290af8082" providerId="ADAL" clId="{DE72F9B7-E524-4035-AC77-26E703B7C7D7}" dt="2020-11-03T18:33:26.731" v="2287" actId="6549"/>
        <pc:sldMkLst>
          <pc:docMk/>
          <pc:sldMk cId="1669124205" sldId="269"/>
        </pc:sldMkLst>
        <pc:spChg chg="mod">
          <ac:chgData name="Steve Shellhammer" userId="0e71f22d-ee3e-49c0-82ff-dbc290af8082" providerId="ADAL" clId="{DE72F9B7-E524-4035-AC77-26E703B7C7D7}" dt="2020-11-03T17:59:38.706" v="1875" actId="14100"/>
          <ac:spMkLst>
            <pc:docMk/>
            <pc:sldMk cId="1669124205" sldId="269"/>
            <ac:spMk id="2" creationId="{537CBC03-2323-4844-97A7-7E2F32528D71}"/>
          </ac:spMkLst>
        </pc:spChg>
        <pc:spChg chg="mod">
          <ac:chgData name="Steve Shellhammer" userId="0e71f22d-ee3e-49c0-82ff-dbc290af8082" providerId="ADAL" clId="{DE72F9B7-E524-4035-AC77-26E703B7C7D7}" dt="2020-11-03T18:33:26.731" v="2287" actId="6549"/>
          <ac:spMkLst>
            <pc:docMk/>
            <pc:sldMk cId="1669124205" sldId="269"/>
            <ac:spMk id="3" creationId="{2B6ACBD8-625D-4CAD-ADF6-706E406709E7}"/>
          </ac:spMkLst>
        </pc:spChg>
        <pc:graphicFrameChg chg="add mod modGraphic">
          <ac:chgData name="Steve Shellhammer" userId="0e71f22d-ee3e-49c0-82ff-dbc290af8082" providerId="ADAL" clId="{DE72F9B7-E524-4035-AC77-26E703B7C7D7}" dt="2020-11-03T17:59:34.353" v="1874" actId="1035"/>
          <ac:graphicFrameMkLst>
            <pc:docMk/>
            <pc:sldMk cId="1669124205" sldId="269"/>
            <ac:graphicFrameMk id="8" creationId="{12DB101E-7C34-43B3-91CA-30D547154116}"/>
          </ac:graphicFrameMkLst>
        </pc:graphicFrameChg>
      </pc:sldChg>
      <pc:sldChg chg="del">
        <pc:chgData name="Steve Shellhammer" userId="0e71f22d-ee3e-49c0-82ff-dbc290af8082" providerId="ADAL" clId="{DE72F9B7-E524-4035-AC77-26E703B7C7D7}" dt="2020-11-03T16:18:47.539" v="18" actId="47"/>
        <pc:sldMkLst>
          <pc:docMk/>
          <pc:sldMk cId="1703075217" sldId="269"/>
        </pc:sldMkLst>
      </pc:sldChg>
      <pc:sldChg chg="modSp new del mod">
        <pc:chgData name="Steve Shellhammer" userId="0e71f22d-ee3e-49c0-82ff-dbc290af8082" providerId="ADAL" clId="{DE72F9B7-E524-4035-AC77-26E703B7C7D7}" dt="2020-11-03T18:00:38.095" v="1950" actId="47"/>
        <pc:sldMkLst>
          <pc:docMk/>
          <pc:sldMk cId="1750586717" sldId="270"/>
        </pc:sldMkLst>
        <pc:spChg chg="mod">
          <ac:chgData name="Steve Shellhammer" userId="0e71f22d-ee3e-49c0-82ff-dbc290af8082" providerId="ADAL" clId="{DE72F9B7-E524-4035-AC77-26E703B7C7D7}" dt="2020-11-03T17:10:23.925" v="1250" actId="404"/>
          <ac:spMkLst>
            <pc:docMk/>
            <pc:sldMk cId="1750586717" sldId="270"/>
            <ac:spMk id="2" creationId="{F04BA439-9089-43D7-8F93-235418EE436D}"/>
          </ac:spMkLst>
        </pc:spChg>
        <pc:spChg chg="mod">
          <ac:chgData name="Steve Shellhammer" userId="0e71f22d-ee3e-49c0-82ff-dbc290af8082" providerId="ADAL" clId="{DE72F9B7-E524-4035-AC77-26E703B7C7D7}" dt="2020-11-03T17:17:19.785" v="1831" actId="20577"/>
          <ac:spMkLst>
            <pc:docMk/>
            <pc:sldMk cId="1750586717" sldId="270"/>
            <ac:spMk id="3" creationId="{B2179DA4-67C8-488A-B71C-DBA9E7408886}"/>
          </ac:spMkLst>
        </pc:spChg>
      </pc:sldChg>
      <pc:sldChg chg="delSp modSp new mod">
        <pc:chgData name="Steve Shellhammer" userId="0e71f22d-ee3e-49c0-82ff-dbc290af8082" providerId="ADAL" clId="{DE72F9B7-E524-4035-AC77-26E703B7C7D7}" dt="2020-11-03T19:42:32.085" v="2307" actId="403"/>
        <pc:sldMkLst>
          <pc:docMk/>
          <pc:sldMk cId="4110848580" sldId="270"/>
        </pc:sldMkLst>
        <pc:spChg chg="mod">
          <ac:chgData name="Steve Shellhammer" userId="0e71f22d-ee3e-49c0-82ff-dbc290af8082" providerId="ADAL" clId="{DE72F9B7-E524-4035-AC77-26E703B7C7D7}" dt="2020-11-03T19:42:32.085" v="2307" actId="403"/>
          <ac:spMkLst>
            <pc:docMk/>
            <pc:sldMk cId="4110848580" sldId="270"/>
            <ac:spMk id="2" creationId="{B2BFDA3D-2BED-4647-8B9B-D1DAC65752C6}"/>
          </ac:spMkLst>
        </pc:spChg>
        <pc:spChg chg="del">
          <ac:chgData name="Steve Shellhammer" userId="0e71f22d-ee3e-49c0-82ff-dbc290af8082" providerId="ADAL" clId="{DE72F9B7-E524-4035-AC77-26E703B7C7D7}" dt="2020-11-03T18:40:24.199" v="2303" actId="478"/>
          <ac:spMkLst>
            <pc:docMk/>
            <pc:sldMk cId="4110848580" sldId="270"/>
            <ac:spMk id="3" creationId="{68D8AC08-9199-45C7-8A72-9690E0F79A6E}"/>
          </ac:spMkLst>
        </pc:spChg>
      </pc:sldChg>
      <pc:sldChg chg="del">
        <pc:chgData name="Steve Shellhammer" userId="0e71f22d-ee3e-49c0-82ff-dbc290af8082" providerId="ADAL" clId="{DE72F9B7-E524-4035-AC77-26E703B7C7D7}" dt="2020-11-03T16:18:47.539" v="18" actId="47"/>
        <pc:sldMkLst>
          <pc:docMk/>
          <pc:sldMk cId="4221945623" sldId="270"/>
        </pc:sldMkLst>
      </pc:sldChg>
      <pc:sldChg chg="addSp modSp new mod">
        <pc:chgData name="Steve Shellhammer" userId="0e71f22d-ee3e-49c0-82ff-dbc290af8082" providerId="ADAL" clId="{DE72F9B7-E524-4035-AC77-26E703B7C7D7}" dt="2020-11-03T19:47:12.505" v="2719" actId="14100"/>
        <pc:sldMkLst>
          <pc:docMk/>
          <pc:sldMk cId="1264858909" sldId="271"/>
        </pc:sldMkLst>
        <pc:spChg chg="mod">
          <ac:chgData name="Steve Shellhammer" userId="0e71f22d-ee3e-49c0-82ff-dbc290af8082" providerId="ADAL" clId="{DE72F9B7-E524-4035-AC77-26E703B7C7D7}" dt="2020-11-03T19:46:48.557" v="2705" actId="14100"/>
          <ac:spMkLst>
            <pc:docMk/>
            <pc:sldMk cId="1264858909" sldId="271"/>
            <ac:spMk id="2" creationId="{AAEB1146-0B79-45F1-B6D2-535B9D7FC330}"/>
          </ac:spMkLst>
        </pc:spChg>
        <pc:spChg chg="mod">
          <ac:chgData name="Steve Shellhammer" userId="0e71f22d-ee3e-49c0-82ff-dbc290af8082" providerId="ADAL" clId="{DE72F9B7-E524-4035-AC77-26E703B7C7D7}" dt="2020-11-03T19:46:53.926" v="2708" actId="20577"/>
          <ac:spMkLst>
            <pc:docMk/>
            <pc:sldMk cId="1264858909" sldId="271"/>
            <ac:spMk id="3" creationId="{58957991-DC48-448C-9F7D-B546654F4555}"/>
          </ac:spMkLst>
        </pc:spChg>
        <pc:spChg chg="add mod">
          <ac:chgData name="Steve Shellhammer" userId="0e71f22d-ee3e-49c0-82ff-dbc290af8082" providerId="ADAL" clId="{DE72F9B7-E524-4035-AC77-26E703B7C7D7}" dt="2020-11-03T19:47:12.505" v="2719" actId="14100"/>
          <ac:spMkLst>
            <pc:docMk/>
            <pc:sldMk cId="1264858909" sldId="271"/>
            <ac:spMk id="9" creationId="{3FEDA56D-3EAF-444A-A4B7-9650C3AECD68}"/>
          </ac:spMkLst>
        </pc:spChg>
        <pc:graphicFrameChg chg="add mod">
          <ac:chgData name="Steve Shellhammer" userId="0e71f22d-ee3e-49c0-82ff-dbc290af8082" providerId="ADAL" clId="{DE72F9B7-E524-4035-AC77-26E703B7C7D7}" dt="2020-11-03T19:46:57.637" v="2715" actId="1035"/>
          <ac:graphicFrameMkLst>
            <pc:docMk/>
            <pc:sldMk cId="1264858909" sldId="271"/>
            <ac:graphicFrameMk id="8" creationId="{6171265E-6F10-42A8-BE59-B225C5369936}"/>
          </ac:graphicFrameMkLst>
        </pc:graphicFrameChg>
      </pc:sldChg>
      <pc:sldChg chg="del">
        <pc:chgData name="Steve Shellhammer" userId="0e71f22d-ee3e-49c0-82ff-dbc290af8082" providerId="ADAL" clId="{DE72F9B7-E524-4035-AC77-26E703B7C7D7}" dt="2020-11-03T16:18:47.539" v="18" actId="47"/>
        <pc:sldMkLst>
          <pc:docMk/>
          <pc:sldMk cId="3618431477" sldId="271"/>
        </pc:sldMkLst>
      </pc:sldChg>
      <pc:sldChg chg="modSp new mod">
        <pc:chgData name="Steve Shellhammer" userId="0e71f22d-ee3e-49c0-82ff-dbc290af8082" providerId="ADAL" clId="{DE72F9B7-E524-4035-AC77-26E703B7C7D7}" dt="2020-11-11T22:16:28.720" v="3163" actId="20577"/>
        <pc:sldMkLst>
          <pc:docMk/>
          <pc:sldMk cId="1969272615" sldId="272"/>
        </pc:sldMkLst>
        <pc:spChg chg="mod">
          <ac:chgData name="Steve Shellhammer" userId="0e71f22d-ee3e-49c0-82ff-dbc290af8082" providerId="ADAL" clId="{DE72F9B7-E524-4035-AC77-26E703B7C7D7}" dt="2020-11-11T22:12:24.933" v="2730" actId="20577"/>
          <ac:spMkLst>
            <pc:docMk/>
            <pc:sldMk cId="1969272615" sldId="272"/>
            <ac:spMk id="2" creationId="{5FB4594C-5526-44BE-B437-4E37DC113934}"/>
          </ac:spMkLst>
        </pc:spChg>
        <pc:spChg chg="mod">
          <ac:chgData name="Steve Shellhammer" userId="0e71f22d-ee3e-49c0-82ff-dbc290af8082" providerId="ADAL" clId="{DE72F9B7-E524-4035-AC77-26E703B7C7D7}" dt="2020-11-11T22:16:28.720" v="3163" actId="20577"/>
          <ac:spMkLst>
            <pc:docMk/>
            <pc:sldMk cId="1969272615" sldId="272"/>
            <ac:spMk id="3" creationId="{A39B52A4-706F-479A-9B6C-D839044B25F7}"/>
          </ac:spMkLst>
        </pc:spChg>
      </pc:sldChg>
      <pc:sldChg chg="del">
        <pc:chgData name="Steve Shellhammer" userId="0e71f22d-ee3e-49c0-82ff-dbc290af8082" providerId="ADAL" clId="{DE72F9B7-E524-4035-AC77-26E703B7C7D7}" dt="2020-11-03T16:18:47.539" v="18" actId="47"/>
        <pc:sldMkLst>
          <pc:docMk/>
          <pc:sldMk cId="3405412379" sldId="272"/>
        </pc:sldMkLst>
      </pc:sldChg>
      <pc:sldChg chg="del">
        <pc:chgData name="Steve Shellhammer" userId="0e71f22d-ee3e-49c0-82ff-dbc290af8082" providerId="ADAL" clId="{DE72F9B7-E524-4035-AC77-26E703B7C7D7}" dt="2020-11-03T16:18:47.539" v="18" actId="47"/>
        <pc:sldMkLst>
          <pc:docMk/>
          <pc:sldMk cId="1152216972" sldId="273"/>
        </pc:sldMkLst>
      </pc:sldChg>
      <pc:sldChg chg="del">
        <pc:chgData name="Steve Shellhammer" userId="0e71f22d-ee3e-49c0-82ff-dbc290af8082" providerId="ADAL" clId="{DE72F9B7-E524-4035-AC77-26E703B7C7D7}" dt="2020-11-03T16:18:47.539" v="18" actId="47"/>
        <pc:sldMkLst>
          <pc:docMk/>
          <pc:sldMk cId="3961441872" sldId="274"/>
        </pc:sldMkLst>
      </pc:sldChg>
      <pc:sldChg chg="del">
        <pc:chgData name="Steve Shellhammer" userId="0e71f22d-ee3e-49c0-82ff-dbc290af8082" providerId="ADAL" clId="{DE72F9B7-E524-4035-AC77-26E703B7C7D7}" dt="2020-11-03T16:18:47.539" v="18" actId="47"/>
        <pc:sldMkLst>
          <pc:docMk/>
          <pc:sldMk cId="2364953142" sldId="275"/>
        </pc:sldMkLst>
      </pc:sldChg>
      <pc:sldChg chg="del">
        <pc:chgData name="Steve Shellhammer" userId="0e71f22d-ee3e-49c0-82ff-dbc290af8082" providerId="ADAL" clId="{DE72F9B7-E524-4035-AC77-26E703B7C7D7}" dt="2020-11-03T16:18:47.539" v="18" actId="47"/>
        <pc:sldMkLst>
          <pc:docMk/>
          <pc:sldMk cId="2486563422" sldId="276"/>
        </pc:sldMkLst>
      </pc:sldChg>
      <pc:sldChg chg="del">
        <pc:chgData name="Steve Shellhammer" userId="0e71f22d-ee3e-49c0-82ff-dbc290af8082" providerId="ADAL" clId="{DE72F9B7-E524-4035-AC77-26E703B7C7D7}" dt="2020-11-03T16:18:47.539" v="18" actId="47"/>
        <pc:sldMkLst>
          <pc:docMk/>
          <pc:sldMk cId="711975241" sldId="277"/>
        </pc:sldMkLst>
      </pc:sldChg>
      <pc:sldChg chg="del">
        <pc:chgData name="Steve Shellhammer" userId="0e71f22d-ee3e-49c0-82ff-dbc290af8082" providerId="ADAL" clId="{DE72F9B7-E524-4035-AC77-26E703B7C7D7}" dt="2020-11-03T16:18:47.539" v="18" actId="47"/>
        <pc:sldMkLst>
          <pc:docMk/>
          <pc:sldMk cId="59029811" sldId="278"/>
        </pc:sldMkLst>
      </pc:sldChg>
      <pc:sldChg chg="del">
        <pc:chgData name="Steve Shellhammer" userId="0e71f22d-ee3e-49c0-82ff-dbc290af8082" providerId="ADAL" clId="{DE72F9B7-E524-4035-AC77-26E703B7C7D7}" dt="2020-11-03T16:18:47.539" v="18" actId="47"/>
        <pc:sldMkLst>
          <pc:docMk/>
          <pc:sldMk cId="4096360621" sldId="279"/>
        </pc:sldMkLst>
      </pc:sldChg>
    </pc:docChg>
  </pc:docChgLst>
  <pc:docChgLst>
    <pc:chgData name="Steve Shellhammer" userId="0e71f22d-ee3e-49c0-82ff-dbc290af8082" providerId="ADAL" clId="{D578F7A2-CD6F-47BA-8A52-2D2AF476026E}"/>
    <pc:docChg chg="modSld">
      <pc:chgData name="Steve Shellhammer" userId="0e71f22d-ee3e-49c0-82ff-dbc290af8082" providerId="ADAL" clId="{D578F7A2-CD6F-47BA-8A52-2D2AF476026E}" dt="2021-01-04T19:05:17.205" v="2" actId="20577"/>
      <pc:docMkLst>
        <pc:docMk/>
      </pc:docMkLst>
      <pc:sldChg chg="modSp mod">
        <pc:chgData name="Steve Shellhammer" userId="0e71f22d-ee3e-49c0-82ff-dbc290af8082" providerId="ADAL" clId="{D578F7A2-CD6F-47BA-8A52-2D2AF476026E}" dt="2021-01-04T19:05:17.205" v="2" actId="20577"/>
        <pc:sldMkLst>
          <pc:docMk/>
          <pc:sldMk cId="637874448" sldId="260"/>
        </pc:sldMkLst>
        <pc:graphicFrameChg chg="modGraphic">
          <ac:chgData name="Steve Shellhammer" userId="0e71f22d-ee3e-49c0-82ff-dbc290af8082" providerId="ADAL" clId="{D578F7A2-CD6F-47BA-8A52-2D2AF476026E}" dt="2021-01-04T19:05:17.205" v="2" actId="20577"/>
          <ac:graphicFrameMkLst>
            <pc:docMk/>
            <pc:sldMk cId="637874448" sldId="260"/>
            <ac:graphicFrameMk id="7" creationId="{3DDCC74F-FEBA-4D0E-9647-36663F9109B3}"/>
          </ac:graphicFrameMkLst>
        </pc:graphicFrameChg>
      </pc:sldChg>
    </pc:docChg>
  </pc:docChgLst>
  <pc:docChgLst>
    <pc:chgData name="Steve Shellhammer" userId="0e71f22d-ee3e-49c0-82ff-dbc290af8082" providerId="ADAL" clId="{15D2E57B-90B1-4299-AAE8-E38CA9C07C36}"/>
    <pc:docChg chg="undo custSel addSld delSld modSld">
      <pc:chgData name="Steve Shellhammer" userId="0e71f22d-ee3e-49c0-82ff-dbc290af8082" providerId="ADAL" clId="{15D2E57B-90B1-4299-AAE8-E38CA9C07C36}" dt="2020-12-15T23:44:53.822" v="1685" actId="20577"/>
      <pc:docMkLst>
        <pc:docMk/>
      </pc:docMkLst>
      <pc:sldChg chg="modSp mod">
        <pc:chgData name="Steve Shellhammer" userId="0e71f22d-ee3e-49c0-82ff-dbc290af8082" providerId="ADAL" clId="{15D2E57B-90B1-4299-AAE8-E38CA9C07C36}" dt="2020-12-15T21:19:12.744" v="13" actId="20577"/>
        <pc:sldMkLst>
          <pc:docMk/>
          <pc:sldMk cId="0" sldId="256"/>
        </pc:sldMkLst>
        <pc:spChg chg="mod">
          <ac:chgData name="Steve Shellhammer" userId="0e71f22d-ee3e-49c0-82ff-dbc290af8082" providerId="ADAL" clId="{15D2E57B-90B1-4299-AAE8-E38CA9C07C36}" dt="2020-12-15T21:19:12.744" v="13" actId="20577"/>
          <ac:spMkLst>
            <pc:docMk/>
            <pc:sldMk cId="0" sldId="256"/>
            <ac:spMk id="3073" creationId="{00000000-0000-0000-0000-000000000000}"/>
          </ac:spMkLst>
        </pc:spChg>
      </pc:sldChg>
      <pc:sldChg chg="modSp mod">
        <pc:chgData name="Steve Shellhammer" userId="0e71f22d-ee3e-49c0-82ff-dbc290af8082" providerId="ADAL" clId="{15D2E57B-90B1-4299-AAE8-E38CA9C07C36}" dt="2020-12-15T21:20:45.877" v="14" actId="6549"/>
        <pc:sldMkLst>
          <pc:docMk/>
          <pc:sldMk cId="2575438809" sldId="258"/>
        </pc:sldMkLst>
        <pc:spChg chg="mod">
          <ac:chgData name="Steve Shellhammer" userId="0e71f22d-ee3e-49c0-82ff-dbc290af8082" providerId="ADAL" clId="{15D2E57B-90B1-4299-AAE8-E38CA9C07C36}" dt="2020-12-15T21:20:45.877" v="14" actId="6549"/>
          <ac:spMkLst>
            <pc:docMk/>
            <pc:sldMk cId="2575438809" sldId="258"/>
            <ac:spMk id="3" creationId="{CF75258C-834D-4DA5-936A-E29454C3E521}"/>
          </ac:spMkLst>
        </pc:spChg>
      </pc:sldChg>
      <pc:sldChg chg="modSp mod">
        <pc:chgData name="Steve Shellhammer" userId="0e71f22d-ee3e-49c0-82ff-dbc290af8082" providerId="ADAL" clId="{15D2E57B-90B1-4299-AAE8-E38CA9C07C36}" dt="2020-12-15T22:41:25.414" v="568" actId="20577"/>
        <pc:sldMkLst>
          <pc:docMk/>
          <pc:sldMk cId="938961678" sldId="259"/>
        </pc:sldMkLst>
        <pc:spChg chg="mod">
          <ac:chgData name="Steve Shellhammer" userId="0e71f22d-ee3e-49c0-82ff-dbc290af8082" providerId="ADAL" clId="{15D2E57B-90B1-4299-AAE8-E38CA9C07C36}" dt="2020-12-15T22:41:25.414" v="568" actId="20577"/>
          <ac:spMkLst>
            <pc:docMk/>
            <pc:sldMk cId="938961678" sldId="259"/>
            <ac:spMk id="7" creationId="{8CE921E6-B8C9-4D0E-ADDE-FB85C099B27C}"/>
          </ac:spMkLst>
        </pc:spChg>
        <pc:graphicFrameChg chg="modGraphic">
          <ac:chgData name="Steve Shellhammer" userId="0e71f22d-ee3e-49c0-82ff-dbc290af8082" providerId="ADAL" clId="{15D2E57B-90B1-4299-AAE8-E38CA9C07C36}" dt="2020-12-15T22:38:53.110" v="479" actId="404"/>
          <ac:graphicFrameMkLst>
            <pc:docMk/>
            <pc:sldMk cId="938961678" sldId="259"/>
            <ac:graphicFrameMk id="8" creationId="{72F84D60-E663-4FAB-A674-C68E53C9139B}"/>
          </ac:graphicFrameMkLst>
        </pc:graphicFrameChg>
      </pc:sldChg>
      <pc:sldChg chg="addSp delSp modSp add mod">
        <pc:chgData name="Steve Shellhammer" userId="0e71f22d-ee3e-49c0-82ff-dbc290af8082" providerId="ADAL" clId="{15D2E57B-90B1-4299-AAE8-E38CA9C07C36}" dt="2020-12-15T22:39:00.604" v="480" actId="403"/>
        <pc:sldMkLst>
          <pc:docMk/>
          <pc:sldMk cId="637874448" sldId="260"/>
        </pc:sldMkLst>
        <pc:spChg chg="mod">
          <ac:chgData name="Steve Shellhammer" userId="0e71f22d-ee3e-49c0-82ff-dbc290af8082" providerId="ADAL" clId="{15D2E57B-90B1-4299-AAE8-E38CA9C07C36}" dt="2020-12-15T22:38:13.354" v="477" actId="20577"/>
          <ac:spMkLst>
            <pc:docMk/>
            <pc:sldMk cId="637874448" sldId="260"/>
            <ac:spMk id="2" creationId="{36A4F317-1BEC-49FE-B64E-14F47B858668}"/>
          </ac:spMkLst>
        </pc:spChg>
        <pc:spChg chg="del">
          <ac:chgData name="Steve Shellhammer" userId="0e71f22d-ee3e-49c0-82ff-dbc290af8082" providerId="ADAL" clId="{15D2E57B-90B1-4299-AAE8-E38CA9C07C36}" dt="2020-12-15T21:21:09.174" v="25" actId="478"/>
          <ac:spMkLst>
            <pc:docMk/>
            <pc:sldMk cId="637874448" sldId="260"/>
            <ac:spMk id="3" creationId="{CF75258C-834D-4DA5-936A-E29454C3E521}"/>
          </ac:spMkLst>
        </pc:spChg>
        <pc:spChg chg="add mod">
          <ac:chgData name="Steve Shellhammer" userId="0e71f22d-ee3e-49c0-82ff-dbc290af8082" providerId="ADAL" clId="{15D2E57B-90B1-4299-AAE8-E38CA9C07C36}" dt="2020-12-15T21:30:19.654" v="458" actId="404"/>
          <ac:spMkLst>
            <pc:docMk/>
            <pc:sldMk cId="637874448" sldId="260"/>
            <ac:spMk id="9" creationId="{40251830-CEB9-4D49-B2B7-3B3AA905FECE}"/>
          </ac:spMkLst>
        </pc:spChg>
        <pc:graphicFrameChg chg="mod modGraphic">
          <ac:chgData name="Steve Shellhammer" userId="0e71f22d-ee3e-49c0-82ff-dbc290af8082" providerId="ADAL" clId="{15D2E57B-90B1-4299-AAE8-E38CA9C07C36}" dt="2020-12-15T22:39:00.604" v="480" actId="403"/>
          <ac:graphicFrameMkLst>
            <pc:docMk/>
            <pc:sldMk cId="637874448" sldId="260"/>
            <ac:graphicFrameMk id="7" creationId="{3DDCC74F-FEBA-4D0E-9647-36663F9109B3}"/>
          </ac:graphicFrameMkLst>
        </pc:graphicFrameChg>
      </pc:sldChg>
      <pc:sldChg chg="addSp delSp modSp add mod">
        <pc:chgData name="Steve Shellhammer" userId="0e71f22d-ee3e-49c0-82ff-dbc290af8082" providerId="ADAL" clId="{15D2E57B-90B1-4299-AAE8-E38CA9C07C36}" dt="2020-12-15T23:44:53.822" v="1685" actId="20577"/>
        <pc:sldMkLst>
          <pc:docMk/>
          <pc:sldMk cId="1844262480" sldId="261"/>
        </pc:sldMkLst>
        <pc:spChg chg="mod">
          <ac:chgData name="Steve Shellhammer" userId="0e71f22d-ee3e-49c0-82ff-dbc290af8082" providerId="ADAL" clId="{15D2E57B-90B1-4299-AAE8-E38CA9C07C36}" dt="2020-12-15T22:56:57.004" v="1415" actId="20577"/>
          <ac:spMkLst>
            <pc:docMk/>
            <pc:sldMk cId="1844262480" sldId="261"/>
            <ac:spMk id="2" creationId="{B720719E-A4FC-4D7B-8F7F-F352A24DAD82}"/>
          </ac:spMkLst>
        </pc:spChg>
        <pc:spChg chg="del mod">
          <ac:chgData name="Steve Shellhammer" userId="0e71f22d-ee3e-49c0-82ff-dbc290af8082" providerId="ADAL" clId="{15D2E57B-90B1-4299-AAE8-E38CA9C07C36}" dt="2020-12-15T22:54:32.483" v="1347" actId="478"/>
          <ac:spMkLst>
            <pc:docMk/>
            <pc:sldMk cId="1844262480" sldId="261"/>
            <ac:spMk id="7" creationId="{8CE921E6-B8C9-4D0E-ADDE-FB85C099B27C}"/>
          </ac:spMkLst>
        </pc:spChg>
        <pc:spChg chg="add del mod">
          <ac:chgData name="Steve Shellhammer" userId="0e71f22d-ee3e-49c0-82ff-dbc290af8082" providerId="ADAL" clId="{15D2E57B-90B1-4299-AAE8-E38CA9C07C36}" dt="2020-12-15T22:54:35.759" v="1348" actId="478"/>
          <ac:spMkLst>
            <pc:docMk/>
            <pc:sldMk cId="1844262480" sldId="261"/>
            <ac:spMk id="9" creationId="{8A21DBA3-43E6-4BD2-9237-31E7C4F204FD}"/>
          </ac:spMkLst>
        </pc:spChg>
        <pc:spChg chg="add mod">
          <ac:chgData name="Steve Shellhammer" userId="0e71f22d-ee3e-49c0-82ff-dbc290af8082" providerId="ADAL" clId="{15D2E57B-90B1-4299-AAE8-E38CA9C07C36}" dt="2020-12-15T23:06:51.346" v="1527" actId="5793"/>
          <ac:spMkLst>
            <pc:docMk/>
            <pc:sldMk cId="1844262480" sldId="261"/>
            <ac:spMk id="10" creationId="{E4874D9A-2759-4A0A-AFFF-A3B274A34BB6}"/>
          </ac:spMkLst>
        </pc:spChg>
        <pc:graphicFrameChg chg="mod modGraphic">
          <ac:chgData name="Steve Shellhammer" userId="0e71f22d-ee3e-49c0-82ff-dbc290af8082" providerId="ADAL" clId="{15D2E57B-90B1-4299-AAE8-E38CA9C07C36}" dt="2020-12-15T23:44:53.822" v="1685" actId="20577"/>
          <ac:graphicFrameMkLst>
            <pc:docMk/>
            <pc:sldMk cId="1844262480" sldId="261"/>
            <ac:graphicFrameMk id="8" creationId="{72F84D60-E663-4FAB-A674-C68E53C9139B}"/>
          </ac:graphicFrameMkLst>
        </pc:graphicFrameChg>
      </pc:sldChg>
      <pc:sldChg chg="modSp new del mod">
        <pc:chgData name="Steve Shellhammer" userId="0e71f22d-ee3e-49c0-82ff-dbc290af8082" providerId="ADAL" clId="{15D2E57B-90B1-4299-AAE8-E38CA9C07C36}" dt="2020-12-15T22:57:03.919" v="1416" actId="47"/>
        <pc:sldMkLst>
          <pc:docMk/>
          <pc:sldMk cId="3631726312" sldId="262"/>
        </pc:sldMkLst>
        <pc:spChg chg="mod">
          <ac:chgData name="Steve Shellhammer" userId="0e71f22d-ee3e-49c0-82ff-dbc290af8082" providerId="ADAL" clId="{15D2E57B-90B1-4299-AAE8-E38CA9C07C36}" dt="2020-12-15T22:54:26.211" v="1346" actId="1076"/>
          <ac:spMkLst>
            <pc:docMk/>
            <pc:sldMk cId="3631726312" sldId="262"/>
            <ac:spMk id="3" creationId="{B5F389A9-5706-40F7-BF9B-0652D748EE61}"/>
          </ac:spMkLst>
        </pc:spChg>
      </pc:sldChg>
    </pc:docChg>
  </pc:docChgLst>
  <pc:docChgLst>
    <pc:chgData name="Steve Shellhammer" userId="0e71f22d-ee3e-49c0-82ff-dbc290af8082" providerId="ADAL" clId="{1FA6D0C0-13E4-43A5-BF3F-B30898E9E2C6}"/>
    <pc:docChg chg="undo custSel addSld delSld modSld">
      <pc:chgData name="Steve Shellhammer" userId="0e71f22d-ee3e-49c0-82ff-dbc290af8082" providerId="ADAL" clId="{1FA6D0C0-13E4-43A5-BF3F-B30898E9E2C6}" dt="2020-10-30T19:54:02.911" v="7133" actId="403"/>
      <pc:docMkLst>
        <pc:docMk/>
      </pc:docMkLst>
      <pc:sldChg chg="modSp mod">
        <pc:chgData name="Steve Shellhammer" userId="0e71f22d-ee3e-49c0-82ff-dbc290af8082" providerId="ADAL" clId="{1FA6D0C0-13E4-43A5-BF3F-B30898E9E2C6}" dt="2020-10-30T15:31:52.534" v="551" actId="20577"/>
        <pc:sldMkLst>
          <pc:docMk/>
          <pc:sldMk cId="0" sldId="256"/>
        </pc:sldMkLst>
        <pc:spChg chg="mod">
          <ac:chgData name="Steve Shellhammer" userId="0e71f22d-ee3e-49c0-82ff-dbc290af8082" providerId="ADAL" clId="{1FA6D0C0-13E4-43A5-BF3F-B30898E9E2C6}" dt="2020-10-30T00:31:40.862" v="9" actId="20577"/>
          <ac:spMkLst>
            <pc:docMk/>
            <pc:sldMk cId="0" sldId="256"/>
            <ac:spMk id="3073" creationId="{00000000-0000-0000-0000-000000000000}"/>
          </ac:spMkLst>
        </pc:spChg>
        <pc:spChg chg="mod">
          <ac:chgData name="Steve Shellhammer" userId="0e71f22d-ee3e-49c0-82ff-dbc290af8082" providerId="ADAL" clId="{1FA6D0C0-13E4-43A5-BF3F-B30898E9E2C6}" dt="2020-10-30T15:31:52.534" v="551" actId="20577"/>
          <ac:spMkLst>
            <pc:docMk/>
            <pc:sldMk cId="0" sldId="256"/>
            <ac:spMk id="3074" creationId="{00000000-0000-0000-0000-000000000000}"/>
          </ac:spMkLst>
        </pc:spChg>
      </pc:sldChg>
      <pc:sldChg chg="del">
        <pc:chgData name="Steve Shellhammer" userId="0e71f22d-ee3e-49c0-82ff-dbc290af8082" providerId="ADAL" clId="{1FA6D0C0-13E4-43A5-BF3F-B30898E9E2C6}" dt="2020-10-30T16:22:46.309" v="826" actId="47"/>
        <pc:sldMkLst>
          <pc:docMk/>
          <pc:sldMk cId="4249576604" sldId="257"/>
        </pc:sldMkLst>
      </pc:sldChg>
      <pc:sldChg chg="del">
        <pc:chgData name="Steve Shellhammer" userId="0e71f22d-ee3e-49c0-82ff-dbc290af8082" providerId="ADAL" clId="{1FA6D0C0-13E4-43A5-BF3F-B30898E9E2C6}" dt="2020-10-30T16:22:46.309" v="826" actId="47"/>
        <pc:sldMkLst>
          <pc:docMk/>
          <pc:sldMk cId="939270918" sldId="258"/>
        </pc:sldMkLst>
      </pc:sldChg>
      <pc:sldChg chg="del">
        <pc:chgData name="Steve Shellhammer" userId="0e71f22d-ee3e-49c0-82ff-dbc290af8082" providerId="ADAL" clId="{1FA6D0C0-13E4-43A5-BF3F-B30898E9E2C6}" dt="2020-10-30T19:40:35.866" v="6853" actId="47"/>
        <pc:sldMkLst>
          <pc:docMk/>
          <pc:sldMk cId="3693344796" sldId="259"/>
        </pc:sldMkLst>
      </pc:sldChg>
      <pc:sldChg chg="del">
        <pc:chgData name="Steve Shellhammer" userId="0e71f22d-ee3e-49c0-82ff-dbc290af8082" providerId="ADAL" clId="{1FA6D0C0-13E4-43A5-BF3F-B30898E9E2C6}" dt="2020-10-30T19:40:35.866" v="6853" actId="47"/>
        <pc:sldMkLst>
          <pc:docMk/>
          <pc:sldMk cId="1907656878" sldId="260"/>
        </pc:sldMkLst>
      </pc:sldChg>
      <pc:sldChg chg="del">
        <pc:chgData name="Steve Shellhammer" userId="0e71f22d-ee3e-49c0-82ff-dbc290af8082" providerId="ADAL" clId="{1FA6D0C0-13E4-43A5-BF3F-B30898E9E2C6}" dt="2020-10-30T19:40:35.866" v="6853" actId="47"/>
        <pc:sldMkLst>
          <pc:docMk/>
          <pc:sldMk cId="858215330" sldId="261"/>
        </pc:sldMkLst>
      </pc:sldChg>
      <pc:sldChg chg="del">
        <pc:chgData name="Steve Shellhammer" userId="0e71f22d-ee3e-49c0-82ff-dbc290af8082" providerId="ADAL" clId="{1FA6D0C0-13E4-43A5-BF3F-B30898E9E2C6}" dt="2020-10-30T19:40:35.866" v="6853" actId="47"/>
        <pc:sldMkLst>
          <pc:docMk/>
          <pc:sldMk cId="1416314383" sldId="262"/>
        </pc:sldMkLst>
      </pc:sldChg>
      <pc:sldChg chg="del">
        <pc:chgData name="Steve Shellhammer" userId="0e71f22d-ee3e-49c0-82ff-dbc290af8082" providerId="ADAL" clId="{1FA6D0C0-13E4-43A5-BF3F-B30898E9E2C6}" dt="2020-10-30T19:40:35.866" v="6853" actId="47"/>
        <pc:sldMkLst>
          <pc:docMk/>
          <pc:sldMk cId="1203301010" sldId="263"/>
        </pc:sldMkLst>
      </pc:sldChg>
      <pc:sldChg chg="del">
        <pc:chgData name="Steve Shellhammer" userId="0e71f22d-ee3e-49c0-82ff-dbc290af8082" providerId="ADAL" clId="{1FA6D0C0-13E4-43A5-BF3F-B30898E9E2C6}" dt="2020-10-30T19:40:35.866" v="6853" actId="47"/>
        <pc:sldMkLst>
          <pc:docMk/>
          <pc:sldMk cId="1488626314" sldId="264"/>
        </pc:sldMkLst>
      </pc:sldChg>
      <pc:sldChg chg="modSp new mod">
        <pc:chgData name="Steve Shellhammer" userId="0e71f22d-ee3e-49c0-82ff-dbc290af8082" providerId="ADAL" clId="{1FA6D0C0-13E4-43A5-BF3F-B30898E9E2C6}" dt="2020-10-30T19:41:25.711" v="6878" actId="20577"/>
        <pc:sldMkLst>
          <pc:docMk/>
          <pc:sldMk cId="2158359871" sldId="265"/>
        </pc:sldMkLst>
        <pc:spChg chg="mod">
          <ac:chgData name="Steve Shellhammer" userId="0e71f22d-ee3e-49c0-82ff-dbc290af8082" providerId="ADAL" clId="{1FA6D0C0-13E4-43A5-BF3F-B30898E9E2C6}" dt="2020-10-30T15:46:58.137" v="754" actId="14100"/>
          <ac:spMkLst>
            <pc:docMk/>
            <pc:sldMk cId="2158359871" sldId="265"/>
            <ac:spMk id="2" creationId="{692CE4EC-E500-4D91-A6D1-926052EB914A}"/>
          </ac:spMkLst>
        </pc:spChg>
        <pc:spChg chg="mod">
          <ac:chgData name="Steve Shellhammer" userId="0e71f22d-ee3e-49c0-82ff-dbc290af8082" providerId="ADAL" clId="{1FA6D0C0-13E4-43A5-BF3F-B30898E9E2C6}" dt="2020-10-30T19:41:25.711" v="6878" actId="20577"/>
          <ac:spMkLst>
            <pc:docMk/>
            <pc:sldMk cId="2158359871" sldId="265"/>
            <ac:spMk id="3" creationId="{D67B9E83-F08F-4BA8-AD94-F2FE5A86AC11}"/>
          </ac:spMkLst>
        </pc:spChg>
      </pc:sldChg>
      <pc:sldChg chg="modSp new del mod">
        <pc:chgData name="Steve Shellhammer" userId="0e71f22d-ee3e-49c0-82ff-dbc290af8082" providerId="ADAL" clId="{1FA6D0C0-13E4-43A5-BF3F-B30898E9E2C6}" dt="2020-10-30T19:40:35.866" v="6853" actId="47"/>
        <pc:sldMkLst>
          <pc:docMk/>
          <pc:sldMk cId="4096382884" sldId="266"/>
        </pc:sldMkLst>
        <pc:spChg chg="mod">
          <ac:chgData name="Steve Shellhammer" userId="0e71f22d-ee3e-49c0-82ff-dbc290af8082" providerId="ADAL" clId="{1FA6D0C0-13E4-43A5-BF3F-B30898E9E2C6}" dt="2020-10-30T00:46:31.883" v="547" actId="20577"/>
          <ac:spMkLst>
            <pc:docMk/>
            <pc:sldMk cId="4096382884" sldId="266"/>
            <ac:spMk id="2" creationId="{14488286-6B03-4BE2-9D5F-297AD4AE479D}"/>
          </ac:spMkLst>
        </pc:spChg>
      </pc:sldChg>
      <pc:sldChg chg="modSp new mod">
        <pc:chgData name="Steve Shellhammer" userId="0e71f22d-ee3e-49c0-82ff-dbc290af8082" providerId="ADAL" clId="{1FA6D0C0-13E4-43A5-BF3F-B30898E9E2C6}" dt="2020-10-30T19:54:02.911" v="7133" actId="403"/>
        <pc:sldMkLst>
          <pc:docMk/>
          <pc:sldMk cId="812420220" sldId="267"/>
        </pc:sldMkLst>
        <pc:spChg chg="mod">
          <ac:chgData name="Steve Shellhammer" userId="0e71f22d-ee3e-49c0-82ff-dbc290af8082" providerId="ADAL" clId="{1FA6D0C0-13E4-43A5-BF3F-B30898E9E2C6}" dt="2020-10-30T15:39:33.732" v="568" actId="20577"/>
          <ac:spMkLst>
            <pc:docMk/>
            <pc:sldMk cId="812420220" sldId="267"/>
            <ac:spMk id="2" creationId="{B91157DF-7A8A-4116-9B00-AF03B9D2A0BB}"/>
          </ac:spMkLst>
        </pc:spChg>
        <pc:spChg chg="mod">
          <ac:chgData name="Steve Shellhammer" userId="0e71f22d-ee3e-49c0-82ff-dbc290af8082" providerId="ADAL" clId="{1FA6D0C0-13E4-43A5-BF3F-B30898E9E2C6}" dt="2020-10-30T19:54:02.911" v="7133" actId="403"/>
          <ac:spMkLst>
            <pc:docMk/>
            <pc:sldMk cId="812420220" sldId="267"/>
            <ac:spMk id="3" creationId="{4BF3C82D-A40B-4B14-B07C-B949CE7313C5}"/>
          </ac:spMkLst>
        </pc:spChg>
      </pc:sldChg>
      <pc:sldChg chg="modSp new mod">
        <pc:chgData name="Steve Shellhammer" userId="0e71f22d-ee3e-49c0-82ff-dbc290af8082" providerId="ADAL" clId="{1FA6D0C0-13E4-43A5-BF3F-B30898E9E2C6}" dt="2020-10-30T19:45:03.132" v="6934" actId="20577"/>
        <pc:sldMkLst>
          <pc:docMk/>
          <pc:sldMk cId="637269448" sldId="268"/>
        </pc:sldMkLst>
        <pc:spChg chg="mod">
          <ac:chgData name="Steve Shellhammer" userId="0e71f22d-ee3e-49c0-82ff-dbc290af8082" providerId="ADAL" clId="{1FA6D0C0-13E4-43A5-BF3F-B30898E9E2C6}" dt="2020-10-30T19:45:03.132" v="6934" actId="20577"/>
          <ac:spMkLst>
            <pc:docMk/>
            <pc:sldMk cId="637269448" sldId="268"/>
            <ac:spMk id="2" creationId="{29F85435-7E8A-4A47-954F-5768E145A2F0}"/>
          </ac:spMkLst>
        </pc:spChg>
        <pc:spChg chg="mod">
          <ac:chgData name="Steve Shellhammer" userId="0e71f22d-ee3e-49c0-82ff-dbc290af8082" providerId="ADAL" clId="{1FA6D0C0-13E4-43A5-BF3F-B30898E9E2C6}" dt="2020-10-30T19:44:37.022" v="6924" actId="20577"/>
          <ac:spMkLst>
            <pc:docMk/>
            <pc:sldMk cId="637269448" sldId="268"/>
            <ac:spMk id="3" creationId="{42292647-EBC2-48B9-B174-96D081FA4441}"/>
          </ac:spMkLst>
        </pc:spChg>
      </pc:sldChg>
      <pc:sldChg chg="modSp new mod">
        <pc:chgData name="Steve Shellhammer" userId="0e71f22d-ee3e-49c0-82ff-dbc290af8082" providerId="ADAL" clId="{1FA6D0C0-13E4-43A5-BF3F-B30898E9E2C6}" dt="2020-10-30T19:46:40.250" v="6955" actId="20577"/>
        <pc:sldMkLst>
          <pc:docMk/>
          <pc:sldMk cId="1703075217" sldId="269"/>
        </pc:sldMkLst>
        <pc:spChg chg="mod">
          <ac:chgData name="Steve Shellhammer" userId="0e71f22d-ee3e-49c0-82ff-dbc290af8082" providerId="ADAL" clId="{1FA6D0C0-13E4-43A5-BF3F-B30898E9E2C6}" dt="2020-10-30T16:36:36.426" v="2039" actId="14100"/>
          <ac:spMkLst>
            <pc:docMk/>
            <pc:sldMk cId="1703075217" sldId="269"/>
            <ac:spMk id="2" creationId="{0D921BA1-034A-4866-B157-F2D0F55F129A}"/>
          </ac:spMkLst>
        </pc:spChg>
        <pc:spChg chg="mod">
          <ac:chgData name="Steve Shellhammer" userId="0e71f22d-ee3e-49c0-82ff-dbc290af8082" providerId="ADAL" clId="{1FA6D0C0-13E4-43A5-BF3F-B30898E9E2C6}" dt="2020-10-30T19:46:40.250" v="6955" actId="20577"/>
          <ac:spMkLst>
            <pc:docMk/>
            <pc:sldMk cId="1703075217" sldId="269"/>
            <ac:spMk id="3" creationId="{BA3CB4FA-5E77-46FB-A9E6-C9255F22BFA0}"/>
          </ac:spMkLst>
        </pc:spChg>
      </pc:sldChg>
      <pc:sldChg chg="modSp new mod">
        <pc:chgData name="Steve Shellhammer" userId="0e71f22d-ee3e-49c0-82ff-dbc290af8082" providerId="ADAL" clId="{1FA6D0C0-13E4-43A5-BF3F-B30898E9E2C6}" dt="2020-10-30T19:51:17.544" v="7024" actId="14100"/>
        <pc:sldMkLst>
          <pc:docMk/>
          <pc:sldMk cId="4221945623" sldId="270"/>
        </pc:sldMkLst>
        <pc:spChg chg="mod">
          <ac:chgData name="Steve Shellhammer" userId="0e71f22d-ee3e-49c0-82ff-dbc290af8082" providerId="ADAL" clId="{1FA6D0C0-13E4-43A5-BF3F-B30898E9E2C6}" dt="2020-10-30T19:21:13.295" v="4568" actId="14100"/>
          <ac:spMkLst>
            <pc:docMk/>
            <pc:sldMk cId="4221945623" sldId="270"/>
            <ac:spMk id="2" creationId="{B5C58F9F-3822-4B2B-83D5-D4DFF785C6F1}"/>
          </ac:spMkLst>
        </pc:spChg>
        <pc:spChg chg="mod">
          <ac:chgData name="Steve Shellhammer" userId="0e71f22d-ee3e-49c0-82ff-dbc290af8082" providerId="ADAL" clId="{1FA6D0C0-13E4-43A5-BF3F-B30898E9E2C6}" dt="2020-10-30T19:51:17.544" v="7024" actId="14100"/>
          <ac:spMkLst>
            <pc:docMk/>
            <pc:sldMk cId="4221945623" sldId="270"/>
            <ac:spMk id="3" creationId="{6AFE15C6-8D84-4E7C-A9F8-62DF5AD8C220}"/>
          </ac:spMkLst>
        </pc:spChg>
      </pc:sldChg>
      <pc:sldChg chg="modSp new mod">
        <pc:chgData name="Steve Shellhammer" userId="0e71f22d-ee3e-49c0-82ff-dbc290af8082" providerId="ADAL" clId="{1FA6D0C0-13E4-43A5-BF3F-B30898E9E2C6}" dt="2020-10-30T19:49:13.033" v="7005" actId="20577"/>
        <pc:sldMkLst>
          <pc:docMk/>
          <pc:sldMk cId="3618431477" sldId="271"/>
        </pc:sldMkLst>
        <pc:spChg chg="mod">
          <ac:chgData name="Steve Shellhammer" userId="0e71f22d-ee3e-49c0-82ff-dbc290af8082" providerId="ADAL" clId="{1FA6D0C0-13E4-43A5-BF3F-B30898E9E2C6}" dt="2020-10-30T19:16:27.831" v="3834" actId="14100"/>
          <ac:spMkLst>
            <pc:docMk/>
            <pc:sldMk cId="3618431477" sldId="271"/>
            <ac:spMk id="2" creationId="{E841C852-024E-4487-AA99-280EEAE50AD4}"/>
          </ac:spMkLst>
        </pc:spChg>
        <pc:spChg chg="mod">
          <ac:chgData name="Steve Shellhammer" userId="0e71f22d-ee3e-49c0-82ff-dbc290af8082" providerId="ADAL" clId="{1FA6D0C0-13E4-43A5-BF3F-B30898E9E2C6}" dt="2020-10-30T19:49:13.033" v="7005" actId="20577"/>
          <ac:spMkLst>
            <pc:docMk/>
            <pc:sldMk cId="3618431477" sldId="271"/>
            <ac:spMk id="3" creationId="{7803EA07-1292-47FB-B918-C75FD7EB25AC}"/>
          </ac:spMkLst>
        </pc:spChg>
      </pc:sldChg>
      <pc:sldChg chg="modSp new mod">
        <pc:chgData name="Steve Shellhammer" userId="0e71f22d-ee3e-49c0-82ff-dbc290af8082" providerId="ADAL" clId="{1FA6D0C0-13E4-43A5-BF3F-B30898E9E2C6}" dt="2020-10-30T16:41:18.070" v="2438" actId="12"/>
        <pc:sldMkLst>
          <pc:docMk/>
          <pc:sldMk cId="3405412379" sldId="272"/>
        </pc:sldMkLst>
        <pc:spChg chg="mod">
          <ac:chgData name="Steve Shellhammer" userId="0e71f22d-ee3e-49c0-82ff-dbc290af8082" providerId="ADAL" clId="{1FA6D0C0-13E4-43A5-BF3F-B30898E9E2C6}" dt="2020-10-30T16:39:04.064" v="2377" actId="14100"/>
          <ac:spMkLst>
            <pc:docMk/>
            <pc:sldMk cId="3405412379" sldId="272"/>
            <ac:spMk id="2" creationId="{B07C76E0-B64A-44A5-A55E-62B984C2D887}"/>
          </ac:spMkLst>
        </pc:spChg>
        <pc:spChg chg="mod">
          <ac:chgData name="Steve Shellhammer" userId="0e71f22d-ee3e-49c0-82ff-dbc290af8082" providerId="ADAL" clId="{1FA6D0C0-13E4-43A5-BF3F-B30898E9E2C6}" dt="2020-10-30T16:41:18.070" v="2438" actId="12"/>
          <ac:spMkLst>
            <pc:docMk/>
            <pc:sldMk cId="3405412379" sldId="272"/>
            <ac:spMk id="3" creationId="{F0D9A324-CF83-4E33-87D8-1F687B8A56E6}"/>
          </ac:spMkLst>
        </pc:spChg>
      </pc:sldChg>
      <pc:sldChg chg="modSp new mod">
        <pc:chgData name="Steve Shellhammer" userId="0e71f22d-ee3e-49c0-82ff-dbc290af8082" providerId="ADAL" clId="{1FA6D0C0-13E4-43A5-BF3F-B30898E9E2C6}" dt="2020-10-30T19:53:47.881" v="7132" actId="20577"/>
        <pc:sldMkLst>
          <pc:docMk/>
          <pc:sldMk cId="1152216972" sldId="273"/>
        </pc:sldMkLst>
        <pc:spChg chg="mod">
          <ac:chgData name="Steve Shellhammer" userId="0e71f22d-ee3e-49c0-82ff-dbc290af8082" providerId="ADAL" clId="{1FA6D0C0-13E4-43A5-BF3F-B30898E9E2C6}" dt="2020-10-30T16:39:23.246" v="2418" actId="404"/>
          <ac:spMkLst>
            <pc:docMk/>
            <pc:sldMk cId="1152216972" sldId="273"/>
            <ac:spMk id="2" creationId="{5A1358AD-D21C-41F4-AE8F-EC9E7A7C58C1}"/>
          </ac:spMkLst>
        </pc:spChg>
        <pc:spChg chg="mod">
          <ac:chgData name="Steve Shellhammer" userId="0e71f22d-ee3e-49c0-82ff-dbc290af8082" providerId="ADAL" clId="{1FA6D0C0-13E4-43A5-BF3F-B30898E9E2C6}" dt="2020-10-30T19:53:47.881" v="7132" actId="20577"/>
          <ac:spMkLst>
            <pc:docMk/>
            <pc:sldMk cId="1152216972" sldId="273"/>
            <ac:spMk id="3" creationId="{A2781D9A-E464-4BA2-8722-A5B46B23C7CB}"/>
          </ac:spMkLst>
        </pc:spChg>
      </pc:sldChg>
      <pc:sldChg chg="modSp new mod">
        <pc:chgData name="Steve Shellhammer" userId="0e71f22d-ee3e-49c0-82ff-dbc290af8082" providerId="ADAL" clId="{1FA6D0C0-13E4-43A5-BF3F-B30898E9E2C6}" dt="2020-10-30T19:45:52.429" v="6948" actId="20577"/>
        <pc:sldMkLst>
          <pc:docMk/>
          <pc:sldMk cId="3961441872" sldId="274"/>
        </pc:sldMkLst>
        <pc:spChg chg="mod">
          <ac:chgData name="Steve Shellhammer" userId="0e71f22d-ee3e-49c0-82ff-dbc290af8082" providerId="ADAL" clId="{1FA6D0C0-13E4-43A5-BF3F-B30898E9E2C6}" dt="2020-10-30T16:45:51.422" v="2894" actId="14100"/>
          <ac:spMkLst>
            <pc:docMk/>
            <pc:sldMk cId="3961441872" sldId="274"/>
            <ac:spMk id="2" creationId="{97564F06-2BB2-4507-B6A9-F92E6F4BF0D9}"/>
          </ac:spMkLst>
        </pc:spChg>
        <pc:spChg chg="mod">
          <ac:chgData name="Steve Shellhammer" userId="0e71f22d-ee3e-49c0-82ff-dbc290af8082" providerId="ADAL" clId="{1FA6D0C0-13E4-43A5-BF3F-B30898E9E2C6}" dt="2020-10-30T19:45:52.429" v="6948" actId="20577"/>
          <ac:spMkLst>
            <pc:docMk/>
            <pc:sldMk cId="3961441872" sldId="274"/>
            <ac:spMk id="3" creationId="{8816B18C-3056-4808-9C7A-3B90A0F8A2F4}"/>
          </ac:spMkLst>
        </pc:spChg>
      </pc:sldChg>
      <pc:sldChg chg="modSp new mod">
        <pc:chgData name="Steve Shellhammer" userId="0e71f22d-ee3e-49c0-82ff-dbc290af8082" providerId="ADAL" clId="{1FA6D0C0-13E4-43A5-BF3F-B30898E9E2C6}" dt="2020-10-30T19:52:46.284" v="7066" actId="20577"/>
        <pc:sldMkLst>
          <pc:docMk/>
          <pc:sldMk cId="2364953142" sldId="275"/>
        </pc:sldMkLst>
        <pc:spChg chg="mod">
          <ac:chgData name="Steve Shellhammer" userId="0e71f22d-ee3e-49c0-82ff-dbc290af8082" providerId="ADAL" clId="{1FA6D0C0-13E4-43A5-BF3F-B30898E9E2C6}" dt="2020-10-30T19:23:03.607" v="4809" actId="14100"/>
          <ac:spMkLst>
            <pc:docMk/>
            <pc:sldMk cId="2364953142" sldId="275"/>
            <ac:spMk id="2" creationId="{C87CAFD7-DA9F-4E92-AF76-DF0E7700B142}"/>
          </ac:spMkLst>
        </pc:spChg>
        <pc:spChg chg="mod">
          <ac:chgData name="Steve Shellhammer" userId="0e71f22d-ee3e-49c0-82ff-dbc290af8082" providerId="ADAL" clId="{1FA6D0C0-13E4-43A5-BF3F-B30898E9E2C6}" dt="2020-10-30T19:52:46.284" v="7066" actId="20577"/>
          <ac:spMkLst>
            <pc:docMk/>
            <pc:sldMk cId="2364953142" sldId="275"/>
            <ac:spMk id="3" creationId="{4035FE75-1DF9-4956-B84C-C87774FDCDEC}"/>
          </ac:spMkLst>
        </pc:spChg>
      </pc:sldChg>
      <pc:sldChg chg="modSp new mod">
        <pc:chgData name="Steve Shellhammer" userId="0e71f22d-ee3e-49c0-82ff-dbc290af8082" providerId="ADAL" clId="{1FA6D0C0-13E4-43A5-BF3F-B30898E9E2C6}" dt="2020-10-30T19:31:07.181" v="5814" actId="20577"/>
        <pc:sldMkLst>
          <pc:docMk/>
          <pc:sldMk cId="2486563422" sldId="276"/>
        </pc:sldMkLst>
        <pc:spChg chg="mod">
          <ac:chgData name="Steve Shellhammer" userId="0e71f22d-ee3e-49c0-82ff-dbc290af8082" providerId="ADAL" clId="{1FA6D0C0-13E4-43A5-BF3F-B30898E9E2C6}" dt="2020-10-30T19:28:26.913" v="5381" actId="20577"/>
          <ac:spMkLst>
            <pc:docMk/>
            <pc:sldMk cId="2486563422" sldId="276"/>
            <ac:spMk id="2" creationId="{43C87DE8-690B-40D7-A6DD-E1A4C018475D}"/>
          </ac:spMkLst>
        </pc:spChg>
        <pc:spChg chg="mod">
          <ac:chgData name="Steve Shellhammer" userId="0e71f22d-ee3e-49c0-82ff-dbc290af8082" providerId="ADAL" clId="{1FA6D0C0-13E4-43A5-BF3F-B30898E9E2C6}" dt="2020-10-30T19:31:07.181" v="5814" actId="20577"/>
          <ac:spMkLst>
            <pc:docMk/>
            <pc:sldMk cId="2486563422" sldId="276"/>
            <ac:spMk id="3" creationId="{599B935B-3D65-4ABE-B79C-AB2C32193C85}"/>
          </ac:spMkLst>
        </pc:spChg>
      </pc:sldChg>
      <pc:sldChg chg="modSp new mod">
        <pc:chgData name="Steve Shellhammer" userId="0e71f22d-ee3e-49c0-82ff-dbc290af8082" providerId="ADAL" clId="{1FA6D0C0-13E4-43A5-BF3F-B30898E9E2C6}" dt="2020-10-30T19:39:59.856" v="6852" actId="20577"/>
        <pc:sldMkLst>
          <pc:docMk/>
          <pc:sldMk cId="711975241" sldId="277"/>
        </pc:sldMkLst>
        <pc:spChg chg="mod">
          <ac:chgData name="Steve Shellhammer" userId="0e71f22d-ee3e-49c0-82ff-dbc290af8082" providerId="ADAL" clId="{1FA6D0C0-13E4-43A5-BF3F-B30898E9E2C6}" dt="2020-10-30T19:32:01.736" v="5868" actId="20577"/>
          <ac:spMkLst>
            <pc:docMk/>
            <pc:sldMk cId="711975241" sldId="277"/>
            <ac:spMk id="2" creationId="{CA419E5A-26B1-4CE9-A29C-BE487C865C44}"/>
          </ac:spMkLst>
        </pc:spChg>
        <pc:spChg chg="mod">
          <ac:chgData name="Steve Shellhammer" userId="0e71f22d-ee3e-49c0-82ff-dbc290af8082" providerId="ADAL" clId="{1FA6D0C0-13E4-43A5-BF3F-B30898E9E2C6}" dt="2020-10-30T19:39:59.856" v="6852" actId="20577"/>
          <ac:spMkLst>
            <pc:docMk/>
            <pc:sldMk cId="711975241" sldId="277"/>
            <ac:spMk id="3" creationId="{B8F1C681-74D4-4C70-9E88-826668B41097}"/>
          </ac:spMkLst>
        </pc:spChg>
      </pc:sldChg>
    </pc:docChg>
  </pc:docChgLst>
  <pc:docChgLst>
    <pc:chgData name="Steve Shellhammer" userId="0e71f22d-ee3e-49c0-82ff-dbc290af8082" providerId="ADAL" clId="{9A8F5A9B-1CB4-4C7E-9B2A-DC94F0BD82DD}"/>
    <pc:docChg chg="undo custSel modSld">
      <pc:chgData name="Steve Shellhammer" userId="0e71f22d-ee3e-49c0-82ff-dbc290af8082" providerId="ADAL" clId="{9A8F5A9B-1CB4-4C7E-9B2A-DC94F0BD82DD}" dt="2020-08-26T16:51:41.966" v="570" actId="14100"/>
      <pc:docMkLst>
        <pc:docMk/>
      </pc:docMkLst>
      <pc:sldChg chg="modSp mod">
        <pc:chgData name="Steve Shellhammer" userId="0e71f22d-ee3e-49c0-82ff-dbc290af8082" providerId="ADAL" clId="{9A8F5A9B-1CB4-4C7E-9B2A-DC94F0BD82DD}" dt="2020-08-26T16:46:09.517" v="425" actId="14100"/>
        <pc:sldMkLst>
          <pc:docMk/>
          <pc:sldMk cId="3145523729" sldId="482"/>
        </pc:sldMkLst>
        <pc:spChg chg="mod">
          <ac:chgData name="Steve Shellhammer" userId="0e71f22d-ee3e-49c0-82ff-dbc290af8082" providerId="ADAL" clId="{9A8F5A9B-1CB4-4C7E-9B2A-DC94F0BD82DD}" dt="2020-08-26T16:45:47.609" v="420" actId="1076"/>
          <ac:spMkLst>
            <pc:docMk/>
            <pc:sldMk cId="3145523729" sldId="482"/>
            <ac:spMk id="2" creationId="{005DAA92-A641-45E9-9B1B-72663ACAA312}"/>
          </ac:spMkLst>
        </pc:spChg>
        <pc:spChg chg="mod">
          <ac:chgData name="Steve Shellhammer" userId="0e71f22d-ee3e-49c0-82ff-dbc290af8082" providerId="ADAL" clId="{9A8F5A9B-1CB4-4C7E-9B2A-DC94F0BD82DD}" dt="2020-08-26T16:46:09.517" v="425" actId="14100"/>
          <ac:spMkLst>
            <pc:docMk/>
            <pc:sldMk cId="3145523729" sldId="482"/>
            <ac:spMk id="3" creationId="{85E764BB-08F0-4F5B-87CC-541A3CA35AB1}"/>
          </ac:spMkLst>
        </pc:spChg>
      </pc:sldChg>
      <pc:sldChg chg="modSp mod">
        <pc:chgData name="Steve Shellhammer" userId="0e71f22d-ee3e-49c0-82ff-dbc290af8082" providerId="ADAL" clId="{9A8F5A9B-1CB4-4C7E-9B2A-DC94F0BD82DD}" dt="2020-08-26T16:51:41.966" v="570" actId="14100"/>
        <pc:sldMkLst>
          <pc:docMk/>
          <pc:sldMk cId="675243109" sldId="487"/>
        </pc:sldMkLst>
        <pc:spChg chg="mod">
          <ac:chgData name="Steve Shellhammer" userId="0e71f22d-ee3e-49c0-82ff-dbc290af8082" providerId="ADAL" clId="{9A8F5A9B-1CB4-4C7E-9B2A-DC94F0BD82DD}" dt="2020-08-26T00:00:23.060" v="3" actId="1076"/>
          <ac:spMkLst>
            <pc:docMk/>
            <pc:sldMk cId="675243109" sldId="487"/>
            <ac:spMk id="2" creationId="{2F86EDF1-4E29-437A-AD3C-2E8D8E7985BE}"/>
          </ac:spMkLst>
        </pc:spChg>
        <pc:spChg chg="mod">
          <ac:chgData name="Steve Shellhammer" userId="0e71f22d-ee3e-49c0-82ff-dbc290af8082" providerId="ADAL" clId="{9A8F5A9B-1CB4-4C7E-9B2A-DC94F0BD82DD}" dt="2020-08-26T16:51:41.966" v="570" actId="14100"/>
          <ac:spMkLst>
            <pc:docMk/>
            <pc:sldMk cId="675243109" sldId="487"/>
            <ac:spMk id="3" creationId="{F7F3A0E5-FAAC-4B6F-9E0C-21E97D74B750}"/>
          </ac:spMkLst>
        </pc:spChg>
        <pc:spChg chg="mod">
          <ac:chgData name="Steve Shellhammer" userId="0e71f22d-ee3e-49c0-82ff-dbc290af8082" providerId="ADAL" clId="{9A8F5A9B-1CB4-4C7E-9B2A-DC94F0BD82DD}" dt="2020-08-26T16:49:11.643" v="468" actId="1035"/>
          <ac:spMkLst>
            <pc:docMk/>
            <pc:sldMk cId="675243109" sldId="487"/>
            <ac:spMk id="7" creationId="{C3FF793B-028C-4B28-85CC-FD8D7C5052C6}"/>
          </ac:spMkLst>
        </pc:spChg>
        <pc:graphicFrameChg chg="mod modGraphic">
          <ac:chgData name="Steve Shellhammer" userId="0e71f22d-ee3e-49c0-82ff-dbc290af8082" providerId="ADAL" clId="{9A8F5A9B-1CB4-4C7E-9B2A-DC94F0BD82DD}" dt="2020-08-26T16:51:23.387" v="568" actId="1035"/>
          <ac:graphicFrameMkLst>
            <pc:docMk/>
            <pc:sldMk cId="675243109" sldId="487"/>
            <ac:graphicFrameMk id="8" creationId="{3EE1DFF0-4B1A-4854-A798-EB1E74EF18D8}"/>
          </ac:graphicFrameMkLst>
        </pc:graphicFrameChg>
      </pc:sldChg>
    </pc:docChg>
  </pc:docChgLst>
  <pc:docChgLst>
    <pc:chgData name="Steve Shellhammer" userId="0e71f22d-ee3e-49c0-82ff-dbc290af8082" providerId="ADAL" clId="{0EDC4922-B589-4EDB-921E-6E1B1C3E0AF7}"/>
    <pc:docChg chg="modSld">
      <pc:chgData name="Steve Shellhammer" userId="0e71f22d-ee3e-49c0-82ff-dbc290af8082" providerId="ADAL" clId="{0EDC4922-B589-4EDB-921E-6E1B1C3E0AF7}" dt="2020-11-14T16:25:24.426" v="1" actId="20577"/>
      <pc:docMkLst>
        <pc:docMk/>
      </pc:docMkLst>
      <pc:sldChg chg="modSp mod">
        <pc:chgData name="Steve Shellhammer" userId="0e71f22d-ee3e-49c0-82ff-dbc290af8082" providerId="ADAL" clId="{0EDC4922-B589-4EDB-921E-6E1B1C3E0AF7}" dt="2020-11-14T16:25:24.426" v="1" actId="20577"/>
        <pc:sldMkLst>
          <pc:docMk/>
          <pc:sldMk cId="0" sldId="256"/>
        </pc:sldMkLst>
        <pc:spChg chg="mod">
          <ac:chgData name="Steve Shellhammer" userId="0e71f22d-ee3e-49c0-82ff-dbc290af8082" providerId="ADAL" clId="{0EDC4922-B589-4EDB-921E-6E1B1C3E0AF7}" dt="2020-11-14T16:25:24.426" v="1" actId="20577"/>
          <ac:spMkLst>
            <pc:docMk/>
            <pc:sldMk cId="0" sldId="256"/>
            <ac:spMk id="3073" creationId="{00000000-0000-0000-0000-000000000000}"/>
          </ac:spMkLst>
        </pc:spChg>
      </pc:sldChg>
    </pc:docChg>
  </pc:docChgLst>
  <pc:docChgLst>
    <pc:chgData name="Steve Shellhammer" userId="0e71f22d-ee3e-49c0-82ff-dbc290af8082" providerId="ADAL" clId="{467BD3AC-F198-4FA9-8F8B-0EF76C763259}"/>
    <pc:docChg chg="custSel addSld delSld modSld">
      <pc:chgData name="Steve Shellhammer" userId="0e71f22d-ee3e-49c0-82ff-dbc290af8082" providerId="ADAL" clId="{467BD3AC-F198-4FA9-8F8B-0EF76C763259}" dt="2020-08-24T18:15:56.133" v="675" actId="20577"/>
      <pc:docMkLst>
        <pc:docMk/>
      </pc:docMkLst>
      <pc:sldChg chg="modSp mod">
        <pc:chgData name="Steve Shellhammer" userId="0e71f22d-ee3e-49c0-82ff-dbc290af8082" providerId="ADAL" clId="{467BD3AC-F198-4FA9-8F8B-0EF76C763259}" dt="2020-08-24T17:50:33.184" v="18" actId="20577"/>
        <pc:sldMkLst>
          <pc:docMk/>
          <pc:sldMk cId="0" sldId="256"/>
        </pc:sldMkLst>
        <pc:spChg chg="mod">
          <ac:chgData name="Steve Shellhammer" userId="0e71f22d-ee3e-49c0-82ff-dbc290af8082" providerId="ADAL" clId="{467BD3AC-F198-4FA9-8F8B-0EF76C763259}" dt="2020-08-24T17:50:33.184" v="18" actId="20577"/>
          <ac:spMkLst>
            <pc:docMk/>
            <pc:sldMk cId="0" sldId="256"/>
            <ac:spMk id="3073" creationId="{00000000-0000-0000-0000-000000000000}"/>
          </ac:spMkLst>
        </pc:spChg>
      </pc:sldChg>
      <pc:sldChg chg="modSp mod">
        <pc:chgData name="Steve Shellhammer" userId="0e71f22d-ee3e-49c0-82ff-dbc290af8082" providerId="ADAL" clId="{467BD3AC-F198-4FA9-8F8B-0EF76C763259}" dt="2020-08-24T17:50:06.869" v="8" actId="6549"/>
        <pc:sldMkLst>
          <pc:docMk/>
          <pc:sldMk cId="1014374459" sldId="480"/>
        </pc:sldMkLst>
        <pc:spChg chg="mod">
          <ac:chgData name="Steve Shellhammer" userId="0e71f22d-ee3e-49c0-82ff-dbc290af8082" providerId="ADAL" clId="{467BD3AC-F198-4FA9-8F8B-0EF76C763259}" dt="2020-08-24T17:50:06.869" v="8" actId="6549"/>
          <ac:spMkLst>
            <pc:docMk/>
            <pc:sldMk cId="1014374459" sldId="480"/>
            <ac:spMk id="3" creationId="{06AD7F19-BBE7-42D5-81E1-D0A5F4F8AB06}"/>
          </ac:spMkLst>
        </pc:spChg>
      </pc:sldChg>
      <pc:sldChg chg="modSp mod">
        <pc:chgData name="Steve Shellhammer" userId="0e71f22d-ee3e-49c0-82ff-dbc290af8082" providerId="ADAL" clId="{467BD3AC-F198-4FA9-8F8B-0EF76C763259}" dt="2020-08-24T18:15:30.124" v="670" actId="20577"/>
        <pc:sldMkLst>
          <pc:docMk/>
          <pc:sldMk cId="3145523729" sldId="482"/>
        </pc:sldMkLst>
        <pc:spChg chg="mod">
          <ac:chgData name="Steve Shellhammer" userId="0e71f22d-ee3e-49c0-82ff-dbc290af8082" providerId="ADAL" clId="{467BD3AC-F198-4FA9-8F8B-0EF76C763259}" dt="2020-08-24T18:13:18.014" v="595" actId="20577"/>
          <ac:spMkLst>
            <pc:docMk/>
            <pc:sldMk cId="3145523729" sldId="482"/>
            <ac:spMk id="2" creationId="{005DAA92-A641-45E9-9B1B-72663ACAA312}"/>
          </ac:spMkLst>
        </pc:spChg>
        <pc:spChg chg="mod">
          <ac:chgData name="Steve Shellhammer" userId="0e71f22d-ee3e-49c0-82ff-dbc290af8082" providerId="ADAL" clId="{467BD3AC-F198-4FA9-8F8B-0EF76C763259}" dt="2020-08-24T18:15:30.124" v="670" actId="20577"/>
          <ac:spMkLst>
            <pc:docMk/>
            <pc:sldMk cId="3145523729" sldId="482"/>
            <ac:spMk id="3" creationId="{85E764BB-08F0-4F5B-87CC-541A3CA35AB1}"/>
          </ac:spMkLst>
        </pc:spChg>
      </pc:sldChg>
      <pc:sldChg chg="modSp mod">
        <pc:chgData name="Steve Shellhammer" userId="0e71f22d-ee3e-49c0-82ff-dbc290af8082" providerId="ADAL" clId="{467BD3AC-F198-4FA9-8F8B-0EF76C763259}" dt="2020-08-24T17:50:57.965" v="22" actId="20577"/>
        <pc:sldMkLst>
          <pc:docMk/>
          <pc:sldMk cId="323650932" sldId="483"/>
        </pc:sldMkLst>
        <pc:spChg chg="mod">
          <ac:chgData name="Steve Shellhammer" userId="0e71f22d-ee3e-49c0-82ff-dbc290af8082" providerId="ADAL" clId="{467BD3AC-F198-4FA9-8F8B-0EF76C763259}" dt="2020-08-24T17:50:57.965" v="22" actId="20577"/>
          <ac:spMkLst>
            <pc:docMk/>
            <pc:sldMk cId="323650932" sldId="483"/>
            <ac:spMk id="3" creationId="{2568EDD7-0DD7-4C69-9997-C9202D2F8482}"/>
          </ac:spMkLst>
        </pc:spChg>
      </pc:sldChg>
      <pc:sldChg chg="modSp mod">
        <pc:chgData name="Steve Shellhammer" userId="0e71f22d-ee3e-49c0-82ff-dbc290af8082" providerId="ADAL" clId="{467BD3AC-F198-4FA9-8F8B-0EF76C763259}" dt="2020-08-24T17:58:08.830" v="98" actId="1076"/>
        <pc:sldMkLst>
          <pc:docMk/>
          <pc:sldMk cId="1334691016" sldId="485"/>
        </pc:sldMkLst>
        <pc:picChg chg="mod">
          <ac:chgData name="Steve Shellhammer" userId="0e71f22d-ee3e-49c0-82ff-dbc290af8082" providerId="ADAL" clId="{467BD3AC-F198-4FA9-8F8B-0EF76C763259}" dt="2020-08-24T17:58:08.830" v="98" actId="1076"/>
          <ac:picMkLst>
            <pc:docMk/>
            <pc:sldMk cId="1334691016" sldId="485"/>
            <ac:picMk id="7" creationId="{5DDC645C-1EC6-4D45-A9C1-97D679B27F80}"/>
          </ac:picMkLst>
        </pc:picChg>
      </pc:sldChg>
      <pc:sldChg chg="modSp mod">
        <pc:chgData name="Steve Shellhammer" userId="0e71f22d-ee3e-49c0-82ff-dbc290af8082" providerId="ADAL" clId="{467BD3AC-F198-4FA9-8F8B-0EF76C763259}" dt="2020-08-24T18:07:09.017" v="376" actId="20577"/>
        <pc:sldMkLst>
          <pc:docMk/>
          <pc:sldMk cId="2415202813" sldId="486"/>
        </pc:sldMkLst>
        <pc:spChg chg="mod">
          <ac:chgData name="Steve Shellhammer" userId="0e71f22d-ee3e-49c0-82ff-dbc290af8082" providerId="ADAL" clId="{467BD3AC-F198-4FA9-8F8B-0EF76C763259}" dt="2020-08-24T18:07:09.017" v="376" actId="20577"/>
          <ac:spMkLst>
            <pc:docMk/>
            <pc:sldMk cId="2415202813" sldId="486"/>
            <ac:spMk id="3" creationId="{85E764BB-08F0-4F5B-87CC-541A3CA35AB1}"/>
          </ac:spMkLst>
        </pc:spChg>
      </pc:sldChg>
      <pc:sldChg chg="addSp modSp mod">
        <pc:chgData name="Steve Shellhammer" userId="0e71f22d-ee3e-49c0-82ff-dbc290af8082" providerId="ADAL" clId="{467BD3AC-F198-4FA9-8F8B-0EF76C763259}" dt="2020-08-24T18:15:00.246" v="653" actId="403"/>
        <pc:sldMkLst>
          <pc:docMk/>
          <pc:sldMk cId="675243109" sldId="487"/>
        </pc:sldMkLst>
        <pc:spChg chg="mod">
          <ac:chgData name="Steve Shellhammer" userId="0e71f22d-ee3e-49c0-82ff-dbc290af8082" providerId="ADAL" clId="{467BD3AC-F198-4FA9-8F8B-0EF76C763259}" dt="2020-08-24T18:00:23.943" v="200" actId="14100"/>
          <ac:spMkLst>
            <pc:docMk/>
            <pc:sldMk cId="675243109" sldId="487"/>
            <ac:spMk id="2" creationId="{2F86EDF1-4E29-437A-AD3C-2E8D8E7985BE}"/>
          </ac:spMkLst>
        </pc:spChg>
        <pc:spChg chg="mod">
          <ac:chgData name="Steve Shellhammer" userId="0e71f22d-ee3e-49c0-82ff-dbc290af8082" providerId="ADAL" clId="{467BD3AC-F198-4FA9-8F8B-0EF76C763259}" dt="2020-08-24T18:13:03.042" v="587" actId="20577"/>
          <ac:spMkLst>
            <pc:docMk/>
            <pc:sldMk cId="675243109" sldId="487"/>
            <ac:spMk id="3" creationId="{F7F3A0E5-FAAC-4B6F-9E0C-21E97D74B750}"/>
          </ac:spMkLst>
        </pc:spChg>
        <pc:spChg chg="add mod">
          <ac:chgData name="Steve Shellhammer" userId="0e71f22d-ee3e-49c0-82ff-dbc290af8082" providerId="ADAL" clId="{467BD3AC-F198-4FA9-8F8B-0EF76C763259}" dt="2020-08-24T18:14:55.447" v="652" actId="14100"/>
          <ac:spMkLst>
            <pc:docMk/>
            <pc:sldMk cId="675243109" sldId="487"/>
            <ac:spMk id="7" creationId="{C3FF793B-028C-4B28-85CC-FD8D7C5052C6}"/>
          </ac:spMkLst>
        </pc:spChg>
        <pc:graphicFrameChg chg="add mod modGraphic">
          <ac:chgData name="Steve Shellhammer" userId="0e71f22d-ee3e-49c0-82ff-dbc290af8082" providerId="ADAL" clId="{467BD3AC-F198-4FA9-8F8B-0EF76C763259}" dt="2020-08-24T18:15:00.246" v="653" actId="403"/>
          <ac:graphicFrameMkLst>
            <pc:docMk/>
            <pc:sldMk cId="675243109" sldId="487"/>
            <ac:graphicFrameMk id="8" creationId="{3EE1DFF0-4B1A-4854-A798-EB1E74EF18D8}"/>
          </ac:graphicFrameMkLst>
        </pc:graphicFrameChg>
      </pc:sldChg>
      <pc:sldChg chg="modSp mod">
        <pc:chgData name="Steve Shellhammer" userId="0e71f22d-ee3e-49c0-82ff-dbc290af8082" providerId="ADAL" clId="{467BD3AC-F198-4FA9-8F8B-0EF76C763259}" dt="2020-08-24T18:15:49.246" v="671" actId="404"/>
        <pc:sldMkLst>
          <pc:docMk/>
          <pc:sldMk cId="3208908905" sldId="488"/>
        </pc:sldMkLst>
        <pc:graphicFrameChg chg="modGraphic">
          <ac:chgData name="Steve Shellhammer" userId="0e71f22d-ee3e-49c0-82ff-dbc290af8082" providerId="ADAL" clId="{467BD3AC-F198-4FA9-8F8B-0EF76C763259}" dt="2020-08-24T18:15:49.246" v="671" actId="404"/>
          <ac:graphicFrameMkLst>
            <pc:docMk/>
            <pc:sldMk cId="3208908905" sldId="488"/>
            <ac:graphicFrameMk id="7" creationId="{000B318F-0BF1-442D-95EA-0B75D102DB6D}"/>
          </ac:graphicFrameMkLst>
        </pc:graphicFrameChg>
      </pc:sldChg>
      <pc:sldChg chg="modSp mod">
        <pc:chgData name="Steve Shellhammer" userId="0e71f22d-ee3e-49c0-82ff-dbc290af8082" providerId="ADAL" clId="{467BD3AC-F198-4FA9-8F8B-0EF76C763259}" dt="2020-08-24T18:15:56.133" v="675" actId="20577"/>
        <pc:sldMkLst>
          <pc:docMk/>
          <pc:sldMk cId="847141214" sldId="489"/>
        </pc:sldMkLst>
        <pc:spChg chg="mod">
          <ac:chgData name="Steve Shellhammer" userId="0e71f22d-ee3e-49c0-82ff-dbc290af8082" providerId="ADAL" clId="{467BD3AC-F198-4FA9-8F8B-0EF76C763259}" dt="2020-08-24T18:15:56.133" v="675" actId="20577"/>
          <ac:spMkLst>
            <pc:docMk/>
            <pc:sldMk cId="847141214" sldId="489"/>
            <ac:spMk id="3" creationId="{2FECA816-EEB6-4F6E-AF54-D0FEA8EB7482}"/>
          </ac:spMkLst>
        </pc:spChg>
      </pc:sldChg>
      <pc:sldChg chg="modSp mod">
        <pc:chgData name="Steve Shellhammer" userId="0e71f22d-ee3e-49c0-82ff-dbc290af8082" providerId="ADAL" clId="{467BD3AC-F198-4FA9-8F8B-0EF76C763259}" dt="2020-08-24T18:01:34.366" v="208" actId="20577"/>
        <pc:sldMkLst>
          <pc:docMk/>
          <pc:sldMk cId="506027600" sldId="490"/>
        </pc:sldMkLst>
        <pc:spChg chg="mod">
          <ac:chgData name="Steve Shellhammer" userId="0e71f22d-ee3e-49c0-82ff-dbc290af8082" providerId="ADAL" clId="{467BD3AC-F198-4FA9-8F8B-0EF76C763259}" dt="2020-08-24T17:57:37.140" v="71" actId="1076"/>
          <ac:spMkLst>
            <pc:docMk/>
            <pc:sldMk cId="506027600" sldId="490"/>
            <ac:spMk id="2" creationId="{005DAA92-A641-45E9-9B1B-72663ACAA312}"/>
          </ac:spMkLst>
        </pc:spChg>
        <pc:spChg chg="mod">
          <ac:chgData name="Steve Shellhammer" userId="0e71f22d-ee3e-49c0-82ff-dbc290af8082" providerId="ADAL" clId="{467BD3AC-F198-4FA9-8F8B-0EF76C763259}" dt="2020-08-24T18:01:34.366" v="208" actId="20577"/>
          <ac:spMkLst>
            <pc:docMk/>
            <pc:sldMk cId="506027600" sldId="490"/>
            <ac:spMk id="3" creationId="{85E764BB-08F0-4F5B-87CC-541A3CA35AB1}"/>
          </ac:spMkLst>
        </pc:spChg>
        <pc:picChg chg="mod">
          <ac:chgData name="Steve Shellhammer" userId="0e71f22d-ee3e-49c0-82ff-dbc290af8082" providerId="ADAL" clId="{467BD3AC-F198-4FA9-8F8B-0EF76C763259}" dt="2020-08-24T18:01:22.506" v="204" actId="1076"/>
          <ac:picMkLst>
            <pc:docMk/>
            <pc:sldMk cId="506027600" sldId="490"/>
            <ac:picMk id="9" creationId="{9DD57DE5-AF6C-40B1-A155-AB448FE707D0}"/>
          </ac:picMkLst>
        </pc:picChg>
      </pc:sldChg>
      <pc:sldChg chg="addSp delSp modSp new del mod">
        <pc:chgData name="Steve Shellhammer" userId="0e71f22d-ee3e-49c0-82ff-dbc290af8082" providerId="ADAL" clId="{467BD3AC-F198-4FA9-8F8B-0EF76C763259}" dt="2020-08-24T18:10:49.857" v="522" actId="47"/>
        <pc:sldMkLst>
          <pc:docMk/>
          <pc:sldMk cId="634102025" sldId="491"/>
        </pc:sldMkLst>
        <pc:spChg chg="del">
          <ac:chgData name="Steve Shellhammer" userId="0e71f22d-ee3e-49c0-82ff-dbc290af8082" providerId="ADAL" clId="{467BD3AC-F198-4FA9-8F8B-0EF76C763259}" dt="2020-08-24T18:02:32.856" v="210" actId="3680"/>
          <ac:spMkLst>
            <pc:docMk/>
            <pc:sldMk cId="634102025" sldId="491"/>
            <ac:spMk id="3" creationId="{4548D7F8-968D-49C8-B813-55A4DF4F9062}"/>
          </ac:spMkLst>
        </pc:spChg>
        <pc:graphicFrameChg chg="add mod ord modGraphic">
          <ac:chgData name="Steve Shellhammer" userId="0e71f22d-ee3e-49c0-82ff-dbc290af8082" providerId="ADAL" clId="{467BD3AC-F198-4FA9-8F8B-0EF76C763259}" dt="2020-08-24T18:09:13.285" v="517" actId="404"/>
          <ac:graphicFrameMkLst>
            <pc:docMk/>
            <pc:sldMk cId="634102025" sldId="491"/>
            <ac:graphicFrameMk id="7" creationId="{4F1ACEC2-331B-42CC-9998-446F904EBBA7}"/>
          </ac:graphicFrameMkLst>
        </pc:graphicFrameChg>
      </pc:sldChg>
      <pc:sldChg chg="modSp new del mod">
        <pc:chgData name="Steve Shellhammer" userId="0e71f22d-ee3e-49c0-82ff-dbc290af8082" providerId="ADAL" clId="{467BD3AC-F198-4FA9-8F8B-0EF76C763259}" dt="2020-08-24T18:09:01.289" v="516" actId="47"/>
        <pc:sldMkLst>
          <pc:docMk/>
          <pc:sldMk cId="1392521135" sldId="492"/>
        </pc:sldMkLst>
        <pc:spChg chg="mod">
          <ac:chgData name="Steve Shellhammer" userId="0e71f22d-ee3e-49c0-82ff-dbc290af8082" providerId="ADAL" clId="{467BD3AC-F198-4FA9-8F8B-0EF76C763259}" dt="2020-08-24T18:08:07.189" v="452" actId="20577"/>
          <ac:spMkLst>
            <pc:docMk/>
            <pc:sldMk cId="1392521135" sldId="492"/>
            <ac:spMk id="3" creationId="{DC0C9A4C-BF35-4DE5-8A62-942C45A4EB62}"/>
          </ac:spMkLst>
        </pc:spChg>
      </pc:sldChg>
    </pc:docChg>
  </pc:docChgLst>
  <pc:docChgLst>
    <pc:chgData name="Steve Shellhammer" userId="0e71f22d-ee3e-49c0-82ff-dbc290af8082" providerId="ADAL" clId="{DF41E3CF-BC06-4119-80BC-6488C9AEF35D}"/>
    <pc:docChg chg="undo redo custSel modSld">
      <pc:chgData name="Steve Shellhammer" userId="0e71f22d-ee3e-49c0-82ff-dbc290af8082" providerId="ADAL" clId="{DF41E3CF-BC06-4119-80BC-6488C9AEF35D}" dt="2020-09-08T19:41:13.341" v="4" actId="20577"/>
      <pc:docMkLst>
        <pc:docMk/>
      </pc:docMkLst>
      <pc:sldChg chg="modSp mod">
        <pc:chgData name="Steve Shellhammer" userId="0e71f22d-ee3e-49c0-82ff-dbc290af8082" providerId="ADAL" clId="{DF41E3CF-BC06-4119-80BC-6488C9AEF35D}" dt="2020-08-26T17:07:37.534" v="2" actId="2165"/>
        <pc:sldMkLst>
          <pc:docMk/>
          <pc:sldMk cId="0" sldId="256"/>
        </pc:sldMkLst>
        <pc:graphicFrameChg chg="modGraphic">
          <ac:chgData name="Steve Shellhammer" userId="0e71f22d-ee3e-49c0-82ff-dbc290af8082" providerId="ADAL" clId="{DF41E3CF-BC06-4119-80BC-6488C9AEF35D}" dt="2020-08-26T17:07:37.534" v="2" actId="2165"/>
          <ac:graphicFrameMkLst>
            <pc:docMk/>
            <pc:sldMk cId="0" sldId="256"/>
            <ac:graphicFrameMk id="10" creationId="{56BFF8FC-15E6-4208-9DB8-296FB6B5AC3E}"/>
          </ac:graphicFrameMkLst>
        </pc:graphicFrameChg>
      </pc:sldChg>
      <pc:sldChg chg="modSp mod">
        <pc:chgData name="Steve Shellhammer" userId="0e71f22d-ee3e-49c0-82ff-dbc290af8082" providerId="ADAL" clId="{DF41E3CF-BC06-4119-80BC-6488C9AEF35D}" dt="2020-08-26T17:07:50.174" v="3" actId="6549"/>
        <pc:sldMkLst>
          <pc:docMk/>
          <pc:sldMk cId="1632125" sldId="479"/>
        </pc:sldMkLst>
        <pc:spChg chg="mod">
          <ac:chgData name="Steve Shellhammer" userId="0e71f22d-ee3e-49c0-82ff-dbc290af8082" providerId="ADAL" clId="{DF41E3CF-BC06-4119-80BC-6488C9AEF35D}" dt="2020-08-26T17:07:50.174" v="3" actId="6549"/>
          <ac:spMkLst>
            <pc:docMk/>
            <pc:sldMk cId="1632125" sldId="479"/>
            <ac:spMk id="3" creationId="{95F00F21-C9D4-41E9-8AE4-5CB8F3844943}"/>
          </ac:spMkLst>
        </pc:spChg>
      </pc:sldChg>
      <pc:sldChg chg="modSp mod">
        <pc:chgData name="Steve Shellhammer" userId="0e71f22d-ee3e-49c0-82ff-dbc290af8082" providerId="ADAL" clId="{DF41E3CF-BC06-4119-80BC-6488C9AEF35D}" dt="2020-09-08T19:41:13.341" v="4" actId="20577"/>
        <pc:sldMkLst>
          <pc:docMk/>
          <pc:sldMk cId="1014374459" sldId="480"/>
        </pc:sldMkLst>
        <pc:spChg chg="mod">
          <ac:chgData name="Steve Shellhammer" userId="0e71f22d-ee3e-49c0-82ff-dbc290af8082" providerId="ADAL" clId="{DF41E3CF-BC06-4119-80BC-6488C9AEF35D}" dt="2020-09-08T19:41:13.341" v="4" actId="20577"/>
          <ac:spMkLst>
            <pc:docMk/>
            <pc:sldMk cId="1014374459" sldId="480"/>
            <ac:spMk id="3" creationId="{06AD7F19-BBE7-42D5-81E1-D0A5F4F8AB06}"/>
          </ac:spMkLst>
        </pc:spChg>
      </pc:sldChg>
    </pc:docChg>
  </pc:docChgLst>
  <pc:docChgLst>
    <pc:chgData name="Steve Shellhammer" userId="0e71f22d-ee3e-49c0-82ff-dbc290af8082" providerId="ADAL" clId="{2BE6910C-655B-4FE8-BD39-187557BD49BF}"/>
    <pc:docChg chg="undo custSel addSld delSld modSld">
      <pc:chgData name="Steve Shellhammer" userId="0e71f22d-ee3e-49c0-82ff-dbc290af8082" providerId="ADAL" clId="{2BE6910C-655B-4FE8-BD39-187557BD49BF}" dt="2021-02-05T17:40:13.733" v="3314" actId="1035"/>
      <pc:docMkLst>
        <pc:docMk/>
      </pc:docMkLst>
      <pc:sldChg chg="modSp mod">
        <pc:chgData name="Steve Shellhammer" userId="0e71f22d-ee3e-49c0-82ff-dbc290af8082" providerId="ADAL" clId="{2BE6910C-655B-4FE8-BD39-187557BD49BF}" dt="2021-02-05T00:40:18.494" v="65"/>
        <pc:sldMkLst>
          <pc:docMk/>
          <pc:sldMk cId="0" sldId="256"/>
        </pc:sldMkLst>
        <pc:spChg chg="mod">
          <ac:chgData name="Steve Shellhammer" userId="0e71f22d-ee3e-49c0-82ff-dbc290af8082" providerId="ADAL" clId="{2BE6910C-655B-4FE8-BD39-187557BD49BF}" dt="2021-02-05T00:39:11.266" v="41" actId="20577"/>
          <ac:spMkLst>
            <pc:docMk/>
            <pc:sldMk cId="0" sldId="256"/>
            <ac:spMk id="3073" creationId="{00000000-0000-0000-0000-000000000000}"/>
          </ac:spMkLst>
        </pc:spChg>
        <pc:spChg chg="mod">
          <ac:chgData name="Steve Shellhammer" userId="0e71f22d-ee3e-49c0-82ff-dbc290af8082" providerId="ADAL" clId="{2BE6910C-655B-4FE8-BD39-187557BD49BF}" dt="2021-02-05T00:39:32.688" v="47" actId="20577"/>
          <ac:spMkLst>
            <pc:docMk/>
            <pc:sldMk cId="0" sldId="256"/>
            <ac:spMk id="3074" creationId="{00000000-0000-0000-0000-000000000000}"/>
          </ac:spMkLst>
        </pc:spChg>
        <pc:graphicFrameChg chg="mod modGraphic">
          <ac:chgData name="Steve Shellhammer" userId="0e71f22d-ee3e-49c0-82ff-dbc290af8082" providerId="ADAL" clId="{2BE6910C-655B-4FE8-BD39-187557BD49BF}" dt="2021-02-05T00:40:18.494" v="65"/>
          <ac:graphicFrameMkLst>
            <pc:docMk/>
            <pc:sldMk cId="0" sldId="256"/>
            <ac:graphicFrameMk id="10" creationId="{56BFF8FC-15E6-4208-9DB8-296FB6B5AC3E}"/>
          </ac:graphicFrameMkLst>
        </pc:graphicFrameChg>
      </pc:sldChg>
      <pc:sldChg chg="del">
        <pc:chgData name="Steve Shellhammer" userId="0e71f22d-ee3e-49c0-82ff-dbc290af8082" providerId="ADAL" clId="{2BE6910C-655B-4FE8-BD39-187557BD49BF}" dt="2021-02-05T00:40:29.769" v="66" actId="47"/>
        <pc:sldMkLst>
          <pc:docMk/>
          <pc:sldMk cId="1469444791" sldId="257"/>
        </pc:sldMkLst>
      </pc:sldChg>
      <pc:sldChg chg="addSp modSp new mod">
        <pc:chgData name="Steve Shellhammer" userId="0e71f22d-ee3e-49c0-82ff-dbc290af8082" providerId="ADAL" clId="{2BE6910C-655B-4FE8-BD39-187557BD49BF}" dt="2021-02-05T17:40:13.733" v="3314" actId="1035"/>
        <pc:sldMkLst>
          <pc:docMk/>
          <pc:sldMk cId="3416484593" sldId="257"/>
        </pc:sldMkLst>
        <pc:spChg chg="mod">
          <ac:chgData name="Steve Shellhammer" userId="0e71f22d-ee3e-49c0-82ff-dbc290af8082" providerId="ADAL" clId="{2BE6910C-655B-4FE8-BD39-187557BD49BF}" dt="2021-02-05T00:49:12.251" v="758" actId="14100"/>
          <ac:spMkLst>
            <pc:docMk/>
            <pc:sldMk cId="3416484593" sldId="257"/>
            <ac:spMk id="2" creationId="{D115C41D-7351-4BA4-A93F-C30532F0AE9E}"/>
          </ac:spMkLst>
        </pc:spChg>
        <pc:spChg chg="mod">
          <ac:chgData name="Steve Shellhammer" userId="0e71f22d-ee3e-49c0-82ff-dbc290af8082" providerId="ADAL" clId="{2BE6910C-655B-4FE8-BD39-187557BD49BF}" dt="2021-02-05T00:50:13.135" v="773" actId="14100"/>
          <ac:spMkLst>
            <pc:docMk/>
            <pc:sldMk cId="3416484593" sldId="257"/>
            <ac:spMk id="3" creationId="{92939BCB-B75A-4CED-924C-E7435A319699}"/>
          </ac:spMkLst>
        </pc:spChg>
        <pc:spChg chg="add mod">
          <ac:chgData name="Steve Shellhammer" userId="0e71f22d-ee3e-49c0-82ff-dbc290af8082" providerId="ADAL" clId="{2BE6910C-655B-4FE8-BD39-187557BD49BF}" dt="2021-02-05T17:25:14.223" v="2726" actId="14100"/>
          <ac:spMkLst>
            <pc:docMk/>
            <pc:sldMk cId="3416484593" sldId="257"/>
            <ac:spMk id="9" creationId="{A2FFF5BC-0033-459D-8CDB-8847AD238E24}"/>
          </ac:spMkLst>
        </pc:spChg>
        <pc:picChg chg="add mod">
          <ac:chgData name="Steve Shellhammer" userId="0e71f22d-ee3e-49c0-82ff-dbc290af8082" providerId="ADAL" clId="{2BE6910C-655B-4FE8-BD39-187557BD49BF}" dt="2021-02-05T17:25:05.762" v="2723" actId="1076"/>
          <ac:picMkLst>
            <pc:docMk/>
            <pc:sldMk cId="3416484593" sldId="257"/>
            <ac:picMk id="8" creationId="{BF46574F-ACE4-4CCD-97F3-7AA142DE7667}"/>
          </ac:picMkLst>
        </pc:picChg>
        <pc:picChg chg="add mod">
          <ac:chgData name="Steve Shellhammer" userId="0e71f22d-ee3e-49c0-82ff-dbc290af8082" providerId="ADAL" clId="{2BE6910C-655B-4FE8-BD39-187557BD49BF}" dt="2021-02-05T17:40:13.733" v="3314" actId="1035"/>
          <ac:picMkLst>
            <pc:docMk/>
            <pc:sldMk cId="3416484593" sldId="257"/>
            <ac:picMk id="11" creationId="{94249B72-4717-4074-AE37-ED302FBA3767}"/>
          </ac:picMkLst>
        </pc:picChg>
      </pc:sldChg>
      <pc:sldChg chg="modSp new mod">
        <pc:chgData name="Steve Shellhammer" userId="0e71f22d-ee3e-49c0-82ff-dbc290af8082" providerId="ADAL" clId="{2BE6910C-655B-4FE8-BD39-187557BD49BF}" dt="2021-02-05T17:14:01.219" v="2570" actId="20577"/>
        <pc:sldMkLst>
          <pc:docMk/>
          <pc:sldMk cId="2011023064" sldId="258"/>
        </pc:sldMkLst>
        <pc:spChg chg="mod">
          <ac:chgData name="Steve Shellhammer" userId="0e71f22d-ee3e-49c0-82ff-dbc290af8082" providerId="ADAL" clId="{2BE6910C-655B-4FE8-BD39-187557BD49BF}" dt="2021-02-05T00:52:07.769" v="894" actId="14100"/>
          <ac:spMkLst>
            <pc:docMk/>
            <pc:sldMk cId="2011023064" sldId="258"/>
            <ac:spMk id="2" creationId="{F1CFDC06-867B-49E1-80F0-B5EDC1F08F33}"/>
          </ac:spMkLst>
        </pc:spChg>
        <pc:spChg chg="mod">
          <ac:chgData name="Steve Shellhammer" userId="0e71f22d-ee3e-49c0-82ff-dbc290af8082" providerId="ADAL" clId="{2BE6910C-655B-4FE8-BD39-187557BD49BF}" dt="2021-02-05T17:14:01.219" v="2570" actId="20577"/>
          <ac:spMkLst>
            <pc:docMk/>
            <pc:sldMk cId="2011023064" sldId="258"/>
            <ac:spMk id="3" creationId="{34DCCACE-DF08-4519-8439-6CB335272419}"/>
          </ac:spMkLst>
        </pc:spChg>
      </pc:sldChg>
      <pc:sldChg chg="del">
        <pc:chgData name="Steve Shellhammer" userId="0e71f22d-ee3e-49c0-82ff-dbc290af8082" providerId="ADAL" clId="{2BE6910C-655B-4FE8-BD39-187557BD49BF}" dt="2021-02-05T00:40:29.769" v="66" actId="47"/>
        <pc:sldMkLst>
          <pc:docMk/>
          <pc:sldMk cId="4279591397" sldId="258"/>
        </pc:sldMkLst>
      </pc:sldChg>
      <pc:sldChg chg="addSp delSp modSp new mod">
        <pc:chgData name="Steve Shellhammer" userId="0e71f22d-ee3e-49c0-82ff-dbc290af8082" providerId="ADAL" clId="{2BE6910C-655B-4FE8-BD39-187557BD49BF}" dt="2021-02-05T17:27:37.804" v="2742" actId="20577"/>
        <pc:sldMkLst>
          <pc:docMk/>
          <pc:sldMk cId="363200609" sldId="259"/>
        </pc:sldMkLst>
        <pc:spChg chg="mod">
          <ac:chgData name="Steve Shellhammer" userId="0e71f22d-ee3e-49c0-82ff-dbc290af8082" providerId="ADAL" clId="{2BE6910C-655B-4FE8-BD39-187557BD49BF}" dt="2021-02-05T15:12:28.192" v="1625" actId="14100"/>
          <ac:spMkLst>
            <pc:docMk/>
            <pc:sldMk cId="363200609" sldId="259"/>
            <ac:spMk id="2" creationId="{1CF14550-BCCD-4194-989C-B9F65727B951}"/>
          </ac:spMkLst>
        </pc:spChg>
        <pc:spChg chg="mod">
          <ac:chgData name="Steve Shellhammer" userId="0e71f22d-ee3e-49c0-82ff-dbc290af8082" providerId="ADAL" clId="{2BE6910C-655B-4FE8-BD39-187557BD49BF}" dt="2021-02-05T15:14:33.898" v="1635" actId="255"/>
          <ac:spMkLst>
            <pc:docMk/>
            <pc:sldMk cId="363200609" sldId="259"/>
            <ac:spMk id="3" creationId="{41FB1BFA-8A33-4751-BD2A-C7B90883830E}"/>
          </ac:spMkLst>
        </pc:spChg>
        <pc:spChg chg="add del mod">
          <ac:chgData name="Steve Shellhammer" userId="0e71f22d-ee3e-49c0-82ff-dbc290af8082" providerId="ADAL" clId="{2BE6910C-655B-4FE8-BD39-187557BD49BF}" dt="2021-02-05T15:12:39.961" v="1628" actId="478"/>
          <ac:spMkLst>
            <pc:docMk/>
            <pc:sldMk cId="363200609" sldId="259"/>
            <ac:spMk id="11" creationId="{E692A6E5-A2CB-495B-9554-1DCC64B713EF}"/>
          </ac:spMkLst>
        </pc:spChg>
        <pc:spChg chg="add mod">
          <ac:chgData name="Steve Shellhammer" userId="0e71f22d-ee3e-49c0-82ff-dbc290af8082" providerId="ADAL" clId="{2BE6910C-655B-4FE8-BD39-187557BD49BF}" dt="2021-02-05T17:27:37.804" v="2742" actId="20577"/>
          <ac:spMkLst>
            <pc:docMk/>
            <pc:sldMk cId="363200609" sldId="259"/>
            <ac:spMk id="14" creationId="{F75810C8-9A35-4990-B7A5-7C70529D7B1B}"/>
          </ac:spMkLst>
        </pc:spChg>
        <pc:graphicFrameChg chg="add mod modGraphic">
          <ac:chgData name="Steve Shellhammer" userId="0e71f22d-ee3e-49c0-82ff-dbc290af8082" providerId="ADAL" clId="{2BE6910C-655B-4FE8-BD39-187557BD49BF}" dt="2021-02-05T15:23:48.225" v="1887" actId="20577"/>
          <ac:graphicFrameMkLst>
            <pc:docMk/>
            <pc:sldMk cId="363200609" sldId="259"/>
            <ac:graphicFrameMk id="13" creationId="{88F12C2D-089A-4D7E-987A-C5E4CA011432}"/>
          </ac:graphicFrameMkLst>
        </pc:graphicFrameChg>
        <pc:picChg chg="add del mod">
          <ac:chgData name="Steve Shellhammer" userId="0e71f22d-ee3e-49c0-82ff-dbc290af8082" providerId="ADAL" clId="{2BE6910C-655B-4FE8-BD39-187557BD49BF}" dt="2021-02-05T15:16:44.168" v="1687" actId="478"/>
          <ac:picMkLst>
            <pc:docMk/>
            <pc:sldMk cId="363200609" sldId="259"/>
            <ac:picMk id="8" creationId="{1CD2537F-5DCB-4D2B-A9E9-7DC90E63CA4C}"/>
          </ac:picMkLst>
        </pc:picChg>
        <pc:picChg chg="add del">
          <ac:chgData name="Steve Shellhammer" userId="0e71f22d-ee3e-49c0-82ff-dbc290af8082" providerId="ADAL" clId="{2BE6910C-655B-4FE8-BD39-187557BD49BF}" dt="2021-02-05T01:16:57.949" v="1090" actId="478"/>
          <ac:picMkLst>
            <pc:docMk/>
            <pc:sldMk cId="363200609" sldId="259"/>
            <ac:picMk id="8" creationId="{2DC7FE88-4EBB-4A91-B2D5-C8BD846DB127}"/>
          </ac:picMkLst>
        </pc:picChg>
        <pc:picChg chg="add del">
          <ac:chgData name="Steve Shellhammer" userId="0e71f22d-ee3e-49c0-82ff-dbc290af8082" providerId="ADAL" clId="{2BE6910C-655B-4FE8-BD39-187557BD49BF}" dt="2021-02-05T15:12:24.235" v="1624" actId="478"/>
          <ac:picMkLst>
            <pc:docMk/>
            <pc:sldMk cId="363200609" sldId="259"/>
            <ac:picMk id="10" creationId="{50961071-A8A2-4153-ABDA-0B6D701977A9}"/>
          </ac:picMkLst>
        </pc:picChg>
        <pc:picChg chg="add del mod">
          <ac:chgData name="Steve Shellhammer" userId="0e71f22d-ee3e-49c0-82ff-dbc290af8082" providerId="ADAL" clId="{2BE6910C-655B-4FE8-BD39-187557BD49BF}" dt="2021-02-05T15:41:28.218" v="1930" actId="478"/>
          <ac:picMkLst>
            <pc:docMk/>
            <pc:sldMk cId="363200609" sldId="259"/>
            <ac:picMk id="12" creationId="{FE179502-79E9-4A59-9620-257CC3DF3215}"/>
          </ac:picMkLst>
        </pc:picChg>
        <pc:picChg chg="add mod">
          <ac:chgData name="Steve Shellhammer" userId="0e71f22d-ee3e-49c0-82ff-dbc290af8082" providerId="ADAL" clId="{2BE6910C-655B-4FE8-BD39-187557BD49BF}" dt="2021-02-05T15:42:01.327" v="1936" actId="1076"/>
          <ac:picMkLst>
            <pc:docMk/>
            <pc:sldMk cId="363200609" sldId="259"/>
            <ac:picMk id="16" creationId="{8DAB156B-ACEA-4FAF-8D9B-51631BC84ED8}"/>
          </ac:picMkLst>
        </pc:picChg>
      </pc:sldChg>
      <pc:sldChg chg="del">
        <pc:chgData name="Steve Shellhammer" userId="0e71f22d-ee3e-49c0-82ff-dbc290af8082" providerId="ADAL" clId="{2BE6910C-655B-4FE8-BD39-187557BD49BF}" dt="2021-02-05T00:40:29.769" v="66" actId="47"/>
        <pc:sldMkLst>
          <pc:docMk/>
          <pc:sldMk cId="1465134236" sldId="259"/>
        </pc:sldMkLst>
      </pc:sldChg>
      <pc:sldChg chg="del">
        <pc:chgData name="Steve Shellhammer" userId="0e71f22d-ee3e-49c0-82ff-dbc290af8082" providerId="ADAL" clId="{2BE6910C-655B-4FE8-BD39-187557BD49BF}" dt="2021-02-05T00:40:29.769" v="66" actId="47"/>
        <pc:sldMkLst>
          <pc:docMk/>
          <pc:sldMk cId="924830131" sldId="260"/>
        </pc:sldMkLst>
      </pc:sldChg>
      <pc:sldChg chg="addSp delSp modSp new mod">
        <pc:chgData name="Steve Shellhammer" userId="0e71f22d-ee3e-49c0-82ff-dbc290af8082" providerId="ADAL" clId="{2BE6910C-655B-4FE8-BD39-187557BD49BF}" dt="2021-02-05T17:20:32.792" v="2676" actId="33524"/>
        <pc:sldMkLst>
          <pc:docMk/>
          <pc:sldMk cId="4012903552" sldId="260"/>
        </pc:sldMkLst>
        <pc:spChg chg="mod">
          <ac:chgData name="Steve Shellhammer" userId="0e71f22d-ee3e-49c0-82ff-dbc290af8082" providerId="ADAL" clId="{2BE6910C-655B-4FE8-BD39-187557BD49BF}" dt="2021-02-05T15:37:22.502" v="1926" actId="14100"/>
          <ac:spMkLst>
            <pc:docMk/>
            <pc:sldMk cId="4012903552" sldId="260"/>
            <ac:spMk id="2" creationId="{1F88522A-321B-4725-8AEE-707F91020EA9}"/>
          </ac:spMkLst>
        </pc:spChg>
        <pc:spChg chg="mod">
          <ac:chgData name="Steve Shellhammer" userId="0e71f22d-ee3e-49c0-82ff-dbc290af8082" providerId="ADAL" clId="{2BE6910C-655B-4FE8-BD39-187557BD49BF}" dt="2021-02-05T15:43:38.746" v="1985" actId="14100"/>
          <ac:spMkLst>
            <pc:docMk/>
            <pc:sldMk cId="4012903552" sldId="260"/>
            <ac:spMk id="3" creationId="{4669D603-3FCF-4034-BE11-ED3988DBA29D}"/>
          </ac:spMkLst>
        </pc:spChg>
        <pc:spChg chg="add mod">
          <ac:chgData name="Steve Shellhammer" userId="0e71f22d-ee3e-49c0-82ff-dbc290af8082" providerId="ADAL" clId="{2BE6910C-655B-4FE8-BD39-187557BD49BF}" dt="2021-02-05T17:20:32.792" v="2676" actId="33524"/>
          <ac:spMkLst>
            <pc:docMk/>
            <pc:sldMk cId="4012903552" sldId="260"/>
            <ac:spMk id="8" creationId="{2E6357BA-60A6-47DB-A093-1B4D25D149AB}"/>
          </ac:spMkLst>
        </pc:spChg>
        <pc:spChg chg="add del mod">
          <ac:chgData name="Steve Shellhammer" userId="0e71f22d-ee3e-49c0-82ff-dbc290af8082" providerId="ADAL" clId="{2BE6910C-655B-4FE8-BD39-187557BD49BF}" dt="2021-02-05T15:36:52.022" v="1921" actId="478"/>
          <ac:spMkLst>
            <pc:docMk/>
            <pc:sldMk cId="4012903552" sldId="260"/>
            <ac:spMk id="9" creationId="{66843D3D-9E29-442C-9A28-676828AAB05B}"/>
          </ac:spMkLst>
        </pc:spChg>
        <pc:picChg chg="add del mod">
          <ac:chgData name="Steve Shellhammer" userId="0e71f22d-ee3e-49c0-82ff-dbc290af8082" providerId="ADAL" clId="{2BE6910C-655B-4FE8-BD39-187557BD49BF}" dt="2021-02-05T15:36:48.521" v="1920" actId="478"/>
          <ac:picMkLst>
            <pc:docMk/>
            <pc:sldMk cId="4012903552" sldId="260"/>
            <ac:picMk id="8" creationId="{8B172D7C-629C-4FCF-B326-31C725EA3459}"/>
          </ac:picMkLst>
        </pc:picChg>
        <pc:picChg chg="add del mod">
          <ac:chgData name="Steve Shellhammer" userId="0e71f22d-ee3e-49c0-82ff-dbc290af8082" providerId="ADAL" clId="{2BE6910C-655B-4FE8-BD39-187557BD49BF}" dt="2021-02-05T15:42:14.440" v="1937" actId="478"/>
          <ac:picMkLst>
            <pc:docMk/>
            <pc:sldMk cId="4012903552" sldId="260"/>
            <ac:picMk id="10" creationId="{A3E7BB44-6533-47B7-83AE-276B16CBFC2F}"/>
          </ac:picMkLst>
        </pc:picChg>
        <pc:picChg chg="add mod">
          <ac:chgData name="Steve Shellhammer" userId="0e71f22d-ee3e-49c0-82ff-dbc290af8082" providerId="ADAL" clId="{2BE6910C-655B-4FE8-BD39-187557BD49BF}" dt="2021-02-05T15:43:35.377" v="1984" actId="1076"/>
          <ac:picMkLst>
            <pc:docMk/>
            <pc:sldMk cId="4012903552" sldId="260"/>
            <ac:picMk id="12" creationId="{9489BED0-357F-4B6A-AA03-8F5ACFA37B31}"/>
          </ac:picMkLst>
        </pc:picChg>
      </pc:sldChg>
      <pc:sldChg chg="del">
        <pc:chgData name="Steve Shellhammer" userId="0e71f22d-ee3e-49c0-82ff-dbc290af8082" providerId="ADAL" clId="{2BE6910C-655B-4FE8-BD39-187557BD49BF}" dt="2021-02-05T00:40:29.769" v="66" actId="47"/>
        <pc:sldMkLst>
          <pc:docMk/>
          <pc:sldMk cId="1545110722" sldId="261"/>
        </pc:sldMkLst>
      </pc:sldChg>
      <pc:sldChg chg="addSp delSp modSp new mod">
        <pc:chgData name="Steve Shellhammer" userId="0e71f22d-ee3e-49c0-82ff-dbc290af8082" providerId="ADAL" clId="{2BE6910C-655B-4FE8-BD39-187557BD49BF}" dt="2021-02-05T17:21:34.975" v="2720" actId="6549"/>
        <pc:sldMkLst>
          <pc:docMk/>
          <pc:sldMk cId="3908104288" sldId="261"/>
        </pc:sldMkLst>
        <pc:spChg chg="mod">
          <ac:chgData name="Steve Shellhammer" userId="0e71f22d-ee3e-49c0-82ff-dbc290af8082" providerId="ADAL" clId="{2BE6910C-655B-4FE8-BD39-187557BD49BF}" dt="2021-02-05T15:46:49.536" v="1992" actId="14100"/>
          <ac:spMkLst>
            <pc:docMk/>
            <pc:sldMk cId="3908104288" sldId="261"/>
            <ac:spMk id="2" creationId="{244CB3FB-0EF3-4A95-B87F-4A4790D579B3}"/>
          </ac:spMkLst>
        </pc:spChg>
        <pc:spChg chg="mod">
          <ac:chgData name="Steve Shellhammer" userId="0e71f22d-ee3e-49c0-82ff-dbc290af8082" providerId="ADAL" clId="{2BE6910C-655B-4FE8-BD39-187557BD49BF}" dt="2021-02-05T17:21:34.975" v="2720" actId="6549"/>
          <ac:spMkLst>
            <pc:docMk/>
            <pc:sldMk cId="3908104288" sldId="261"/>
            <ac:spMk id="3" creationId="{C4BD1FD1-272E-445C-8140-ADE43B9D85EB}"/>
          </ac:spMkLst>
        </pc:spChg>
        <pc:picChg chg="add del">
          <ac:chgData name="Steve Shellhammer" userId="0e71f22d-ee3e-49c0-82ff-dbc290af8082" providerId="ADAL" clId="{2BE6910C-655B-4FE8-BD39-187557BD49BF}" dt="2021-02-05T15:43:53.128" v="1986" actId="478"/>
          <ac:picMkLst>
            <pc:docMk/>
            <pc:sldMk cId="3908104288" sldId="261"/>
            <ac:picMk id="8" creationId="{9AE990F7-8176-4680-A006-D27E196A26E4}"/>
          </ac:picMkLst>
        </pc:picChg>
        <pc:picChg chg="add mod">
          <ac:chgData name="Steve Shellhammer" userId="0e71f22d-ee3e-49c0-82ff-dbc290af8082" providerId="ADAL" clId="{2BE6910C-655B-4FE8-BD39-187557BD49BF}" dt="2021-02-05T15:46:35.605" v="1991" actId="1076"/>
          <ac:picMkLst>
            <pc:docMk/>
            <pc:sldMk cId="3908104288" sldId="261"/>
            <ac:picMk id="9" creationId="{6AF03C20-C198-4B24-A31C-746F83CFCBD4}"/>
          </ac:picMkLst>
        </pc:picChg>
      </pc:sldChg>
      <pc:sldChg chg="addSp delSp modSp new del mod">
        <pc:chgData name="Steve Shellhammer" userId="0e71f22d-ee3e-49c0-82ff-dbc290af8082" providerId="ADAL" clId="{2BE6910C-655B-4FE8-BD39-187557BD49BF}" dt="2021-02-05T15:23:14.533" v="1861" actId="47"/>
        <pc:sldMkLst>
          <pc:docMk/>
          <pc:sldMk cId="1010912348" sldId="262"/>
        </pc:sldMkLst>
        <pc:spChg chg="del">
          <ac:chgData name="Steve Shellhammer" userId="0e71f22d-ee3e-49c0-82ff-dbc290af8082" providerId="ADAL" clId="{2BE6910C-655B-4FE8-BD39-187557BD49BF}" dt="2021-02-05T15:15:04.480" v="1638" actId="3680"/>
          <ac:spMkLst>
            <pc:docMk/>
            <pc:sldMk cId="1010912348" sldId="262"/>
            <ac:spMk id="3" creationId="{27E6AD66-158E-4E5B-A1F3-8D86A3BC4FFF}"/>
          </ac:spMkLst>
        </pc:spChg>
        <pc:graphicFrameChg chg="add mod ord modGraphic">
          <ac:chgData name="Steve Shellhammer" userId="0e71f22d-ee3e-49c0-82ff-dbc290af8082" providerId="ADAL" clId="{2BE6910C-655B-4FE8-BD39-187557BD49BF}" dt="2021-02-05T15:19:31.610" v="1813" actId="14100"/>
          <ac:graphicFrameMkLst>
            <pc:docMk/>
            <pc:sldMk cId="1010912348" sldId="262"/>
            <ac:graphicFrameMk id="7" creationId="{429CD06D-2D15-4772-8E97-10EEA9DA0CF6}"/>
          </ac:graphicFrameMkLst>
        </pc:graphicFrameChg>
      </pc:sldChg>
      <pc:sldChg chg="addSp delSp modSp new mod">
        <pc:chgData name="Steve Shellhammer" userId="0e71f22d-ee3e-49c0-82ff-dbc290af8082" providerId="ADAL" clId="{2BE6910C-655B-4FE8-BD39-187557BD49BF}" dt="2021-02-05T17:39:34.662" v="3313" actId="1037"/>
        <pc:sldMkLst>
          <pc:docMk/>
          <pc:sldMk cId="2894843422" sldId="262"/>
        </pc:sldMkLst>
        <pc:spChg chg="mod">
          <ac:chgData name="Steve Shellhammer" userId="0e71f22d-ee3e-49c0-82ff-dbc290af8082" providerId="ADAL" clId="{2BE6910C-655B-4FE8-BD39-187557BD49BF}" dt="2021-02-05T17:32:02.682" v="3054" actId="14100"/>
          <ac:spMkLst>
            <pc:docMk/>
            <pc:sldMk cId="2894843422" sldId="262"/>
            <ac:spMk id="2" creationId="{26A477BF-637E-4FD0-A551-A64532DD4280}"/>
          </ac:spMkLst>
        </pc:spChg>
        <pc:spChg chg="mod">
          <ac:chgData name="Steve Shellhammer" userId="0e71f22d-ee3e-49c0-82ff-dbc290af8082" providerId="ADAL" clId="{2BE6910C-655B-4FE8-BD39-187557BD49BF}" dt="2021-02-05T17:37:47.062" v="3269" actId="20577"/>
          <ac:spMkLst>
            <pc:docMk/>
            <pc:sldMk cId="2894843422" sldId="262"/>
            <ac:spMk id="3" creationId="{89BCD192-1A18-4617-AF40-CDCC333A0BA6}"/>
          </ac:spMkLst>
        </pc:spChg>
        <pc:spChg chg="add del mod">
          <ac:chgData name="Steve Shellhammer" userId="0e71f22d-ee3e-49c0-82ff-dbc290af8082" providerId="ADAL" clId="{2BE6910C-655B-4FE8-BD39-187557BD49BF}" dt="2021-02-05T17:39:28.022" v="3312" actId="478"/>
          <ac:spMkLst>
            <pc:docMk/>
            <pc:sldMk cId="2894843422" sldId="262"/>
            <ac:spMk id="11" creationId="{CFBA5BFE-46BF-4BF8-A1CB-90579569E1BB}"/>
          </ac:spMkLst>
        </pc:spChg>
        <pc:graphicFrameChg chg="add mod modGraphic">
          <ac:chgData name="Steve Shellhammer" userId="0e71f22d-ee3e-49c0-82ff-dbc290af8082" providerId="ADAL" clId="{2BE6910C-655B-4FE8-BD39-187557BD49BF}" dt="2021-02-05T17:36:51.521" v="3256" actId="1037"/>
          <ac:graphicFrameMkLst>
            <pc:docMk/>
            <pc:sldMk cId="2894843422" sldId="262"/>
            <ac:graphicFrameMk id="10" creationId="{617CCFE5-490F-4AAD-8415-7A3694AB0135}"/>
          </ac:graphicFrameMkLst>
        </pc:graphicFrameChg>
        <pc:picChg chg="add mod">
          <ac:chgData name="Steve Shellhammer" userId="0e71f22d-ee3e-49c0-82ff-dbc290af8082" providerId="ADAL" clId="{2BE6910C-655B-4FE8-BD39-187557BD49BF}" dt="2021-02-05T17:38:05.952" v="3275" actId="1076"/>
          <ac:picMkLst>
            <pc:docMk/>
            <pc:sldMk cId="2894843422" sldId="262"/>
            <ac:picMk id="7" creationId="{43AA0BFF-F427-42A0-8620-87AEF683CB51}"/>
          </ac:picMkLst>
        </pc:picChg>
        <pc:picChg chg="add mod">
          <ac:chgData name="Steve Shellhammer" userId="0e71f22d-ee3e-49c0-82ff-dbc290af8082" providerId="ADAL" clId="{2BE6910C-655B-4FE8-BD39-187557BD49BF}" dt="2021-02-05T17:38:15.266" v="3279" actId="1076"/>
          <ac:picMkLst>
            <pc:docMk/>
            <pc:sldMk cId="2894843422" sldId="262"/>
            <ac:picMk id="8" creationId="{744CC750-8901-4D95-A5C4-94E998C9D65C}"/>
          </ac:picMkLst>
        </pc:picChg>
        <pc:picChg chg="add mod">
          <ac:chgData name="Steve Shellhammer" userId="0e71f22d-ee3e-49c0-82ff-dbc290af8082" providerId="ADAL" clId="{2BE6910C-655B-4FE8-BD39-187557BD49BF}" dt="2021-02-05T17:39:34.662" v="3313" actId="1037"/>
          <ac:picMkLst>
            <pc:docMk/>
            <pc:sldMk cId="2894843422" sldId="262"/>
            <ac:picMk id="9" creationId="{2FA206A7-80CA-4C0F-9385-A6E323241B68}"/>
          </ac:picMkLst>
        </pc:picChg>
      </pc:sldChg>
      <pc:sldChg chg="del">
        <pc:chgData name="Steve Shellhammer" userId="0e71f22d-ee3e-49c0-82ff-dbc290af8082" providerId="ADAL" clId="{2BE6910C-655B-4FE8-BD39-187557BD49BF}" dt="2021-02-05T00:40:29.769" v="66" actId="47"/>
        <pc:sldMkLst>
          <pc:docMk/>
          <pc:sldMk cId="3726462536" sldId="262"/>
        </pc:sldMkLst>
      </pc:sldChg>
      <pc:sldChg chg="addSp modSp new mod">
        <pc:chgData name="Steve Shellhammer" userId="0e71f22d-ee3e-49c0-82ff-dbc290af8082" providerId="ADAL" clId="{2BE6910C-655B-4FE8-BD39-187557BD49BF}" dt="2021-02-05T17:30:55.356" v="3036" actId="1076"/>
        <pc:sldMkLst>
          <pc:docMk/>
          <pc:sldMk cId="3889958180" sldId="263"/>
        </pc:sldMkLst>
        <pc:spChg chg="mod">
          <ac:chgData name="Steve Shellhammer" userId="0e71f22d-ee3e-49c0-82ff-dbc290af8082" providerId="ADAL" clId="{2BE6910C-655B-4FE8-BD39-187557BD49BF}" dt="2021-02-05T17:29:18.074" v="2868" actId="14100"/>
          <ac:spMkLst>
            <pc:docMk/>
            <pc:sldMk cId="3889958180" sldId="263"/>
            <ac:spMk id="2" creationId="{51ED4B42-0760-4445-B83B-ABFF90899E99}"/>
          </ac:spMkLst>
        </pc:spChg>
        <pc:spChg chg="mod">
          <ac:chgData name="Steve Shellhammer" userId="0e71f22d-ee3e-49c0-82ff-dbc290af8082" providerId="ADAL" clId="{2BE6910C-655B-4FE8-BD39-187557BD49BF}" dt="2021-02-05T17:29:15.730" v="2867" actId="1076"/>
          <ac:spMkLst>
            <pc:docMk/>
            <pc:sldMk cId="3889958180" sldId="263"/>
            <ac:spMk id="3" creationId="{6C6F657B-ED90-4A15-BD13-BAFCF82A50E6}"/>
          </ac:spMkLst>
        </pc:spChg>
        <pc:spChg chg="add mod">
          <ac:chgData name="Steve Shellhammer" userId="0e71f22d-ee3e-49c0-82ff-dbc290af8082" providerId="ADAL" clId="{2BE6910C-655B-4FE8-BD39-187557BD49BF}" dt="2021-02-05T17:30:55.356" v="3036" actId="1076"/>
          <ac:spMkLst>
            <pc:docMk/>
            <pc:sldMk cId="3889958180" sldId="263"/>
            <ac:spMk id="8" creationId="{50EEC1EB-DB09-4B39-8668-88574FCD1FEF}"/>
          </ac:spMkLst>
        </pc:spChg>
        <pc:graphicFrameChg chg="add mod modGraphic">
          <ac:chgData name="Steve Shellhammer" userId="0e71f22d-ee3e-49c0-82ff-dbc290af8082" providerId="ADAL" clId="{2BE6910C-655B-4FE8-BD39-187557BD49BF}" dt="2021-02-05T17:29:25.706" v="2891" actId="1037"/>
          <ac:graphicFrameMkLst>
            <pc:docMk/>
            <pc:sldMk cId="3889958180" sldId="263"/>
            <ac:graphicFrameMk id="7" creationId="{5156F8A3-054C-430C-8D7C-EED233DB52C2}"/>
          </ac:graphicFrameMkLst>
        </pc:graphicFrameChg>
      </pc:sldChg>
    </pc:docChg>
  </pc:docChgLst>
  <pc:docChgLst>
    <pc:chgData name="Steve Shellhammer" userId="0e71f22d-ee3e-49c0-82ff-dbc290af8082" providerId="ADAL" clId="{56999982-6FD3-4CAA-BD6E-2133D32CA1BD}"/>
    <pc:docChg chg="undo custSel addSld delSld modSld">
      <pc:chgData name="Steve Shellhammer" userId="0e71f22d-ee3e-49c0-82ff-dbc290af8082" providerId="ADAL" clId="{56999982-6FD3-4CAA-BD6E-2133D32CA1BD}" dt="2020-09-14T21:08:08.295" v="3524" actId="108"/>
      <pc:docMkLst>
        <pc:docMk/>
      </pc:docMkLst>
      <pc:sldChg chg="modSp mod">
        <pc:chgData name="Steve Shellhammer" userId="0e71f22d-ee3e-49c0-82ff-dbc290af8082" providerId="ADAL" clId="{56999982-6FD3-4CAA-BD6E-2133D32CA1BD}" dt="2020-09-13T19:05:43.108" v="19" actId="20577"/>
        <pc:sldMkLst>
          <pc:docMk/>
          <pc:sldMk cId="0" sldId="256"/>
        </pc:sldMkLst>
        <pc:spChg chg="mod">
          <ac:chgData name="Steve Shellhammer" userId="0e71f22d-ee3e-49c0-82ff-dbc290af8082" providerId="ADAL" clId="{56999982-6FD3-4CAA-BD6E-2133D32CA1BD}" dt="2020-09-13T19:05:43.108" v="19" actId="20577"/>
          <ac:spMkLst>
            <pc:docMk/>
            <pc:sldMk cId="0" sldId="256"/>
            <ac:spMk id="3073" creationId="{00000000-0000-0000-0000-000000000000}"/>
          </ac:spMkLst>
        </pc:spChg>
        <pc:graphicFrameChg chg="modGraphic">
          <ac:chgData name="Steve Shellhammer" userId="0e71f22d-ee3e-49c0-82ff-dbc290af8082" providerId="ADAL" clId="{56999982-6FD3-4CAA-BD6E-2133D32CA1BD}" dt="2020-09-13T19:05:37.324" v="6" actId="6549"/>
          <ac:graphicFrameMkLst>
            <pc:docMk/>
            <pc:sldMk cId="0" sldId="256"/>
            <ac:graphicFrameMk id="10" creationId="{56BFF8FC-15E6-4208-9DB8-296FB6B5AC3E}"/>
          </ac:graphicFrameMkLst>
        </pc:graphicFrameChg>
      </pc:sldChg>
      <pc:sldChg chg="modSp add mod">
        <pc:chgData name="Steve Shellhammer" userId="0e71f22d-ee3e-49c0-82ff-dbc290af8082" providerId="ADAL" clId="{56999982-6FD3-4CAA-BD6E-2133D32CA1BD}" dt="2020-09-14T21:06:22.255" v="3515"/>
        <pc:sldMkLst>
          <pc:docMk/>
          <pc:sldMk cId="3899096490" sldId="265"/>
        </pc:sldMkLst>
        <pc:spChg chg="mod">
          <ac:chgData name="Steve Shellhammer" userId="0e71f22d-ee3e-49c0-82ff-dbc290af8082" providerId="ADAL" clId="{56999982-6FD3-4CAA-BD6E-2133D32CA1BD}" dt="2020-09-14T21:06:22.255" v="3515"/>
          <ac:spMkLst>
            <pc:docMk/>
            <pc:sldMk cId="3899096490" sldId="265"/>
            <ac:spMk id="3" creationId="{2A00D786-872E-4B1F-AA40-84EDA2EDB847}"/>
          </ac:spMkLst>
        </pc:spChg>
      </pc:sldChg>
      <pc:sldChg chg="del">
        <pc:chgData name="Steve Shellhammer" userId="0e71f22d-ee3e-49c0-82ff-dbc290af8082" providerId="ADAL" clId="{56999982-6FD3-4CAA-BD6E-2133D32CA1BD}" dt="2020-09-13T19:17:10.447" v="307" actId="47"/>
        <pc:sldMkLst>
          <pc:docMk/>
          <pc:sldMk cId="1632125" sldId="479"/>
        </pc:sldMkLst>
      </pc:sldChg>
      <pc:sldChg chg="del">
        <pc:chgData name="Steve Shellhammer" userId="0e71f22d-ee3e-49c0-82ff-dbc290af8082" providerId="ADAL" clId="{56999982-6FD3-4CAA-BD6E-2133D32CA1BD}" dt="2020-09-13T19:17:10.447" v="307" actId="47"/>
        <pc:sldMkLst>
          <pc:docMk/>
          <pc:sldMk cId="1014374459" sldId="480"/>
        </pc:sldMkLst>
      </pc:sldChg>
      <pc:sldChg chg="del">
        <pc:chgData name="Steve Shellhammer" userId="0e71f22d-ee3e-49c0-82ff-dbc290af8082" providerId="ADAL" clId="{56999982-6FD3-4CAA-BD6E-2133D32CA1BD}" dt="2020-09-13T19:17:10.447" v="307" actId="47"/>
        <pc:sldMkLst>
          <pc:docMk/>
          <pc:sldMk cId="4238986428" sldId="481"/>
        </pc:sldMkLst>
      </pc:sldChg>
      <pc:sldChg chg="del">
        <pc:chgData name="Steve Shellhammer" userId="0e71f22d-ee3e-49c0-82ff-dbc290af8082" providerId="ADAL" clId="{56999982-6FD3-4CAA-BD6E-2133D32CA1BD}" dt="2020-09-13T19:17:10.447" v="307" actId="47"/>
        <pc:sldMkLst>
          <pc:docMk/>
          <pc:sldMk cId="3145523729" sldId="482"/>
        </pc:sldMkLst>
      </pc:sldChg>
      <pc:sldChg chg="del">
        <pc:chgData name="Steve Shellhammer" userId="0e71f22d-ee3e-49c0-82ff-dbc290af8082" providerId="ADAL" clId="{56999982-6FD3-4CAA-BD6E-2133D32CA1BD}" dt="2020-09-13T19:17:10.447" v="307" actId="47"/>
        <pc:sldMkLst>
          <pc:docMk/>
          <pc:sldMk cId="323650932" sldId="483"/>
        </pc:sldMkLst>
      </pc:sldChg>
      <pc:sldChg chg="del">
        <pc:chgData name="Steve Shellhammer" userId="0e71f22d-ee3e-49c0-82ff-dbc290af8082" providerId="ADAL" clId="{56999982-6FD3-4CAA-BD6E-2133D32CA1BD}" dt="2020-09-13T19:17:10.447" v="307" actId="47"/>
        <pc:sldMkLst>
          <pc:docMk/>
          <pc:sldMk cId="1165083760" sldId="484"/>
        </pc:sldMkLst>
      </pc:sldChg>
      <pc:sldChg chg="del">
        <pc:chgData name="Steve Shellhammer" userId="0e71f22d-ee3e-49c0-82ff-dbc290af8082" providerId="ADAL" clId="{56999982-6FD3-4CAA-BD6E-2133D32CA1BD}" dt="2020-09-13T19:17:10.447" v="307" actId="47"/>
        <pc:sldMkLst>
          <pc:docMk/>
          <pc:sldMk cId="1334691016" sldId="485"/>
        </pc:sldMkLst>
      </pc:sldChg>
      <pc:sldChg chg="del">
        <pc:chgData name="Steve Shellhammer" userId="0e71f22d-ee3e-49c0-82ff-dbc290af8082" providerId="ADAL" clId="{56999982-6FD3-4CAA-BD6E-2133D32CA1BD}" dt="2020-09-13T19:17:10.447" v="307" actId="47"/>
        <pc:sldMkLst>
          <pc:docMk/>
          <pc:sldMk cId="2415202813" sldId="486"/>
        </pc:sldMkLst>
      </pc:sldChg>
      <pc:sldChg chg="del">
        <pc:chgData name="Steve Shellhammer" userId="0e71f22d-ee3e-49c0-82ff-dbc290af8082" providerId="ADAL" clId="{56999982-6FD3-4CAA-BD6E-2133D32CA1BD}" dt="2020-09-13T19:17:10.447" v="307" actId="47"/>
        <pc:sldMkLst>
          <pc:docMk/>
          <pc:sldMk cId="675243109" sldId="487"/>
        </pc:sldMkLst>
      </pc:sldChg>
      <pc:sldChg chg="del">
        <pc:chgData name="Steve Shellhammer" userId="0e71f22d-ee3e-49c0-82ff-dbc290af8082" providerId="ADAL" clId="{56999982-6FD3-4CAA-BD6E-2133D32CA1BD}" dt="2020-09-13T19:17:10.447" v="307" actId="47"/>
        <pc:sldMkLst>
          <pc:docMk/>
          <pc:sldMk cId="3208908905" sldId="488"/>
        </pc:sldMkLst>
      </pc:sldChg>
      <pc:sldChg chg="del">
        <pc:chgData name="Steve Shellhammer" userId="0e71f22d-ee3e-49c0-82ff-dbc290af8082" providerId="ADAL" clId="{56999982-6FD3-4CAA-BD6E-2133D32CA1BD}" dt="2020-09-13T19:17:10.447" v="307" actId="47"/>
        <pc:sldMkLst>
          <pc:docMk/>
          <pc:sldMk cId="847141214" sldId="489"/>
        </pc:sldMkLst>
      </pc:sldChg>
      <pc:sldChg chg="del">
        <pc:chgData name="Steve Shellhammer" userId="0e71f22d-ee3e-49c0-82ff-dbc290af8082" providerId="ADAL" clId="{56999982-6FD3-4CAA-BD6E-2133D32CA1BD}" dt="2020-09-13T19:17:10.447" v="307" actId="47"/>
        <pc:sldMkLst>
          <pc:docMk/>
          <pc:sldMk cId="506027600" sldId="490"/>
        </pc:sldMkLst>
      </pc:sldChg>
      <pc:sldChg chg="del">
        <pc:chgData name="Steve Shellhammer" userId="0e71f22d-ee3e-49c0-82ff-dbc290af8082" providerId="ADAL" clId="{56999982-6FD3-4CAA-BD6E-2133D32CA1BD}" dt="2020-09-13T19:17:10.447" v="307" actId="47"/>
        <pc:sldMkLst>
          <pc:docMk/>
          <pc:sldMk cId="313986917" sldId="491"/>
        </pc:sldMkLst>
      </pc:sldChg>
      <pc:sldChg chg="del">
        <pc:chgData name="Steve Shellhammer" userId="0e71f22d-ee3e-49c0-82ff-dbc290af8082" providerId="ADAL" clId="{56999982-6FD3-4CAA-BD6E-2133D32CA1BD}" dt="2020-09-13T19:17:10.447" v="307" actId="47"/>
        <pc:sldMkLst>
          <pc:docMk/>
          <pc:sldMk cId="2263938305" sldId="492"/>
        </pc:sldMkLst>
      </pc:sldChg>
      <pc:sldChg chg="del">
        <pc:chgData name="Steve Shellhammer" userId="0e71f22d-ee3e-49c0-82ff-dbc290af8082" providerId="ADAL" clId="{56999982-6FD3-4CAA-BD6E-2133D32CA1BD}" dt="2020-09-13T19:17:10.447" v="307" actId="47"/>
        <pc:sldMkLst>
          <pc:docMk/>
          <pc:sldMk cId="3297841625" sldId="493"/>
        </pc:sldMkLst>
      </pc:sldChg>
      <pc:sldChg chg="del">
        <pc:chgData name="Steve Shellhammer" userId="0e71f22d-ee3e-49c0-82ff-dbc290af8082" providerId="ADAL" clId="{56999982-6FD3-4CAA-BD6E-2133D32CA1BD}" dt="2020-09-13T19:17:10.447" v="307" actId="47"/>
        <pc:sldMkLst>
          <pc:docMk/>
          <pc:sldMk cId="346948756" sldId="494"/>
        </pc:sldMkLst>
      </pc:sldChg>
      <pc:sldChg chg="addSp delSp modSp new mod">
        <pc:chgData name="Steve Shellhammer" userId="0e71f22d-ee3e-49c0-82ff-dbc290af8082" providerId="ADAL" clId="{56999982-6FD3-4CAA-BD6E-2133D32CA1BD}" dt="2020-09-14T16:28:48.734" v="405" actId="122"/>
        <pc:sldMkLst>
          <pc:docMk/>
          <pc:sldMk cId="4191573319" sldId="495"/>
        </pc:sldMkLst>
        <pc:spChg chg="mod">
          <ac:chgData name="Steve Shellhammer" userId="0e71f22d-ee3e-49c0-82ff-dbc290af8082" providerId="ADAL" clId="{56999982-6FD3-4CAA-BD6E-2133D32CA1BD}" dt="2020-09-13T19:06:12.458" v="60" actId="404"/>
          <ac:spMkLst>
            <pc:docMk/>
            <pc:sldMk cId="4191573319" sldId="495"/>
            <ac:spMk id="2" creationId="{2CDEB4C8-B95D-4759-AE60-7CAD743C62E1}"/>
          </ac:spMkLst>
        </pc:spChg>
        <pc:spChg chg="del">
          <ac:chgData name="Steve Shellhammer" userId="0e71f22d-ee3e-49c0-82ff-dbc290af8082" providerId="ADAL" clId="{56999982-6FD3-4CAA-BD6E-2133D32CA1BD}" dt="2020-09-13T19:06:26.864" v="61" actId="3680"/>
          <ac:spMkLst>
            <pc:docMk/>
            <pc:sldMk cId="4191573319" sldId="495"/>
            <ac:spMk id="3" creationId="{F7C8E9A4-3DD4-414C-B2F6-AC122861836F}"/>
          </ac:spMkLst>
        </pc:spChg>
        <pc:graphicFrameChg chg="add mod ord modGraphic">
          <ac:chgData name="Steve Shellhammer" userId="0e71f22d-ee3e-49c0-82ff-dbc290af8082" providerId="ADAL" clId="{56999982-6FD3-4CAA-BD6E-2133D32CA1BD}" dt="2020-09-14T16:28:48.734" v="405" actId="122"/>
          <ac:graphicFrameMkLst>
            <pc:docMk/>
            <pc:sldMk cId="4191573319" sldId="495"/>
            <ac:graphicFrameMk id="7" creationId="{AF7E718F-95A9-499B-9AFC-57B2DFB3A6E0}"/>
          </ac:graphicFrameMkLst>
        </pc:graphicFrameChg>
      </pc:sldChg>
      <pc:sldChg chg="modSp add mod">
        <pc:chgData name="Steve Shellhammer" userId="0e71f22d-ee3e-49c0-82ff-dbc290af8082" providerId="ADAL" clId="{56999982-6FD3-4CAA-BD6E-2133D32CA1BD}" dt="2020-09-14T16:26:04.361" v="403" actId="20577"/>
        <pc:sldMkLst>
          <pc:docMk/>
          <pc:sldMk cId="3401960948" sldId="496"/>
        </pc:sldMkLst>
        <pc:spChg chg="mod">
          <ac:chgData name="Steve Shellhammer" userId="0e71f22d-ee3e-49c0-82ff-dbc290af8082" providerId="ADAL" clId="{56999982-6FD3-4CAA-BD6E-2133D32CA1BD}" dt="2020-09-13T19:18:10.657" v="316" actId="20577"/>
          <ac:spMkLst>
            <pc:docMk/>
            <pc:sldMk cId="3401960948" sldId="496"/>
            <ac:spMk id="2" creationId="{2CDEB4C8-B95D-4759-AE60-7CAD743C62E1}"/>
          </ac:spMkLst>
        </pc:spChg>
        <pc:graphicFrameChg chg="mod modGraphic">
          <ac:chgData name="Steve Shellhammer" userId="0e71f22d-ee3e-49c0-82ff-dbc290af8082" providerId="ADAL" clId="{56999982-6FD3-4CAA-BD6E-2133D32CA1BD}" dt="2020-09-14T16:26:04.361" v="403" actId="20577"/>
          <ac:graphicFrameMkLst>
            <pc:docMk/>
            <pc:sldMk cId="3401960948" sldId="496"/>
            <ac:graphicFrameMk id="7" creationId="{AF7E718F-95A9-499B-9AFC-57B2DFB3A6E0}"/>
          </ac:graphicFrameMkLst>
        </pc:graphicFrameChg>
      </pc:sldChg>
      <pc:sldChg chg="addSp delSp modSp new mod">
        <pc:chgData name="Steve Shellhammer" userId="0e71f22d-ee3e-49c0-82ff-dbc290af8082" providerId="ADAL" clId="{56999982-6FD3-4CAA-BD6E-2133D32CA1BD}" dt="2020-09-14T18:38:57.478" v="1252" actId="6549"/>
        <pc:sldMkLst>
          <pc:docMk/>
          <pc:sldMk cId="3701075078" sldId="497"/>
        </pc:sldMkLst>
        <pc:spChg chg="mod">
          <ac:chgData name="Steve Shellhammer" userId="0e71f22d-ee3e-49c0-82ff-dbc290af8082" providerId="ADAL" clId="{56999982-6FD3-4CAA-BD6E-2133D32CA1BD}" dt="2020-09-14T18:29:30.647" v="1251" actId="6549"/>
          <ac:spMkLst>
            <pc:docMk/>
            <pc:sldMk cId="3701075078" sldId="497"/>
            <ac:spMk id="2" creationId="{64FBB1BD-F12B-4E42-99D5-6763FD2C5EA0}"/>
          </ac:spMkLst>
        </pc:spChg>
        <pc:spChg chg="del mod">
          <ac:chgData name="Steve Shellhammer" userId="0e71f22d-ee3e-49c0-82ff-dbc290af8082" providerId="ADAL" clId="{56999982-6FD3-4CAA-BD6E-2133D32CA1BD}" dt="2020-09-14T18:05:15.295" v="491" actId="478"/>
          <ac:spMkLst>
            <pc:docMk/>
            <pc:sldMk cId="3701075078" sldId="497"/>
            <ac:spMk id="3" creationId="{C61EB13A-5DD5-46B4-9DE1-2182648A2511}"/>
          </ac:spMkLst>
        </pc:spChg>
        <pc:spChg chg="add del mod">
          <ac:chgData name="Steve Shellhammer" userId="0e71f22d-ee3e-49c0-82ff-dbc290af8082" providerId="ADAL" clId="{56999982-6FD3-4CAA-BD6E-2133D32CA1BD}" dt="2020-09-14T18:05:19.756" v="493" actId="478"/>
          <ac:spMkLst>
            <pc:docMk/>
            <pc:sldMk cId="3701075078" sldId="497"/>
            <ac:spMk id="8" creationId="{CB07F10F-68A6-4ED7-9290-7EF4E96A38FC}"/>
          </ac:spMkLst>
        </pc:spChg>
        <pc:spChg chg="add mod">
          <ac:chgData name="Steve Shellhammer" userId="0e71f22d-ee3e-49c0-82ff-dbc290af8082" providerId="ADAL" clId="{56999982-6FD3-4CAA-BD6E-2133D32CA1BD}" dt="2020-09-14T18:38:57.478" v="1252" actId="6549"/>
          <ac:spMkLst>
            <pc:docMk/>
            <pc:sldMk cId="3701075078" sldId="497"/>
            <ac:spMk id="10" creationId="{7505EEF7-93E6-4313-A1A1-045F9E19097A}"/>
          </ac:spMkLst>
        </pc:spChg>
        <pc:graphicFrameChg chg="add mod modGraphic">
          <ac:chgData name="Steve Shellhammer" userId="0e71f22d-ee3e-49c0-82ff-dbc290af8082" providerId="ADAL" clId="{56999982-6FD3-4CAA-BD6E-2133D32CA1BD}" dt="2020-09-14T18:23:31.955" v="1219" actId="20577"/>
          <ac:graphicFrameMkLst>
            <pc:docMk/>
            <pc:sldMk cId="3701075078" sldId="497"/>
            <ac:graphicFrameMk id="9" creationId="{1EF253EE-6CEE-4799-A525-3363F4FABB58}"/>
          </ac:graphicFrameMkLst>
        </pc:graphicFrameChg>
      </pc:sldChg>
      <pc:sldChg chg="modSp new del mod">
        <pc:chgData name="Steve Shellhammer" userId="0e71f22d-ee3e-49c0-82ff-dbc290af8082" providerId="ADAL" clId="{56999982-6FD3-4CAA-BD6E-2133D32CA1BD}" dt="2020-09-14T18:39:06.862" v="1253" actId="47"/>
        <pc:sldMkLst>
          <pc:docMk/>
          <pc:sldMk cId="2270609276" sldId="498"/>
        </pc:sldMkLst>
        <pc:spChg chg="mod">
          <ac:chgData name="Steve Shellhammer" userId="0e71f22d-ee3e-49c0-82ff-dbc290af8082" providerId="ADAL" clId="{56999982-6FD3-4CAA-BD6E-2133D32CA1BD}" dt="2020-09-14T18:19:28.946" v="1088" actId="14100"/>
          <ac:spMkLst>
            <pc:docMk/>
            <pc:sldMk cId="2270609276" sldId="498"/>
            <ac:spMk id="3" creationId="{BB18DC1F-9E2A-4ACB-AB7F-BA247FF4E851}"/>
          </ac:spMkLst>
        </pc:spChg>
      </pc:sldChg>
      <pc:sldChg chg="modSp add mod">
        <pc:chgData name="Steve Shellhammer" userId="0e71f22d-ee3e-49c0-82ff-dbc290af8082" providerId="ADAL" clId="{56999982-6FD3-4CAA-BD6E-2133D32CA1BD}" dt="2020-09-14T18:53:33.146" v="1925" actId="20577"/>
        <pc:sldMkLst>
          <pc:docMk/>
          <pc:sldMk cId="2995030818" sldId="498"/>
        </pc:sldMkLst>
        <pc:spChg chg="mod">
          <ac:chgData name="Steve Shellhammer" userId="0e71f22d-ee3e-49c0-82ff-dbc290af8082" providerId="ADAL" clId="{56999982-6FD3-4CAA-BD6E-2133D32CA1BD}" dt="2020-09-14T18:39:31.096" v="1275" actId="20577"/>
          <ac:spMkLst>
            <pc:docMk/>
            <pc:sldMk cId="2995030818" sldId="498"/>
            <ac:spMk id="2" creationId="{64FBB1BD-F12B-4E42-99D5-6763FD2C5EA0}"/>
          </ac:spMkLst>
        </pc:spChg>
        <pc:spChg chg="mod">
          <ac:chgData name="Steve Shellhammer" userId="0e71f22d-ee3e-49c0-82ff-dbc290af8082" providerId="ADAL" clId="{56999982-6FD3-4CAA-BD6E-2133D32CA1BD}" dt="2020-09-14T18:53:33.146" v="1925" actId="20577"/>
          <ac:spMkLst>
            <pc:docMk/>
            <pc:sldMk cId="2995030818" sldId="498"/>
            <ac:spMk id="10" creationId="{7505EEF7-93E6-4313-A1A1-045F9E19097A}"/>
          </ac:spMkLst>
        </pc:spChg>
        <pc:graphicFrameChg chg="mod modGraphic">
          <ac:chgData name="Steve Shellhammer" userId="0e71f22d-ee3e-49c0-82ff-dbc290af8082" providerId="ADAL" clId="{56999982-6FD3-4CAA-BD6E-2133D32CA1BD}" dt="2020-09-14T18:48:54.450" v="1480"/>
          <ac:graphicFrameMkLst>
            <pc:docMk/>
            <pc:sldMk cId="2995030818" sldId="498"/>
            <ac:graphicFrameMk id="9" creationId="{1EF253EE-6CEE-4799-A525-3363F4FABB58}"/>
          </ac:graphicFrameMkLst>
        </pc:graphicFrameChg>
      </pc:sldChg>
      <pc:sldChg chg="addSp modSp new mod">
        <pc:chgData name="Steve Shellhammer" userId="0e71f22d-ee3e-49c0-82ff-dbc290af8082" providerId="ADAL" clId="{56999982-6FD3-4CAA-BD6E-2133D32CA1BD}" dt="2020-09-14T18:48:20.878" v="1479" actId="113"/>
        <pc:sldMkLst>
          <pc:docMk/>
          <pc:sldMk cId="534846813" sldId="499"/>
        </pc:sldMkLst>
        <pc:spChg chg="mod">
          <ac:chgData name="Steve Shellhammer" userId="0e71f22d-ee3e-49c0-82ff-dbc290af8082" providerId="ADAL" clId="{56999982-6FD3-4CAA-BD6E-2133D32CA1BD}" dt="2020-09-14T18:43:54.894" v="1313" actId="14100"/>
          <ac:spMkLst>
            <pc:docMk/>
            <pc:sldMk cId="534846813" sldId="499"/>
            <ac:spMk id="2" creationId="{698B9A7A-6622-4C90-BFD2-1A5F9DDBEB3D}"/>
          </ac:spMkLst>
        </pc:spChg>
        <pc:spChg chg="mod">
          <ac:chgData name="Steve Shellhammer" userId="0e71f22d-ee3e-49c0-82ff-dbc290af8082" providerId="ADAL" clId="{56999982-6FD3-4CAA-BD6E-2133D32CA1BD}" dt="2020-09-14T18:48:04.851" v="1478" actId="14100"/>
          <ac:spMkLst>
            <pc:docMk/>
            <pc:sldMk cId="534846813" sldId="499"/>
            <ac:spMk id="3" creationId="{3EC2BB32-032D-43A2-94F2-2FA7DBB4B41F}"/>
          </ac:spMkLst>
        </pc:spChg>
        <pc:graphicFrameChg chg="add mod modGraphic">
          <ac:chgData name="Steve Shellhammer" userId="0e71f22d-ee3e-49c0-82ff-dbc290af8082" providerId="ADAL" clId="{56999982-6FD3-4CAA-BD6E-2133D32CA1BD}" dt="2020-09-14T18:48:20.878" v="1479" actId="113"/>
          <ac:graphicFrameMkLst>
            <pc:docMk/>
            <pc:sldMk cId="534846813" sldId="499"/>
            <ac:graphicFrameMk id="7" creationId="{42F82BCF-3C2A-4E25-A63E-0A9DA607D51E}"/>
          </ac:graphicFrameMkLst>
        </pc:graphicFrameChg>
      </pc:sldChg>
      <pc:sldChg chg="modSp add mod">
        <pc:chgData name="Steve Shellhammer" userId="0e71f22d-ee3e-49c0-82ff-dbc290af8082" providerId="ADAL" clId="{56999982-6FD3-4CAA-BD6E-2133D32CA1BD}" dt="2020-09-14T19:03:19.643" v="2236" actId="20577"/>
        <pc:sldMkLst>
          <pc:docMk/>
          <pc:sldMk cId="76461937" sldId="500"/>
        </pc:sldMkLst>
        <pc:spChg chg="mod">
          <ac:chgData name="Steve Shellhammer" userId="0e71f22d-ee3e-49c0-82ff-dbc290af8082" providerId="ADAL" clId="{56999982-6FD3-4CAA-BD6E-2133D32CA1BD}" dt="2020-09-14T18:58:17.657" v="1965" actId="313"/>
          <ac:spMkLst>
            <pc:docMk/>
            <pc:sldMk cId="76461937" sldId="500"/>
            <ac:spMk id="2" creationId="{64FBB1BD-F12B-4E42-99D5-6763FD2C5EA0}"/>
          </ac:spMkLst>
        </pc:spChg>
        <pc:spChg chg="mod">
          <ac:chgData name="Steve Shellhammer" userId="0e71f22d-ee3e-49c0-82ff-dbc290af8082" providerId="ADAL" clId="{56999982-6FD3-4CAA-BD6E-2133D32CA1BD}" dt="2020-09-14T19:02:42.647" v="2229" actId="14100"/>
          <ac:spMkLst>
            <pc:docMk/>
            <pc:sldMk cId="76461937" sldId="500"/>
            <ac:spMk id="10" creationId="{7505EEF7-93E6-4313-A1A1-045F9E19097A}"/>
          </ac:spMkLst>
        </pc:spChg>
        <pc:graphicFrameChg chg="mod modGraphic">
          <ac:chgData name="Steve Shellhammer" userId="0e71f22d-ee3e-49c0-82ff-dbc290af8082" providerId="ADAL" clId="{56999982-6FD3-4CAA-BD6E-2133D32CA1BD}" dt="2020-09-14T19:03:19.643" v="2236" actId="20577"/>
          <ac:graphicFrameMkLst>
            <pc:docMk/>
            <pc:sldMk cId="76461937" sldId="500"/>
            <ac:graphicFrameMk id="9" creationId="{1EF253EE-6CEE-4799-A525-3363F4FABB58}"/>
          </ac:graphicFrameMkLst>
        </pc:graphicFrameChg>
      </pc:sldChg>
      <pc:sldChg chg="modSp add mod">
        <pc:chgData name="Steve Shellhammer" userId="0e71f22d-ee3e-49c0-82ff-dbc290af8082" providerId="ADAL" clId="{56999982-6FD3-4CAA-BD6E-2133D32CA1BD}" dt="2020-09-14T21:08:08.295" v="3524" actId="108"/>
        <pc:sldMkLst>
          <pc:docMk/>
          <pc:sldMk cId="1360978810" sldId="501"/>
        </pc:sldMkLst>
        <pc:spChg chg="mod">
          <ac:chgData name="Steve Shellhammer" userId="0e71f22d-ee3e-49c0-82ff-dbc290af8082" providerId="ADAL" clId="{56999982-6FD3-4CAA-BD6E-2133D32CA1BD}" dt="2020-09-14T19:03:56.522" v="2238"/>
          <ac:spMkLst>
            <pc:docMk/>
            <pc:sldMk cId="1360978810" sldId="501"/>
            <ac:spMk id="2" creationId="{64FBB1BD-F12B-4E42-99D5-6763FD2C5EA0}"/>
          </ac:spMkLst>
        </pc:spChg>
        <pc:spChg chg="mod">
          <ac:chgData name="Steve Shellhammer" userId="0e71f22d-ee3e-49c0-82ff-dbc290af8082" providerId="ADAL" clId="{56999982-6FD3-4CAA-BD6E-2133D32CA1BD}" dt="2020-09-14T19:08:46.705" v="2458"/>
          <ac:spMkLst>
            <pc:docMk/>
            <pc:sldMk cId="1360978810" sldId="501"/>
            <ac:spMk id="10" creationId="{7505EEF7-93E6-4313-A1A1-045F9E19097A}"/>
          </ac:spMkLst>
        </pc:spChg>
        <pc:graphicFrameChg chg="mod modGraphic">
          <ac:chgData name="Steve Shellhammer" userId="0e71f22d-ee3e-49c0-82ff-dbc290af8082" providerId="ADAL" clId="{56999982-6FD3-4CAA-BD6E-2133D32CA1BD}" dt="2020-09-14T21:08:08.295" v="3524" actId="108"/>
          <ac:graphicFrameMkLst>
            <pc:docMk/>
            <pc:sldMk cId="1360978810" sldId="501"/>
            <ac:graphicFrameMk id="9" creationId="{1EF253EE-6CEE-4799-A525-3363F4FABB58}"/>
          </ac:graphicFrameMkLst>
        </pc:graphicFrameChg>
      </pc:sldChg>
      <pc:sldChg chg="modSp new mod">
        <pc:chgData name="Steve Shellhammer" userId="0e71f22d-ee3e-49c0-82ff-dbc290af8082" providerId="ADAL" clId="{56999982-6FD3-4CAA-BD6E-2133D32CA1BD}" dt="2020-09-14T20:22:03.875" v="2973" actId="20577"/>
        <pc:sldMkLst>
          <pc:docMk/>
          <pc:sldMk cId="3497604811" sldId="502"/>
        </pc:sldMkLst>
        <pc:spChg chg="mod">
          <ac:chgData name="Steve Shellhammer" userId="0e71f22d-ee3e-49c0-82ff-dbc290af8082" providerId="ADAL" clId="{56999982-6FD3-4CAA-BD6E-2133D32CA1BD}" dt="2020-09-14T20:17:19.559" v="2511" actId="14100"/>
          <ac:spMkLst>
            <pc:docMk/>
            <pc:sldMk cId="3497604811" sldId="502"/>
            <ac:spMk id="2" creationId="{E4C22430-9B42-474B-B0F4-51A0FBF06F16}"/>
          </ac:spMkLst>
        </pc:spChg>
        <pc:spChg chg="mod">
          <ac:chgData name="Steve Shellhammer" userId="0e71f22d-ee3e-49c0-82ff-dbc290af8082" providerId="ADAL" clId="{56999982-6FD3-4CAA-BD6E-2133D32CA1BD}" dt="2020-09-14T20:22:03.875" v="2973" actId="20577"/>
          <ac:spMkLst>
            <pc:docMk/>
            <pc:sldMk cId="3497604811" sldId="502"/>
            <ac:spMk id="3" creationId="{2A0DFA0A-94C9-4923-8329-CB792A87B1BA}"/>
          </ac:spMkLst>
        </pc:spChg>
      </pc:sldChg>
      <pc:sldChg chg="addSp delSp modSp add mod">
        <pc:chgData name="Steve Shellhammer" userId="0e71f22d-ee3e-49c0-82ff-dbc290af8082" providerId="ADAL" clId="{56999982-6FD3-4CAA-BD6E-2133D32CA1BD}" dt="2020-09-14T21:04:16.895" v="3511" actId="1076"/>
        <pc:sldMkLst>
          <pc:docMk/>
          <pc:sldMk cId="1397097132" sldId="503"/>
        </pc:sldMkLst>
        <pc:spChg chg="mod">
          <ac:chgData name="Steve Shellhammer" userId="0e71f22d-ee3e-49c0-82ff-dbc290af8082" providerId="ADAL" clId="{56999982-6FD3-4CAA-BD6E-2133D32CA1BD}" dt="2020-09-14T20:53:41.969" v="3144" actId="14100"/>
          <ac:spMkLst>
            <pc:docMk/>
            <pc:sldMk cId="1397097132" sldId="503"/>
            <ac:spMk id="2" creationId="{64FBB1BD-F12B-4E42-99D5-6763FD2C5EA0}"/>
          </ac:spMkLst>
        </pc:spChg>
        <pc:spChg chg="add del mod">
          <ac:chgData name="Steve Shellhammer" userId="0e71f22d-ee3e-49c0-82ff-dbc290af8082" providerId="ADAL" clId="{56999982-6FD3-4CAA-BD6E-2133D32CA1BD}" dt="2020-09-14T20:57:51.473" v="3209" actId="478"/>
          <ac:spMkLst>
            <pc:docMk/>
            <pc:sldMk cId="1397097132" sldId="503"/>
            <ac:spMk id="8" creationId="{98F655DB-A1BA-4271-A628-2545597668A6}"/>
          </ac:spMkLst>
        </pc:spChg>
        <pc:spChg chg="mod">
          <ac:chgData name="Steve Shellhammer" userId="0e71f22d-ee3e-49c0-82ff-dbc290af8082" providerId="ADAL" clId="{56999982-6FD3-4CAA-BD6E-2133D32CA1BD}" dt="2020-09-14T21:04:16.895" v="3511" actId="1076"/>
          <ac:spMkLst>
            <pc:docMk/>
            <pc:sldMk cId="1397097132" sldId="503"/>
            <ac:spMk id="10" creationId="{7505EEF7-93E6-4313-A1A1-045F9E19097A}"/>
          </ac:spMkLst>
        </pc:spChg>
        <pc:spChg chg="add del mod">
          <ac:chgData name="Steve Shellhammer" userId="0e71f22d-ee3e-49c0-82ff-dbc290af8082" providerId="ADAL" clId="{56999982-6FD3-4CAA-BD6E-2133D32CA1BD}" dt="2020-09-14T20:59:06.762" v="3220" actId="478"/>
          <ac:spMkLst>
            <pc:docMk/>
            <pc:sldMk cId="1397097132" sldId="503"/>
            <ac:spMk id="11" creationId="{BA5089D7-02D3-4171-84D1-3D8CE56CB013}"/>
          </ac:spMkLst>
        </pc:spChg>
        <pc:spChg chg="add mod">
          <ac:chgData name="Steve Shellhammer" userId="0e71f22d-ee3e-49c0-82ff-dbc290af8082" providerId="ADAL" clId="{56999982-6FD3-4CAA-BD6E-2133D32CA1BD}" dt="2020-09-14T21:02:02.014" v="3266" actId="1076"/>
          <ac:spMkLst>
            <pc:docMk/>
            <pc:sldMk cId="1397097132" sldId="503"/>
            <ac:spMk id="15" creationId="{AD8DF2B4-C37B-4D76-A5D9-7CE5B9C5E4C4}"/>
          </ac:spMkLst>
        </pc:spChg>
        <pc:spChg chg="add mod">
          <ac:chgData name="Steve Shellhammer" userId="0e71f22d-ee3e-49c0-82ff-dbc290af8082" providerId="ADAL" clId="{56999982-6FD3-4CAA-BD6E-2133D32CA1BD}" dt="2020-09-14T21:02:38.473" v="3287" actId="207"/>
          <ac:spMkLst>
            <pc:docMk/>
            <pc:sldMk cId="1397097132" sldId="503"/>
            <ac:spMk id="17" creationId="{14F67CFC-9D00-4B77-AB84-24247F5D021D}"/>
          </ac:spMkLst>
        </pc:spChg>
        <pc:graphicFrameChg chg="mod modGraphic">
          <ac:chgData name="Steve Shellhammer" userId="0e71f22d-ee3e-49c0-82ff-dbc290af8082" providerId="ADAL" clId="{56999982-6FD3-4CAA-BD6E-2133D32CA1BD}" dt="2020-09-14T20:53:53.726" v="3155" actId="1038"/>
          <ac:graphicFrameMkLst>
            <pc:docMk/>
            <pc:sldMk cId="1397097132" sldId="503"/>
            <ac:graphicFrameMk id="9" creationId="{1EF253EE-6CEE-4799-A525-3363F4FABB58}"/>
          </ac:graphicFrameMkLst>
        </pc:graphicFrameChg>
        <pc:cxnChg chg="add mod">
          <ac:chgData name="Steve Shellhammer" userId="0e71f22d-ee3e-49c0-82ff-dbc290af8082" providerId="ADAL" clId="{56999982-6FD3-4CAA-BD6E-2133D32CA1BD}" dt="2020-09-14T21:00:16.355" v="3226" actId="1582"/>
          <ac:cxnSpMkLst>
            <pc:docMk/>
            <pc:sldMk cId="1397097132" sldId="503"/>
            <ac:cxnSpMk id="7" creationId="{0C5E101A-A773-409F-B348-3DDD57644D36}"/>
          </ac:cxnSpMkLst>
        </pc:cxnChg>
        <pc:cxnChg chg="add mod">
          <ac:chgData name="Steve Shellhammer" userId="0e71f22d-ee3e-49c0-82ff-dbc290af8082" providerId="ADAL" clId="{56999982-6FD3-4CAA-BD6E-2133D32CA1BD}" dt="2020-09-14T21:00:34.673" v="3229" actId="14100"/>
          <ac:cxnSpMkLst>
            <pc:docMk/>
            <pc:sldMk cId="1397097132" sldId="503"/>
            <ac:cxnSpMk id="13" creationId="{3FA74FE2-D8EE-4579-A1A3-4F7DC5F71615}"/>
          </ac:cxnSpMkLst>
        </pc:cxnChg>
      </pc:sldChg>
      <pc:sldChg chg="addSp delSp modSp new del mod">
        <pc:chgData name="Steve Shellhammer" userId="0e71f22d-ee3e-49c0-82ff-dbc290af8082" providerId="ADAL" clId="{56999982-6FD3-4CAA-BD6E-2133D32CA1BD}" dt="2020-09-14T21:04:32.203" v="3512" actId="47"/>
        <pc:sldMkLst>
          <pc:docMk/>
          <pc:sldMk cId="363676038" sldId="504"/>
        </pc:sldMkLst>
        <pc:spChg chg="mod">
          <ac:chgData name="Steve Shellhammer" userId="0e71f22d-ee3e-49c0-82ff-dbc290af8082" providerId="ADAL" clId="{56999982-6FD3-4CAA-BD6E-2133D32CA1BD}" dt="2020-09-14T20:57:11.333" v="3203" actId="2711"/>
          <ac:spMkLst>
            <pc:docMk/>
            <pc:sldMk cId="363676038" sldId="504"/>
            <ac:spMk id="3" creationId="{634C7F6D-B7DB-42C3-BA2D-B3C0BD732570}"/>
          </ac:spMkLst>
        </pc:spChg>
        <pc:spChg chg="add del mod">
          <ac:chgData name="Steve Shellhammer" userId="0e71f22d-ee3e-49c0-82ff-dbc290af8082" providerId="ADAL" clId="{56999982-6FD3-4CAA-BD6E-2133D32CA1BD}" dt="2020-09-14T20:55:22.508" v="3186" actId="478"/>
          <ac:spMkLst>
            <pc:docMk/>
            <pc:sldMk cId="363676038" sldId="504"/>
            <ac:spMk id="7" creationId="{09AC554A-2D6F-4066-AC65-9190AB858922}"/>
          </ac:spMkLst>
        </pc:spChg>
        <pc:picChg chg="add del mod">
          <ac:chgData name="Steve Shellhammer" userId="0e71f22d-ee3e-49c0-82ff-dbc290af8082" providerId="ADAL" clId="{56999982-6FD3-4CAA-BD6E-2133D32CA1BD}" dt="2020-09-14T20:58:52.555" v="3219" actId="478"/>
          <ac:picMkLst>
            <pc:docMk/>
            <pc:sldMk cId="363676038" sldId="504"/>
            <ac:picMk id="9" creationId="{C12D392B-1A31-4FD7-9200-FBC96ABBF9EA}"/>
          </ac:picMkLst>
        </pc:picChg>
      </pc:sldChg>
    </pc:docChg>
  </pc:docChgLst>
  <pc:docChgLst>
    <pc:chgData name="Steve Shellhammer" userId="0e71f22d-ee3e-49c0-82ff-dbc290af8082" providerId="ADAL" clId="{2EE7100A-4CE6-4451-BC5C-8C838D35895B}"/>
    <pc:docChg chg="undo redo custSel addSld delSld modSld">
      <pc:chgData name="Steve Shellhammer" userId="0e71f22d-ee3e-49c0-82ff-dbc290af8082" providerId="ADAL" clId="{2EE7100A-4CE6-4451-BC5C-8C838D35895B}" dt="2020-11-23T17:31:52.894" v="10348" actId="1076"/>
      <pc:docMkLst>
        <pc:docMk/>
      </pc:docMkLst>
      <pc:sldChg chg="modSp mod">
        <pc:chgData name="Steve Shellhammer" userId="0e71f22d-ee3e-49c0-82ff-dbc290af8082" providerId="ADAL" clId="{2EE7100A-4CE6-4451-BC5C-8C838D35895B}" dt="2020-11-23T16:52:15.796" v="9707" actId="20577"/>
        <pc:sldMkLst>
          <pc:docMk/>
          <pc:sldMk cId="0" sldId="256"/>
        </pc:sldMkLst>
        <pc:spChg chg="mod">
          <ac:chgData name="Steve Shellhammer" userId="0e71f22d-ee3e-49c0-82ff-dbc290af8082" providerId="ADAL" clId="{2EE7100A-4CE6-4451-BC5C-8C838D35895B}" dt="2020-11-19T22:06:47.174" v="24" actId="20577"/>
          <ac:spMkLst>
            <pc:docMk/>
            <pc:sldMk cId="0" sldId="256"/>
            <ac:spMk id="3073" creationId="{00000000-0000-0000-0000-000000000000}"/>
          </ac:spMkLst>
        </pc:spChg>
        <pc:spChg chg="mod">
          <ac:chgData name="Steve Shellhammer" userId="0e71f22d-ee3e-49c0-82ff-dbc290af8082" providerId="ADAL" clId="{2EE7100A-4CE6-4451-BC5C-8C838D35895B}" dt="2020-11-23T16:52:15.796" v="9707" actId="20577"/>
          <ac:spMkLst>
            <pc:docMk/>
            <pc:sldMk cId="0" sldId="256"/>
            <ac:spMk id="3074" creationId="{00000000-0000-0000-0000-000000000000}"/>
          </ac:spMkLst>
        </pc:spChg>
      </pc:sldChg>
      <pc:sldChg chg="del">
        <pc:chgData name="Steve Shellhammer" userId="0e71f22d-ee3e-49c0-82ff-dbc290af8082" providerId="ADAL" clId="{2EE7100A-4CE6-4451-BC5C-8C838D35895B}" dt="2020-11-19T22:14:26.682" v="117" actId="47"/>
        <pc:sldMkLst>
          <pc:docMk/>
          <pc:sldMk cId="44039789" sldId="278"/>
        </pc:sldMkLst>
      </pc:sldChg>
      <pc:sldChg chg="del">
        <pc:chgData name="Steve Shellhammer" userId="0e71f22d-ee3e-49c0-82ff-dbc290af8082" providerId="ADAL" clId="{2EE7100A-4CE6-4451-BC5C-8C838D35895B}" dt="2020-11-19T22:14:26.682" v="117" actId="47"/>
        <pc:sldMkLst>
          <pc:docMk/>
          <pc:sldMk cId="333196312" sldId="279"/>
        </pc:sldMkLst>
      </pc:sldChg>
      <pc:sldChg chg="del">
        <pc:chgData name="Steve Shellhammer" userId="0e71f22d-ee3e-49c0-82ff-dbc290af8082" providerId="ADAL" clId="{2EE7100A-4CE6-4451-BC5C-8C838D35895B}" dt="2020-11-19T22:14:26.682" v="117" actId="47"/>
        <pc:sldMkLst>
          <pc:docMk/>
          <pc:sldMk cId="2143031854" sldId="280"/>
        </pc:sldMkLst>
      </pc:sldChg>
      <pc:sldChg chg="del">
        <pc:chgData name="Steve Shellhammer" userId="0e71f22d-ee3e-49c0-82ff-dbc290af8082" providerId="ADAL" clId="{2EE7100A-4CE6-4451-BC5C-8C838D35895B}" dt="2020-11-19T22:14:26.682" v="117" actId="47"/>
        <pc:sldMkLst>
          <pc:docMk/>
          <pc:sldMk cId="2119200518" sldId="281"/>
        </pc:sldMkLst>
      </pc:sldChg>
      <pc:sldChg chg="del">
        <pc:chgData name="Steve Shellhammer" userId="0e71f22d-ee3e-49c0-82ff-dbc290af8082" providerId="ADAL" clId="{2EE7100A-4CE6-4451-BC5C-8C838D35895B}" dt="2020-11-19T22:14:26.682" v="117" actId="47"/>
        <pc:sldMkLst>
          <pc:docMk/>
          <pc:sldMk cId="1049906641" sldId="282"/>
        </pc:sldMkLst>
      </pc:sldChg>
      <pc:sldChg chg="del">
        <pc:chgData name="Steve Shellhammer" userId="0e71f22d-ee3e-49c0-82ff-dbc290af8082" providerId="ADAL" clId="{2EE7100A-4CE6-4451-BC5C-8C838D35895B}" dt="2020-11-19T22:14:26.682" v="117" actId="47"/>
        <pc:sldMkLst>
          <pc:docMk/>
          <pc:sldMk cId="1649533847" sldId="283"/>
        </pc:sldMkLst>
      </pc:sldChg>
      <pc:sldChg chg="del">
        <pc:chgData name="Steve Shellhammer" userId="0e71f22d-ee3e-49c0-82ff-dbc290af8082" providerId="ADAL" clId="{2EE7100A-4CE6-4451-BC5C-8C838D35895B}" dt="2020-11-19T22:14:26.682" v="117" actId="47"/>
        <pc:sldMkLst>
          <pc:docMk/>
          <pc:sldMk cId="2750045881" sldId="284"/>
        </pc:sldMkLst>
      </pc:sldChg>
      <pc:sldChg chg="modSp new mod">
        <pc:chgData name="Steve Shellhammer" userId="0e71f22d-ee3e-49c0-82ff-dbc290af8082" providerId="ADAL" clId="{2EE7100A-4CE6-4451-BC5C-8C838D35895B}" dt="2020-11-20T21:56:42.202" v="9115" actId="20577"/>
        <pc:sldMkLst>
          <pc:docMk/>
          <pc:sldMk cId="4203516816" sldId="285"/>
        </pc:sldMkLst>
        <pc:spChg chg="mod">
          <ac:chgData name="Steve Shellhammer" userId="0e71f22d-ee3e-49c0-82ff-dbc290af8082" providerId="ADAL" clId="{2EE7100A-4CE6-4451-BC5C-8C838D35895B}" dt="2020-11-19T22:07:17.342" v="51" actId="14100"/>
          <ac:spMkLst>
            <pc:docMk/>
            <pc:sldMk cId="4203516816" sldId="285"/>
            <ac:spMk id="2" creationId="{D1970312-1B1E-4FC6-B3BF-450166E60A79}"/>
          </ac:spMkLst>
        </pc:spChg>
        <pc:spChg chg="mod">
          <ac:chgData name="Steve Shellhammer" userId="0e71f22d-ee3e-49c0-82ff-dbc290af8082" providerId="ADAL" clId="{2EE7100A-4CE6-4451-BC5C-8C838D35895B}" dt="2020-11-20T21:56:42.202" v="9115" actId="20577"/>
          <ac:spMkLst>
            <pc:docMk/>
            <pc:sldMk cId="4203516816" sldId="285"/>
            <ac:spMk id="3" creationId="{E4B16332-62EE-4FFB-BA38-616DB129F3D9}"/>
          </ac:spMkLst>
        </pc:spChg>
      </pc:sldChg>
      <pc:sldChg chg="modSp new mod">
        <pc:chgData name="Steve Shellhammer" userId="0e71f22d-ee3e-49c0-82ff-dbc290af8082" providerId="ADAL" clId="{2EE7100A-4CE6-4451-BC5C-8C838D35895B}" dt="2020-11-20T22:03:21.392" v="9419" actId="20577"/>
        <pc:sldMkLst>
          <pc:docMk/>
          <pc:sldMk cId="3292809088" sldId="286"/>
        </pc:sldMkLst>
        <pc:spChg chg="mod">
          <ac:chgData name="Steve Shellhammer" userId="0e71f22d-ee3e-49c0-82ff-dbc290af8082" providerId="ADAL" clId="{2EE7100A-4CE6-4451-BC5C-8C838D35895B}" dt="2020-11-20T20:28:39.684" v="4512" actId="14100"/>
          <ac:spMkLst>
            <pc:docMk/>
            <pc:sldMk cId="3292809088" sldId="286"/>
            <ac:spMk id="2" creationId="{A11990CB-DE29-4A56-8B1E-C3137BFBF1A5}"/>
          </ac:spMkLst>
        </pc:spChg>
        <pc:spChg chg="mod">
          <ac:chgData name="Steve Shellhammer" userId="0e71f22d-ee3e-49c0-82ff-dbc290af8082" providerId="ADAL" clId="{2EE7100A-4CE6-4451-BC5C-8C838D35895B}" dt="2020-11-20T22:03:21.392" v="9419" actId="20577"/>
          <ac:spMkLst>
            <pc:docMk/>
            <pc:sldMk cId="3292809088" sldId="286"/>
            <ac:spMk id="3" creationId="{4AC0A72C-2685-47F5-8572-5F377F732AD3}"/>
          </ac:spMkLst>
        </pc:spChg>
        <pc:picChg chg="mod">
          <ac:chgData name="Steve Shellhammer" userId="0e71f22d-ee3e-49c0-82ff-dbc290af8082" providerId="ADAL" clId="{2EE7100A-4CE6-4451-BC5C-8C838D35895B}" dt="2020-11-19T22:14:08.262" v="115" actId="1076"/>
          <ac:picMkLst>
            <pc:docMk/>
            <pc:sldMk cId="3292809088" sldId="286"/>
            <ac:picMk id="7" creationId="{9D09BD7A-26E6-4FDA-B08D-CF8607376126}"/>
          </ac:picMkLst>
        </pc:picChg>
      </pc:sldChg>
      <pc:sldChg chg="modSp new mod">
        <pc:chgData name="Steve Shellhammer" userId="0e71f22d-ee3e-49c0-82ff-dbc290af8082" providerId="ADAL" clId="{2EE7100A-4CE6-4451-BC5C-8C838D35895B}" dt="2020-11-23T16:57:51.824" v="10001" actId="20577"/>
        <pc:sldMkLst>
          <pc:docMk/>
          <pc:sldMk cId="1747785114" sldId="287"/>
        </pc:sldMkLst>
        <pc:spChg chg="mod">
          <ac:chgData name="Steve Shellhammer" userId="0e71f22d-ee3e-49c0-82ff-dbc290af8082" providerId="ADAL" clId="{2EE7100A-4CE6-4451-BC5C-8C838D35895B}" dt="2020-11-20T20:43:50.800" v="6006" actId="14100"/>
          <ac:spMkLst>
            <pc:docMk/>
            <pc:sldMk cId="1747785114" sldId="287"/>
            <ac:spMk id="2" creationId="{F3B4CA69-13AD-46F3-A980-E13A86F0F5F9}"/>
          </ac:spMkLst>
        </pc:spChg>
        <pc:spChg chg="mod">
          <ac:chgData name="Steve Shellhammer" userId="0e71f22d-ee3e-49c0-82ff-dbc290af8082" providerId="ADAL" clId="{2EE7100A-4CE6-4451-BC5C-8C838D35895B}" dt="2020-11-23T16:57:51.824" v="10001" actId="20577"/>
          <ac:spMkLst>
            <pc:docMk/>
            <pc:sldMk cId="1747785114" sldId="287"/>
            <ac:spMk id="3" creationId="{05A24134-7C18-4D18-90FA-B27C095764FA}"/>
          </ac:spMkLst>
        </pc:spChg>
      </pc:sldChg>
      <pc:sldChg chg="modSp new del mod">
        <pc:chgData name="Steve Shellhammer" userId="0e71f22d-ee3e-49c0-82ff-dbc290af8082" providerId="ADAL" clId="{2EE7100A-4CE6-4451-BC5C-8C838D35895B}" dt="2020-11-20T21:38:45.173" v="7287" actId="47"/>
        <pc:sldMkLst>
          <pc:docMk/>
          <pc:sldMk cId="492069424" sldId="288"/>
        </pc:sldMkLst>
        <pc:spChg chg="mod">
          <ac:chgData name="Steve Shellhammer" userId="0e71f22d-ee3e-49c0-82ff-dbc290af8082" providerId="ADAL" clId="{2EE7100A-4CE6-4451-BC5C-8C838D35895B}" dt="2020-11-20T20:51:09.716" v="6544" actId="14100"/>
          <ac:spMkLst>
            <pc:docMk/>
            <pc:sldMk cId="492069424" sldId="288"/>
            <ac:spMk id="2" creationId="{406C0FBB-0400-449F-A56F-74057B6EE539}"/>
          </ac:spMkLst>
        </pc:spChg>
        <pc:spChg chg="mod">
          <ac:chgData name="Steve Shellhammer" userId="0e71f22d-ee3e-49c0-82ff-dbc290af8082" providerId="ADAL" clId="{2EE7100A-4CE6-4451-BC5C-8C838D35895B}" dt="2020-11-20T20:51:19.291" v="6545" actId="1076"/>
          <ac:spMkLst>
            <pc:docMk/>
            <pc:sldMk cId="492069424" sldId="288"/>
            <ac:spMk id="3" creationId="{FC978A7A-681C-4E94-9ABF-BF97FFC44028}"/>
          </ac:spMkLst>
        </pc:spChg>
      </pc:sldChg>
      <pc:sldChg chg="addSp modSp new mod">
        <pc:chgData name="Steve Shellhammer" userId="0e71f22d-ee3e-49c0-82ff-dbc290af8082" providerId="ADAL" clId="{2EE7100A-4CE6-4451-BC5C-8C838D35895B}" dt="2020-11-20T22:10:35.861" v="9554" actId="1076"/>
        <pc:sldMkLst>
          <pc:docMk/>
          <pc:sldMk cId="2957960818" sldId="289"/>
        </pc:sldMkLst>
        <pc:spChg chg="mod">
          <ac:chgData name="Steve Shellhammer" userId="0e71f22d-ee3e-49c0-82ff-dbc290af8082" providerId="ADAL" clId="{2EE7100A-4CE6-4451-BC5C-8C838D35895B}" dt="2020-11-20T21:45:05.114" v="7832" actId="14100"/>
          <ac:spMkLst>
            <pc:docMk/>
            <pc:sldMk cId="2957960818" sldId="289"/>
            <ac:spMk id="2" creationId="{D68FD344-65A8-4D98-A0BC-0EA5567A4271}"/>
          </ac:spMkLst>
        </pc:spChg>
        <pc:spChg chg="mod">
          <ac:chgData name="Steve Shellhammer" userId="0e71f22d-ee3e-49c0-82ff-dbc290af8082" providerId="ADAL" clId="{2EE7100A-4CE6-4451-BC5C-8C838D35895B}" dt="2020-11-20T22:10:15.987" v="9546" actId="20577"/>
          <ac:spMkLst>
            <pc:docMk/>
            <pc:sldMk cId="2957960818" sldId="289"/>
            <ac:spMk id="3" creationId="{F69E007F-8ED0-4CB6-AD41-3387EFC90382}"/>
          </ac:spMkLst>
        </pc:spChg>
        <pc:spChg chg="add mod">
          <ac:chgData name="Steve Shellhammer" userId="0e71f22d-ee3e-49c0-82ff-dbc290af8082" providerId="ADAL" clId="{2EE7100A-4CE6-4451-BC5C-8C838D35895B}" dt="2020-11-19T22:24:45.064" v="1087" actId="404"/>
          <ac:spMkLst>
            <pc:docMk/>
            <pc:sldMk cId="2957960818" sldId="289"/>
            <ac:spMk id="8" creationId="{78F2E5B9-7992-4694-98F6-4B988E3832CF}"/>
          </ac:spMkLst>
        </pc:spChg>
        <pc:spChg chg="add mod">
          <ac:chgData name="Steve Shellhammer" userId="0e71f22d-ee3e-49c0-82ff-dbc290af8082" providerId="ADAL" clId="{2EE7100A-4CE6-4451-BC5C-8C838D35895B}" dt="2020-11-19T22:24:45.064" v="1087" actId="404"/>
          <ac:spMkLst>
            <pc:docMk/>
            <pc:sldMk cId="2957960818" sldId="289"/>
            <ac:spMk id="9" creationId="{09C1008B-98C2-475E-8BD4-14CB2DCD705E}"/>
          </ac:spMkLst>
        </pc:spChg>
        <pc:spChg chg="add mod">
          <ac:chgData name="Steve Shellhammer" userId="0e71f22d-ee3e-49c0-82ff-dbc290af8082" providerId="ADAL" clId="{2EE7100A-4CE6-4451-BC5C-8C838D35895B}" dt="2020-11-19T22:24:45.064" v="1087" actId="404"/>
          <ac:spMkLst>
            <pc:docMk/>
            <pc:sldMk cId="2957960818" sldId="289"/>
            <ac:spMk id="10" creationId="{12F81CA6-601C-4B05-B6AA-A96790BB1427}"/>
          </ac:spMkLst>
        </pc:spChg>
        <pc:spChg chg="add mod">
          <ac:chgData name="Steve Shellhammer" userId="0e71f22d-ee3e-49c0-82ff-dbc290af8082" providerId="ADAL" clId="{2EE7100A-4CE6-4451-BC5C-8C838D35895B}" dt="2020-11-19T22:24:45.064" v="1087" actId="404"/>
          <ac:spMkLst>
            <pc:docMk/>
            <pc:sldMk cId="2957960818" sldId="289"/>
            <ac:spMk id="11" creationId="{D5928173-909E-4FB5-AF8A-0C8120BF8C48}"/>
          </ac:spMkLst>
        </pc:spChg>
        <pc:spChg chg="add mod">
          <ac:chgData name="Steve Shellhammer" userId="0e71f22d-ee3e-49c0-82ff-dbc290af8082" providerId="ADAL" clId="{2EE7100A-4CE6-4451-BC5C-8C838D35895B}" dt="2020-11-19T22:24:45.064" v="1087" actId="404"/>
          <ac:spMkLst>
            <pc:docMk/>
            <pc:sldMk cId="2957960818" sldId="289"/>
            <ac:spMk id="12" creationId="{363A5515-2DBA-4B3D-A4C6-BF2F15150698}"/>
          </ac:spMkLst>
        </pc:spChg>
        <pc:spChg chg="add mod">
          <ac:chgData name="Steve Shellhammer" userId="0e71f22d-ee3e-49c0-82ff-dbc290af8082" providerId="ADAL" clId="{2EE7100A-4CE6-4451-BC5C-8C838D35895B}" dt="2020-11-19T22:24:45.064" v="1087" actId="404"/>
          <ac:spMkLst>
            <pc:docMk/>
            <pc:sldMk cId="2957960818" sldId="289"/>
            <ac:spMk id="13" creationId="{B5E4704B-3C95-4312-B929-7494431AA07F}"/>
          </ac:spMkLst>
        </pc:spChg>
        <pc:spChg chg="add mod">
          <ac:chgData name="Steve Shellhammer" userId="0e71f22d-ee3e-49c0-82ff-dbc290af8082" providerId="ADAL" clId="{2EE7100A-4CE6-4451-BC5C-8C838D35895B}" dt="2020-11-19T22:24:45.064" v="1087" actId="404"/>
          <ac:spMkLst>
            <pc:docMk/>
            <pc:sldMk cId="2957960818" sldId="289"/>
            <ac:spMk id="14" creationId="{3D035738-0EBC-4801-BFC8-3C80934D28F4}"/>
          </ac:spMkLst>
        </pc:spChg>
        <pc:spChg chg="add mod">
          <ac:chgData name="Steve Shellhammer" userId="0e71f22d-ee3e-49c0-82ff-dbc290af8082" providerId="ADAL" clId="{2EE7100A-4CE6-4451-BC5C-8C838D35895B}" dt="2020-11-19T22:24:45.064" v="1087" actId="404"/>
          <ac:spMkLst>
            <pc:docMk/>
            <pc:sldMk cId="2957960818" sldId="289"/>
            <ac:spMk id="15" creationId="{7DC76D81-324D-4941-9113-B1ACFBA90C38}"/>
          </ac:spMkLst>
        </pc:spChg>
        <pc:spChg chg="add mod">
          <ac:chgData name="Steve Shellhammer" userId="0e71f22d-ee3e-49c0-82ff-dbc290af8082" providerId="ADAL" clId="{2EE7100A-4CE6-4451-BC5C-8C838D35895B}" dt="2020-11-19T22:24:45.064" v="1087" actId="404"/>
          <ac:spMkLst>
            <pc:docMk/>
            <pc:sldMk cId="2957960818" sldId="289"/>
            <ac:spMk id="16" creationId="{09BE962F-F30B-46CB-AB39-19C299EA6B76}"/>
          </ac:spMkLst>
        </pc:spChg>
        <pc:spChg chg="add mod">
          <ac:chgData name="Steve Shellhammer" userId="0e71f22d-ee3e-49c0-82ff-dbc290af8082" providerId="ADAL" clId="{2EE7100A-4CE6-4451-BC5C-8C838D35895B}" dt="2020-11-19T22:24:45.064" v="1087" actId="404"/>
          <ac:spMkLst>
            <pc:docMk/>
            <pc:sldMk cId="2957960818" sldId="289"/>
            <ac:spMk id="17" creationId="{ECB702FD-9C8E-4509-9C11-DCB00B4A9685}"/>
          </ac:spMkLst>
        </pc:spChg>
        <pc:spChg chg="add mod">
          <ac:chgData name="Steve Shellhammer" userId="0e71f22d-ee3e-49c0-82ff-dbc290af8082" providerId="ADAL" clId="{2EE7100A-4CE6-4451-BC5C-8C838D35895B}" dt="2020-11-20T22:10:35.861" v="9554" actId="1076"/>
          <ac:spMkLst>
            <pc:docMk/>
            <pc:sldMk cId="2957960818" sldId="289"/>
            <ac:spMk id="19" creationId="{1D815020-BD4B-49D9-8C61-DAA526CCEDDB}"/>
          </ac:spMkLst>
        </pc:spChg>
        <pc:grpChg chg="add mod">
          <ac:chgData name="Steve Shellhammer" userId="0e71f22d-ee3e-49c0-82ff-dbc290af8082" providerId="ADAL" clId="{2EE7100A-4CE6-4451-BC5C-8C838D35895B}" dt="2020-11-20T22:10:29.004" v="9553" actId="1037"/>
          <ac:grpSpMkLst>
            <pc:docMk/>
            <pc:sldMk cId="2957960818" sldId="289"/>
            <ac:grpSpMk id="18" creationId="{2A53570D-869B-4F95-8FEB-1731A35C7EBD}"/>
          </ac:grpSpMkLst>
        </pc:grpChg>
        <pc:picChg chg="add mod">
          <ac:chgData name="Steve Shellhammer" userId="0e71f22d-ee3e-49c0-82ff-dbc290af8082" providerId="ADAL" clId="{2EE7100A-4CE6-4451-BC5C-8C838D35895B}" dt="2020-11-19T22:24:37.236" v="1085" actId="164"/>
          <ac:picMkLst>
            <pc:docMk/>
            <pc:sldMk cId="2957960818" sldId="289"/>
            <ac:picMk id="7" creationId="{0EBCF3C4-E2F9-43CE-8BF8-416D309A25F8}"/>
          </ac:picMkLst>
        </pc:picChg>
      </pc:sldChg>
      <pc:sldChg chg="addSp modSp new mod">
        <pc:chgData name="Steve Shellhammer" userId="0e71f22d-ee3e-49c0-82ff-dbc290af8082" providerId="ADAL" clId="{2EE7100A-4CE6-4451-BC5C-8C838D35895B}" dt="2020-11-20T21:46:35.998" v="8103" actId="14100"/>
        <pc:sldMkLst>
          <pc:docMk/>
          <pc:sldMk cId="39225173" sldId="290"/>
        </pc:sldMkLst>
        <pc:spChg chg="mod">
          <ac:chgData name="Steve Shellhammer" userId="0e71f22d-ee3e-49c0-82ff-dbc290af8082" providerId="ADAL" clId="{2EE7100A-4CE6-4451-BC5C-8C838D35895B}" dt="2020-11-19T22:30:39.089" v="1423" actId="14100"/>
          <ac:spMkLst>
            <pc:docMk/>
            <pc:sldMk cId="39225173" sldId="290"/>
            <ac:spMk id="2" creationId="{088D2AA8-E638-4489-B32C-24EFAF005167}"/>
          </ac:spMkLst>
        </pc:spChg>
        <pc:spChg chg="mod">
          <ac:chgData name="Steve Shellhammer" userId="0e71f22d-ee3e-49c0-82ff-dbc290af8082" providerId="ADAL" clId="{2EE7100A-4CE6-4451-BC5C-8C838D35895B}" dt="2020-11-19T22:32:02.077" v="1430" actId="1076"/>
          <ac:spMkLst>
            <pc:docMk/>
            <pc:sldMk cId="39225173" sldId="290"/>
            <ac:spMk id="3" creationId="{F2D5A166-06C4-46C3-B255-B5E1BD8FB9F6}"/>
          </ac:spMkLst>
        </pc:spChg>
        <pc:spChg chg="mod">
          <ac:chgData name="Steve Shellhammer" userId="0e71f22d-ee3e-49c0-82ff-dbc290af8082" providerId="ADAL" clId="{2EE7100A-4CE6-4451-BC5C-8C838D35895B}" dt="2020-11-19T22:31:52.587" v="1428" actId="404"/>
          <ac:spMkLst>
            <pc:docMk/>
            <pc:sldMk cId="39225173" sldId="290"/>
            <ac:spMk id="9" creationId="{7039203E-74E9-4E70-8801-09F6B07098D4}"/>
          </ac:spMkLst>
        </pc:spChg>
        <pc:spChg chg="mod">
          <ac:chgData name="Steve Shellhammer" userId="0e71f22d-ee3e-49c0-82ff-dbc290af8082" providerId="ADAL" clId="{2EE7100A-4CE6-4451-BC5C-8C838D35895B}" dt="2020-11-19T22:31:52.587" v="1428" actId="404"/>
          <ac:spMkLst>
            <pc:docMk/>
            <pc:sldMk cId="39225173" sldId="290"/>
            <ac:spMk id="10" creationId="{296590C3-5F2F-41A1-92DB-4EEEFE2FD099}"/>
          </ac:spMkLst>
        </pc:spChg>
        <pc:spChg chg="mod">
          <ac:chgData name="Steve Shellhammer" userId="0e71f22d-ee3e-49c0-82ff-dbc290af8082" providerId="ADAL" clId="{2EE7100A-4CE6-4451-BC5C-8C838D35895B}" dt="2020-11-19T22:31:52.587" v="1428" actId="404"/>
          <ac:spMkLst>
            <pc:docMk/>
            <pc:sldMk cId="39225173" sldId="290"/>
            <ac:spMk id="11" creationId="{C9AAA64E-8117-4816-A3C6-568EA2C2A7D0}"/>
          </ac:spMkLst>
        </pc:spChg>
        <pc:spChg chg="mod">
          <ac:chgData name="Steve Shellhammer" userId="0e71f22d-ee3e-49c0-82ff-dbc290af8082" providerId="ADAL" clId="{2EE7100A-4CE6-4451-BC5C-8C838D35895B}" dt="2020-11-19T22:31:52.587" v="1428" actId="404"/>
          <ac:spMkLst>
            <pc:docMk/>
            <pc:sldMk cId="39225173" sldId="290"/>
            <ac:spMk id="13" creationId="{0FE5C19B-B45A-492A-BD07-A19B39279375}"/>
          </ac:spMkLst>
        </pc:spChg>
        <pc:spChg chg="mod">
          <ac:chgData name="Steve Shellhammer" userId="0e71f22d-ee3e-49c0-82ff-dbc290af8082" providerId="ADAL" clId="{2EE7100A-4CE6-4451-BC5C-8C838D35895B}" dt="2020-11-19T22:31:52.587" v="1428" actId="404"/>
          <ac:spMkLst>
            <pc:docMk/>
            <pc:sldMk cId="39225173" sldId="290"/>
            <ac:spMk id="14" creationId="{45D245F9-24F6-47B6-85D7-2C6A7E94DBA3}"/>
          </ac:spMkLst>
        </pc:spChg>
        <pc:spChg chg="mod">
          <ac:chgData name="Steve Shellhammer" userId="0e71f22d-ee3e-49c0-82ff-dbc290af8082" providerId="ADAL" clId="{2EE7100A-4CE6-4451-BC5C-8C838D35895B}" dt="2020-11-19T22:31:52.587" v="1428" actId="404"/>
          <ac:spMkLst>
            <pc:docMk/>
            <pc:sldMk cId="39225173" sldId="290"/>
            <ac:spMk id="15" creationId="{8D206000-906E-4B68-9465-D2417AEE68B5}"/>
          </ac:spMkLst>
        </pc:spChg>
        <pc:spChg chg="mod">
          <ac:chgData name="Steve Shellhammer" userId="0e71f22d-ee3e-49c0-82ff-dbc290af8082" providerId="ADAL" clId="{2EE7100A-4CE6-4451-BC5C-8C838D35895B}" dt="2020-11-19T22:31:52.587" v="1428" actId="404"/>
          <ac:spMkLst>
            <pc:docMk/>
            <pc:sldMk cId="39225173" sldId="290"/>
            <ac:spMk id="16" creationId="{D99C7F50-864E-44DC-86A7-6A50433B02DD}"/>
          </ac:spMkLst>
        </pc:spChg>
        <pc:spChg chg="mod">
          <ac:chgData name="Steve Shellhammer" userId="0e71f22d-ee3e-49c0-82ff-dbc290af8082" providerId="ADAL" clId="{2EE7100A-4CE6-4451-BC5C-8C838D35895B}" dt="2020-11-19T22:31:52.587" v="1428" actId="404"/>
          <ac:spMkLst>
            <pc:docMk/>
            <pc:sldMk cId="39225173" sldId="290"/>
            <ac:spMk id="17" creationId="{DEE17B2D-7A53-47B4-A0A1-DD1A0895644D}"/>
          </ac:spMkLst>
        </pc:spChg>
        <pc:spChg chg="mod">
          <ac:chgData name="Steve Shellhammer" userId="0e71f22d-ee3e-49c0-82ff-dbc290af8082" providerId="ADAL" clId="{2EE7100A-4CE6-4451-BC5C-8C838D35895B}" dt="2020-11-19T22:31:52.587" v="1428" actId="404"/>
          <ac:spMkLst>
            <pc:docMk/>
            <pc:sldMk cId="39225173" sldId="290"/>
            <ac:spMk id="18" creationId="{2F850C48-B0F0-49DE-A75D-BD0962801485}"/>
          </ac:spMkLst>
        </pc:spChg>
        <pc:spChg chg="mod">
          <ac:chgData name="Steve Shellhammer" userId="0e71f22d-ee3e-49c0-82ff-dbc290af8082" providerId="ADAL" clId="{2EE7100A-4CE6-4451-BC5C-8C838D35895B}" dt="2020-11-19T22:31:52.587" v="1428" actId="404"/>
          <ac:spMkLst>
            <pc:docMk/>
            <pc:sldMk cId="39225173" sldId="290"/>
            <ac:spMk id="19" creationId="{05D5E2E0-1886-48D0-80DE-5AA60C82CFC3}"/>
          </ac:spMkLst>
        </pc:spChg>
        <pc:spChg chg="mod">
          <ac:chgData name="Steve Shellhammer" userId="0e71f22d-ee3e-49c0-82ff-dbc290af8082" providerId="ADAL" clId="{2EE7100A-4CE6-4451-BC5C-8C838D35895B}" dt="2020-11-19T22:31:52.587" v="1428" actId="404"/>
          <ac:spMkLst>
            <pc:docMk/>
            <pc:sldMk cId="39225173" sldId="290"/>
            <ac:spMk id="20" creationId="{CD1C994E-9720-48D6-BD50-3C1A243B897E}"/>
          </ac:spMkLst>
        </pc:spChg>
        <pc:spChg chg="mod">
          <ac:chgData name="Steve Shellhammer" userId="0e71f22d-ee3e-49c0-82ff-dbc290af8082" providerId="ADAL" clId="{2EE7100A-4CE6-4451-BC5C-8C838D35895B}" dt="2020-11-19T22:31:52.587" v="1428" actId="404"/>
          <ac:spMkLst>
            <pc:docMk/>
            <pc:sldMk cId="39225173" sldId="290"/>
            <ac:spMk id="21" creationId="{CC62A863-8223-4C4B-9EA0-5E715ECFA7F3}"/>
          </ac:spMkLst>
        </pc:spChg>
        <pc:spChg chg="mod">
          <ac:chgData name="Steve Shellhammer" userId="0e71f22d-ee3e-49c0-82ff-dbc290af8082" providerId="ADAL" clId="{2EE7100A-4CE6-4451-BC5C-8C838D35895B}" dt="2020-11-19T22:31:52.587" v="1428" actId="404"/>
          <ac:spMkLst>
            <pc:docMk/>
            <pc:sldMk cId="39225173" sldId="290"/>
            <ac:spMk id="22" creationId="{CC21EBBE-FA73-44D9-B708-D06EBC3BBE6C}"/>
          </ac:spMkLst>
        </pc:spChg>
        <pc:spChg chg="mod">
          <ac:chgData name="Steve Shellhammer" userId="0e71f22d-ee3e-49c0-82ff-dbc290af8082" providerId="ADAL" clId="{2EE7100A-4CE6-4451-BC5C-8C838D35895B}" dt="2020-11-19T22:31:52.587" v="1428" actId="404"/>
          <ac:spMkLst>
            <pc:docMk/>
            <pc:sldMk cId="39225173" sldId="290"/>
            <ac:spMk id="23" creationId="{70692D8C-E7F6-4FE5-8168-032DA0FC174D}"/>
          </ac:spMkLst>
        </pc:spChg>
        <pc:spChg chg="mod">
          <ac:chgData name="Steve Shellhammer" userId="0e71f22d-ee3e-49c0-82ff-dbc290af8082" providerId="ADAL" clId="{2EE7100A-4CE6-4451-BC5C-8C838D35895B}" dt="2020-11-19T22:31:52.587" v="1428" actId="404"/>
          <ac:spMkLst>
            <pc:docMk/>
            <pc:sldMk cId="39225173" sldId="290"/>
            <ac:spMk id="24" creationId="{11E286D6-970D-4E38-AA4B-C5A264D84DD8}"/>
          </ac:spMkLst>
        </pc:spChg>
        <pc:spChg chg="mod">
          <ac:chgData name="Steve Shellhammer" userId="0e71f22d-ee3e-49c0-82ff-dbc290af8082" providerId="ADAL" clId="{2EE7100A-4CE6-4451-BC5C-8C838D35895B}" dt="2020-11-19T22:31:52.587" v="1428" actId="404"/>
          <ac:spMkLst>
            <pc:docMk/>
            <pc:sldMk cId="39225173" sldId="290"/>
            <ac:spMk id="25" creationId="{DC442FA1-A73C-4043-8A69-0D673E00801B}"/>
          </ac:spMkLst>
        </pc:spChg>
        <pc:spChg chg="mod">
          <ac:chgData name="Steve Shellhammer" userId="0e71f22d-ee3e-49c0-82ff-dbc290af8082" providerId="ADAL" clId="{2EE7100A-4CE6-4451-BC5C-8C838D35895B}" dt="2020-11-19T22:31:52.587" v="1428" actId="404"/>
          <ac:spMkLst>
            <pc:docMk/>
            <pc:sldMk cId="39225173" sldId="290"/>
            <ac:spMk id="26" creationId="{BA5972E8-74C9-4D2E-9941-9CA569FF3E80}"/>
          </ac:spMkLst>
        </pc:spChg>
        <pc:spChg chg="mod">
          <ac:chgData name="Steve Shellhammer" userId="0e71f22d-ee3e-49c0-82ff-dbc290af8082" providerId="ADAL" clId="{2EE7100A-4CE6-4451-BC5C-8C838D35895B}" dt="2020-11-19T22:31:52.587" v="1428" actId="404"/>
          <ac:spMkLst>
            <pc:docMk/>
            <pc:sldMk cId="39225173" sldId="290"/>
            <ac:spMk id="27" creationId="{CC50357F-CE6E-49CD-8B03-F6DB0AE5418B}"/>
          </ac:spMkLst>
        </pc:spChg>
        <pc:spChg chg="mod">
          <ac:chgData name="Steve Shellhammer" userId="0e71f22d-ee3e-49c0-82ff-dbc290af8082" providerId="ADAL" clId="{2EE7100A-4CE6-4451-BC5C-8C838D35895B}" dt="2020-11-19T22:31:52.587" v="1428" actId="404"/>
          <ac:spMkLst>
            <pc:docMk/>
            <pc:sldMk cId="39225173" sldId="290"/>
            <ac:spMk id="28" creationId="{37F1BA43-51FD-48BF-923C-886741BB32BE}"/>
          </ac:spMkLst>
        </pc:spChg>
        <pc:spChg chg="mod">
          <ac:chgData name="Steve Shellhammer" userId="0e71f22d-ee3e-49c0-82ff-dbc290af8082" providerId="ADAL" clId="{2EE7100A-4CE6-4451-BC5C-8C838D35895B}" dt="2020-11-19T22:31:52.587" v="1428" actId="404"/>
          <ac:spMkLst>
            <pc:docMk/>
            <pc:sldMk cId="39225173" sldId="290"/>
            <ac:spMk id="29" creationId="{21568F2C-66C9-41FA-8130-0C869D9F075B}"/>
          </ac:spMkLst>
        </pc:spChg>
        <pc:spChg chg="mod">
          <ac:chgData name="Steve Shellhammer" userId="0e71f22d-ee3e-49c0-82ff-dbc290af8082" providerId="ADAL" clId="{2EE7100A-4CE6-4451-BC5C-8C838D35895B}" dt="2020-11-19T22:31:52.587" v="1428" actId="404"/>
          <ac:spMkLst>
            <pc:docMk/>
            <pc:sldMk cId="39225173" sldId="290"/>
            <ac:spMk id="30" creationId="{B9E1A0F1-1777-4D62-9B38-080DD3688C68}"/>
          </ac:spMkLst>
        </pc:spChg>
        <pc:spChg chg="mod">
          <ac:chgData name="Steve Shellhammer" userId="0e71f22d-ee3e-49c0-82ff-dbc290af8082" providerId="ADAL" clId="{2EE7100A-4CE6-4451-BC5C-8C838D35895B}" dt="2020-11-19T22:31:52.587" v="1428" actId="404"/>
          <ac:spMkLst>
            <pc:docMk/>
            <pc:sldMk cId="39225173" sldId="290"/>
            <ac:spMk id="31" creationId="{E94F911B-FAAD-4991-8AC4-589B80410115}"/>
          </ac:spMkLst>
        </pc:spChg>
        <pc:spChg chg="mod">
          <ac:chgData name="Steve Shellhammer" userId="0e71f22d-ee3e-49c0-82ff-dbc290af8082" providerId="ADAL" clId="{2EE7100A-4CE6-4451-BC5C-8C838D35895B}" dt="2020-11-19T22:31:52.587" v="1428" actId="404"/>
          <ac:spMkLst>
            <pc:docMk/>
            <pc:sldMk cId="39225173" sldId="290"/>
            <ac:spMk id="32" creationId="{A78D792A-CFFB-4C6B-A44F-597FAA82CE02}"/>
          </ac:spMkLst>
        </pc:spChg>
        <pc:spChg chg="mod">
          <ac:chgData name="Steve Shellhammer" userId="0e71f22d-ee3e-49c0-82ff-dbc290af8082" providerId="ADAL" clId="{2EE7100A-4CE6-4451-BC5C-8C838D35895B}" dt="2020-11-19T22:31:52.587" v="1428" actId="404"/>
          <ac:spMkLst>
            <pc:docMk/>
            <pc:sldMk cId="39225173" sldId="290"/>
            <ac:spMk id="33" creationId="{E6A8AB8B-A77C-4D2E-BD09-B7408905AB02}"/>
          </ac:spMkLst>
        </pc:spChg>
        <pc:spChg chg="mod">
          <ac:chgData name="Steve Shellhammer" userId="0e71f22d-ee3e-49c0-82ff-dbc290af8082" providerId="ADAL" clId="{2EE7100A-4CE6-4451-BC5C-8C838D35895B}" dt="2020-11-19T22:31:52.587" v="1428" actId="404"/>
          <ac:spMkLst>
            <pc:docMk/>
            <pc:sldMk cId="39225173" sldId="290"/>
            <ac:spMk id="34" creationId="{4174446E-1726-4F5B-B3DE-32EAF13F315B}"/>
          </ac:spMkLst>
        </pc:spChg>
        <pc:spChg chg="mod">
          <ac:chgData name="Steve Shellhammer" userId="0e71f22d-ee3e-49c0-82ff-dbc290af8082" providerId="ADAL" clId="{2EE7100A-4CE6-4451-BC5C-8C838D35895B}" dt="2020-11-19T22:31:52.587" v="1428" actId="404"/>
          <ac:spMkLst>
            <pc:docMk/>
            <pc:sldMk cId="39225173" sldId="290"/>
            <ac:spMk id="35" creationId="{BB04B8AB-4F85-4557-A924-32CD7CE3F1D2}"/>
          </ac:spMkLst>
        </pc:spChg>
        <pc:spChg chg="mod">
          <ac:chgData name="Steve Shellhammer" userId="0e71f22d-ee3e-49c0-82ff-dbc290af8082" providerId="ADAL" clId="{2EE7100A-4CE6-4451-BC5C-8C838D35895B}" dt="2020-11-19T22:31:52.587" v="1428" actId="404"/>
          <ac:spMkLst>
            <pc:docMk/>
            <pc:sldMk cId="39225173" sldId="290"/>
            <ac:spMk id="36" creationId="{9BFF6B83-4032-4679-8361-7A295FBB8EF9}"/>
          </ac:spMkLst>
        </pc:spChg>
        <pc:spChg chg="mod">
          <ac:chgData name="Steve Shellhammer" userId="0e71f22d-ee3e-49c0-82ff-dbc290af8082" providerId="ADAL" clId="{2EE7100A-4CE6-4451-BC5C-8C838D35895B}" dt="2020-11-19T22:31:52.587" v="1428" actId="404"/>
          <ac:spMkLst>
            <pc:docMk/>
            <pc:sldMk cId="39225173" sldId="290"/>
            <ac:spMk id="37" creationId="{69E26E25-B878-4F54-A965-BB03F5700138}"/>
          </ac:spMkLst>
        </pc:spChg>
        <pc:spChg chg="mod">
          <ac:chgData name="Steve Shellhammer" userId="0e71f22d-ee3e-49c0-82ff-dbc290af8082" providerId="ADAL" clId="{2EE7100A-4CE6-4451-BC5C-8C838D35895B}" dt="2020-11-19T22:31:52.587" v="1428" actId="404"/>
          <ac:spMkLst>
            <pc:docMk/>
            <pc:sldMk cId="39225173" sldId="290"/>
            <ac:spMk id="38" creationId="{F642C699-C9FA-47EF-AB9B-6B4CB8B34604}"/>
          </ac:spMkLst>
        </pc:spChg>
        <pc:spChg chg="mod">
          <ac:chgData name="Steve Shellhammer" userId="0e71f22d-ee3e-49c0-82ff-dbc290af8082" providerId="ADAL" clId="{2EE7100A-4CE6-4451-BC5C-8C838D35895B}" dt="2020-11-19T22:31:52.587" v="1428" actId="404"/>
          <ac:spMkLst>
            <pc:docMk/>
            <pc:sldMk cId="39225173" sldId="290"/>
            <ac:spMk id="39" creationId="{1F1BDB53-580F-4D47-BEBC-8DC248E70A99}"/>
          </ac:spMkLst>
        </pc:spChg>
        <pc:spChg chg="mod">
          <ac:chgData name="Steve Shellhammer" userId="0e71f22d-ee3e-49c0-82ff-dbc290af8082" providerId="ADAL" clId="{2EE7100A-4CE6-4451-BC5C-8C838D35895B}" dt="2020-11-19T22:31:52.587" v="1428" actId="404"/>
          <ac:spMkLst>
            <pc:docMk/>
            <pc:sldMk cId="39225173" sldId="290"/>
            <ac:spMk id="40" creationId="{1247FA91-1CA4-421A-9906-F16CB28077EE}"/>
          </ac:spMkLst>
        </pc:spChg>
        <pc:spChg chg="mod">
          <ac:chgData name="Steve Shellhammer" userId="0e71f22d-ee3e-49c0-82ff-dbc290af8082" providerId="ADAL" clId="{2EE7100A-4CE6-4451-BC5C-8C838D35895B}" dt="2020-11-19T22:31:52.587" v="1428" actId="404"/>
          <ac:spMkLst>
            <pc:docMk/>
            <pc:sldMk cId="39225173" sldId="290"/>
            <ac:spMk id="41" creationId="{C0909504-5236-4ABD-8E90-824AAB2C42F3}"/>
          </ac:spMkLst>
        </pc:spChg>
        <pc:spChg chg="mod">
          <ac:chgData name="Steve Shellhammer" userId="0e71f22d-ee3e-49c0-82ff-dbc290af8082" providerId="ADAL" clId="{2EE7100A-4CE6-4451-BC5C-8C838D35895B}" dt="2020-11-19T22:31:52.587" v="1428" actId="404"/>
          <ac:spMkLst>
            <pc:docMk/>
            <pc:sldMk cId="39225173" sldId="290"/>
            <ac:spMk id="42" creationId="{C05FC318-CB07-4AA2-ACDA-0EC45DA489F0}"/>
          </ac:spMkLst>
        </pc:spChg>
        <pc:spChg chg="mod">
          <ac:chgData name="Steve Shellhammer" userId="0e71f22d-ee3e-49c0-82ff-dbc290af8082" providerId="ADAL" clId="{2EE7100A-4CE6-4451-BC5C-8C838D35895B}" dt="2020-11-19T22:31:52.587" v="1428" actId="404"/>
          <ac:spMkLst>
            <pc:docMk/>
            <pc:sldMk cId="39225173" sldId="290"/>
            <ac:spMk id="43" creationId="{32B21D26-A665-4E20-A83C-C3759FFE7003}"/>
          </ac:spMkLst>
        </pc:spChg>
        <pc:spChg chg="mod">
          <ac:chgData name="Steve Shellhammer" userId="0e71f22d-ee3e-49c0-82ff-dbc290af8082" providerId="ADAL" clId="{2EE7100A-4CE6-4451-BC5C-8C838D35895B}" dt="2020-11-19T22:31:52.587" v="1428" actId="404"/>
          <ac:spMkLst>
            <pc:docMk/>
            <pc:sldMk cId="39225173" sldId="290"/>
            <ac:spMk id="44" creationId="{C15E26BE-1774-42B0-B46A-1D74D1E27013}"/>
          </ac:spMkLst>
        </pc:spChg>
        <pc:spChg chg="mod">
          <ac:chgData name="Steve Shellhammer" userId="0e71f22d-ee3e-49c0-82ff-dbc290af8082" providerId="ADAL" clId="{2EE7100A-4CE6-4451-BC5C-8C838D35895B}" dt="2020-11-19T22:31:52.587" v="1428" actId="404"/>
          <ac:spMkLst>
            <pc:docMk/>
            <pc:sldMk cId="39225173" sldId="290"/>
            <ac:spMk id="45" creationId="{D9797359-0031-4759-8E5A-FFBE42F75902}"/>
          </ac:spMkLst>
        </pc:spChg>
        <pc:spChg chg="mod">
          <ac:chgData name="Steve Shellhammer" userId="0e71f22d-ee3e-49c0-82ff-dbc290af8082" providerId="ADAL" clId="{2EE7100A-4CE6-4451-BC5C-8C838D35895B}" dt="2020-11-19T22:31:52.587" v="1428" actId="404"/>
          <ac:spMkLst>
            <pc:docMk/>
            <pc:sldMk cId="39225173" sldId="290"/>
            <ac:spMk id="46" creationId="{5AE298EB-3BC3-4CD3-A4B1-9C4383BF7E63}"/>
          </ac:spMkLst>
        </pc:spChg>
        <pc:spChg chg="mod">
          <ac:chgData name="Steve Shellhammer" userId="0e71f22d-ee3e-49c0-82ff-dbc290af8082" providerId="ADAL" clId="{2EE7100A-4CE6-4451-BC5C-8C838D35895B}" dt="2020-11-19T22:31:52.587" v="1428" actId="404"/>
          <ac:spMkLst>
            <pc:docMk/>
            <pc:sldMk cId="39225173" sldId="290"/>
            <ac:spMk id="47" creationId="{4DFA6181-A2D9-41F2-AA54-7D198E0B9166}"/>
          </ac:spMkLst>
        </pc:spChg>
        <pc:spChg chg="mod">
          <ac:chgData name="Steve Shellhammer" userId="0e71f22d-ee3e-49c0-82ff-dbc290af8082" providerId="ADAL" clId="{2EE7100A-4CE6-4451-BC5C-8C838D35895B}" dt="2020-11-19T22:31:52.587" v="1428" actId="404"/>
          <ac:spMkLst>
            <pc:docMk/>
            <pc:sldMk cId="39225173" sldId="290"/>
            <ac:spMk id="48" creationId="{E28DD232-2D47-494D-944A-4C3687B6B817}"/>
          </ac:spMkLst>
        </pc:spChg>
        <pc:spChg chg="add mod">
          <ac:chgData name="Steve Shellhammer" userId="0e71f22d-ee3e-49c0-82ff-dbc290af8082" providerId="ADAL" clId="{2EE7100A-4CE6-4451-BC5C-8C838D35895B}" dt="2020-11-20T21:46:35.998" v="8103" actId="14100"/>
          <ac:spMkLst>
            <pc:docMk/>
            <pc:sldMk cId="39225173" sldId="290"/>
            <ac:spMk id="49" creationId="{16CE36E2-1CFC-4117-AC97-FE8375F5FE15}"/>
          </ac:spMkLst>
        </pc:spChg>
        <pc:grpChg chg="add mod">
          <ac:chgData name="Steve Shellhammer" userId="0e71f22d-ee3e-49c0-82ff-dbc290af8082" providerId="ADAL" clId="{2EE7100A-4CE6-4451-BC5C-8C838D35895B}" dt="2020-11-19T22:40:31.388" v="2399" actId="1037"/>
          <ac:grpSpMkLst>
            <pc:docMk/>
            <pc:sldMk cId="39225173" sldId="290"/>
            <ac:grpSpMk id="7" creationId="{CD4DF697-8AEA-4526-8E65-2E3DE39538D7}"/>
          </ac:grpSpMkLst>
        </pc:grpChg>
        <pc:grpChg chg="mod">
          <ac:chgData name="Steve Shellhammer" userId="0e71f22d-ee3e-49c0-82ff-dbc290af8082" providerId="ADAL" clId="{2EE7100A-4CE6-4451-BC5C-8C838D35895B}" dt="2020-11-19T22:31:43.474" v="1425"/>
          <ac:grpSpMkLst>
            <pc:docMk/>
            <pc:sldMk cId="39225173" sldId="290"/>
            <ac:grpSpMk id="8" creationId="{63FF38C9-D7F4-4D2E-9EC6-AE4354141DD0}"/>
          </ac:grpSpMkLst>
        </pc:grpChg>
        <pc:picChg chg="mod">
          <ac:chgData name="Steve Shellhammer" userId="0e71f22d-ee3e-49c0-82ff-dbc290af8082" providerId="ADAL" clId="{2EE7100A-4CE6-4451-BC5C-8C838D35895B}" dt="2020-11-19T22:31:43.474" v="1425"/>
          <ac:picMkLst>
            <pc:docMk/>
            <pc:sldMk cId="39225173" sldId="290"/>
            <ac:picMk id="12" creationId="{E1E90547-ECE7-4C1A-8BFA-70F1A8527491}"/>
          </ac:picMkLst>
        </pc:picChg>
      </pc:sldChg>
      <pc:sldChg chg="modSp new mod">
        <pc:chgData name="Steve Shellhammer" userId="0e71f22d-ee3e-49c0-82ff-dbc290af8082" providerId="ADAL" clId="{2EE7100A-4CE6-4451-BC5C-8C838D35895B}" dt="2020-11-23T17:31:52.894" v="10348" actId="1076"/>
        <pc:sldMkLst>
          <pc:docMk/>
          <pc:sldMk cId="3843651974" sldId="291"/>
        </pc:sldMkLst>
        <pc:spChg chg="mod">
          <ac:chgData name="Steve Shellhammer" userId="0e71f22d-ee3e-49c0-82ff-dbc290af8082" providerId="ADAL" clId="{2EE7100A-4CE6-4451-BC5C-8C838D35895B}" dt="2020-11-23T17:01:13.144" v="10306" actId="14100"/>
          <ac:spMkLst>
            <pc:docMk/>
            <pc:sldMk cId="3843651974" sldId="291"/>
            <ac:spMk id="2" creationId="{035F15F4-6F9D-48A4-9F0B-6F69EAE71CBE}"/>
          </ac:spMkLst>
        </pc:spChg>
        <pc:spChg chg="mod">
          <ac:chgData name="Steve Shellhammer" userId="0e71f22d-ee3e-49c0-82ff-dbc290af8082" providerId="ADAL" clId="{2EE7100A-4CE6-4451-BC5C-8C838D35895B}" dt="2020-11-23T17:31:52.894" v="10348" actId="1076"/>
          <ac:spMkLst>
            <pc:docMk/>
            <pc:sldMk cId="3843651974" sldId="291"/>
            <ac:spMk id="3" creationId="{0923CD69-2ED5-4BF2-910C-E7750B15BA2A}"/>
          </ac:spMkLst>
        </pc:spChg>
      </pc:sldChg>
      <pc:sldChg chg="modSp new mod">
        <pc:chgData name="Steve Shellhammer" userId="0e71f22d-ee3e-49c0-82ff-dbc290af8082" providerId="ADAL" clId="{2EE7100A-4CE6-4451-BC5C-8C838D35895B}" dt="2020-11-20T21:47:45.741" v="8109" actId="20577"/>
        <pc:sldMkLst>
          <pc:docMk/>
          <pc:sldMk cId="1996546894" sldId="292"/>
        </pc:sldMkLst>
        <pc:spChg chg="mod">
          <ac:chgData name="Steve Shellhammer" userId="0e71f22d-ee3e-49c0-82ff-dbc290af8082" providerId="ADAL" clId="{2EE7100A-4CE6-4451-BC5C-8C838D35895B}" dt="2020-11-20T21:47:45.741" v="8109" actId="20577"/>
          <ac:spMkLst>
            <pc:docMk/>
            <pc:sldMk cId="1996546894" sldId="292"/>
            <ac:spMk id="2" creationId="{DE70E7C0-94F2-4801-BC96-3FC16D405011}"/>
          </ac:spMkLst>
        </pc:spChg>
        <pc:spChg chg="mod">
          <ac:chgData name="Steve Shellhammer" userId="0e71f22d-ee3e-49c0-82ff-dbc290af8082" providerId="ADAL" clId="{2EE7100A-4CE6-4451-BC5C-8C838D35895B}" dt="2020-11-20T21:47:13.532" v="8104" actId="6549"/>
          <ac:spMkLst>
            <pc:docMk/>
            <pc:sldMk cId="1996546894" sldId="292"/>
            <ac:spMk id="3" creationId="{D78866E2-DA58-4C47-9671-24906290C2BF}"/>
          </ac:spMkLst>
        </pc:spChg>
      </pc:sldChg>
      <pc:sldChg chg="modSp new del mod">
        <pc:chgData name="Steve Shellhammer" userId="0e71f22d-ee3e-49c0-82ff-dbc290af8082" providerId="ADAL" clId="{2EE7100A-4CE6-4451-BC5C-8C838D35895B}" dt="2020-11-19T23:08:27.820" v="3498" actId="47"/>
        <pc:sldMkLst>
          <pc:docMk/>
          <pc:sldMk cId="4293234939" sldId="293"/>
        </pc:sldMkLst>
        <pc:spChg chg="mod">
          <ac:chgData name="Steve Shellhammer" userId="0e71f22d-ee3e-49c0-82ff-dbc290af8082" providerId="ADAL" clId="{2EE7100A-4CE6-4451-BC5C-8C838D35895B}" dt="2020-11-19T23:04:56.871" v="3297" actId="20577"/>
          <ac:spMkLst>
            <pc:docMk/>
            <pc:sldMk cId="4293234939" sldId="293"/>
            <ac:spMk id="2" creationId="{E3B73890-3360-401A-B5FC-793E90DC1B5F}"/>
          </ac:spMkLst>
        </pc:spChg>
        <pc:spChg chg="mod">
          <ac:chgData name="Steve Shellhammer" userId="0e71f22d-ee3e-49c0-82ff-dbc290af8082" providerId="ADAL" clId="{2EE7100A-4CE6-4451-BC5C-8C838D35895B}" dt="2020-11-19T23:05:26.858" v="3379" actId="20577"/>
          <ac:spMkLst>
            <pc:docMk/>
            <pc:sldMk cId="4293234939" sldId="293"/>
            <ac:spMk id="3" creationId="{87893C5D-C4D7-4958-BDCF-D1A42827DB48}"/>
          </ac:spMkLst>
        </pc:spChg>
      </pc:sldChg>
      <pc:sldChg chg="modSp new del mod">
        <pc:chgData name="Steve Shellhammer" userId="0e71f22d-ee3e-49c0-82ff-dbc290af8082" providerId="ADAL" clId="{2EE7100A-4CE6-4451-BC5C-8C838D35895B}" dt="2020-11-20T21:47:33.025" v="8105" actId="47"/>
        <pc:sldMkLst>
          <pc:docMk/>
          <pc:sldMk cId="690522459" sldId="294"/>
        </pc:sldMkLst>
        <pc:spChg chg="mod">
          <ac:chgData name="Steve Shellhammer" userId="0e71f22d-ee3e-49c0-82ff-dbc290af8082" providerId="ADAL" clId="{2EE7100A-4CE6-4451-BC5C-8C838D35895B}" dt="2020-11-19T23:06:58.080" v="3451" actId="404"/>
          <ac:spMkLst>
            <pc:docMk/>
            <pc:sldMk cId="690522459" sldId="294"/>
            <ac:spMk id="2" creationId="{62068B1B-938D-4EEA-907F-E1F5AD5A6675}"/>
          </ac:spMkLst>
        </pc:spChg>
        <pc:spChg chg="mod">
          <ac:chgData name="Steve Shellhammer" userId="0e71f22d-ee3e-49c0-82ff-dbc290af8082" providerId="ADAL" clId="{2EE7100A-4CE6-4451-BC5C-8C838D35895B}" dt="2020-11-19T23:12:40.355" v="4056" actId="20577"/>
          <ac:spMkLst>
            <pc:docMk/>
            <pc:sldMk cId="690522459" sldId="294"/>
            <ac:spMk id="3" creationId="{7F53B972-63DB-4474-9F06-A542ABEE62FC}"/>
          </ac:spMkLst>
        </pc:spChg>
      </pc:sldChg>
      <pc:sldChg chg="modSp new mod">
        <pc:chgData name="Steve Shellhammer" userId="0e71f22d-ee3e-49c0-82ff-dbc290af8082" providerId="ADAL" clId="{2EE7100A-4CE6-4451-BC5C-8C838D35895B}" dt="2020-11-20T22:02:58.487" v="9416" actId="6549"/>
        <pc:sldMkLst>
          <pc:docMk/>
          <pc:sldMk cId="4145748694" sldId="295"/>
        </pc:sldMkLst>
        <pc:spChg chg="mod">
          <ac:chgData name="Steve Shellhammer" userId="0e71f22d-ee3e-49c0-82ff-dbc290af8082" providerId="ADAL" clId="{2EE7100A-4CE6-4451-BC5C-8C838D35895B}" dt="2020-11-20T20:26:03.011" v="4316" actId="20577"/>
          <ac:spMkLst>
            <pc:docMk/>
            <pc:sldMk cId="4145748694" sldId="295"/>
            <ac:spMk id="2" creationId="{0A571480-87E3-4AB7-9DEE-25E84FFF5B9C}"/>
          </ac:spMkLst>
        </pc:spChg>
        <pc:spChg chg="mod">
          <ac:chgData name="Steve Shellhammer" userId="0e71f22d-ee3e-49c0-82ff-dbc290af8082" providerId="ADAL" clId="{2EE7100A-4CE6-4451-BC5C-8C838D35895B}" dt="2020-11-20T22:02:58.487" v="9416" actId="6549"/>
          <ac:spMkLst>
            <pc:docMk/>
            <pc:sldMk cId="4145748694" sldId="295"/>
            <ac:spMk id="3" creationId="{2C5FF383-BDD2-45BF-9890-D0C95E32AFC0}"/>
          </ac:spMkLst>
        </pc:spChg>
      </pc:sldChg>
      <pc:sldChg chg="modSp new mod">
        <pc:chgData name="Steve Shellhammer" userId="0e71f22d-ee3e-49c0-82ff-dbc290af8082" providerId="ADAL" clId="{2EE7100A-4CE6-4451-BC5C-8C838D35895B}" dt="2020-11-20T22:04:12.578" v="9424" actId="20577"/>
        <pc:sldMkLst>
          <pc:docMk/>
          <pc:sldMk cId="3989063926" sldId="296"/>
        </pc:sldMkLst>
        <pc:spChg chg="mod">
          <ac:chgData name="Steve Shellhammer" userId="0e71f22d-ee3e-49c0-82ff-dbc290af8082" providerId="ADAL" clId="{2EE7100A-4CE6-4451-BC5C-8C838D35895B}" dt="2020-11-20T20:29:16.901" v="4543" actId="404"/>
          <ac:spMkLst>
            <pc:docMk/>
            <pc:sldMk cId="3989063926" sldId="296"/>
            <ac:spMk id="2" creationId="{D81A3714-3B69-4B96-9A90-957E467580B3}"/>
          </ac:spMkLst>
        </pc:spChg>
        <pc:spChg chg="mod">
          <ac:chgData name="Steve Shellhammer" userId="0e71f22d-ee3e-49c0-82ff-dbc290af8082" providerId="ADAL" clId="{2EE7100A-4CE6-4451-BC5C-8C838D35895B}" dt="2020-11-20T22:04:12.578" v="9424" actId="20577"/>
          <ac:spMkLst>
            <pc:docMk/>
            <pc:sldMk cId="3989063926" sldId="296"/>
            <ac:spMk id="3" creationId="{9B0936FA-97F6-46BC-A816-F57DE1B6B7A8}"/>
          </ac:spMkLst>
        </pc:spChg>
      </pc:sldChg>
      <pc:sldChg chg="modSp new mod">
        <pc:chgData name="Steve Shellhammer" userId="0e71f22d-ee3e-49c0-82ff-dbc290af8082" providerId="ADAL" clId="{2EE7100A-4CE6-4451-BC5C-8C838D35895B}" dt="2020-11-20T21:41:09.100" v="7448" actId="14100"/>
        <pc:sldMkLst>
          <pc:docMk/>
          <pc:sldMk cId="2360651508" sldId="297"/>
        </pc:sldMkLst>
        <pc:spChg chg="mod">
          <ac:chgData name="Steve Shellhammer" userId="0e71f22d-ee3e-49c0-82ff-dbc290af8082" providerId="ADAL" clId="{2EE7100A-4CE6-4451-BC5C-8C838D35895B}" dt="2020-11-20T20:50:18.580" v="6474" actId="404"/>
          <ac:spMkLst>
            <pc:docMk/>
            <pc:sldMk cId="2360651508" sldId="297"/>
            <ac:spMk id="2" creationId="{C5E8A02A-24A6-4A03-B07F-B37226C57932}"/>
          </ac:spMkLst>
        </pc:spChg>
        <pc:spChg chg="mod">
          <ac:chgData name="Steve Shellhammer" userId="0e71f22d-ee3e-49c0-82ff-dbc290af8082" providerId="ADAL" clId="{2EE7100A-4CE6-4451-BC5C-8C838D35895B}" dt="2020-11-20T21:41:09.100" v="7448" actId="14100"/>
          <ac:spMkLst>
            <pc:docMk/>
            <pc:sldMk cId="2360651508" sldId="297"/>
            <ac:spMk id="3" creationId="{2033EEDC-CBD2-48D7-AB77-B226740D3511}"/>
          </ac:spMkLst>
        </pc:spChg>
      </pc:sldChg>
      <pc:sldChg chg="addSp modSp new del mod">
        <pc:chgData name="Steve Shellhammer" userId="0e71f22d-ee3e-49c0-82ff-dbc290af8082" providerId="ADAL" clId="{2EE7100A-4CE6-4451-BC5C-8C838D35895B}" dt="2020-11-20T21:03:55.071" v="7273" actId="47"/>
        <pc:sldMkLst>
          <pc:docMk/>
          <pc:sldMk cId="1440329126" sldId="298"/>
        </pc:sldMkLst>
        <pc:spChg chg="mod">
          <ac:chgData name="Steve Shellhammer" userId="0e71f22d-ee3e-49c0-82ff-dbc290af8082" providerId="ADAL" clId="{2EE7100A-4CE6-4451-BC5C-8C838D35895B}" dt="2020-11-20T20:51:49.346" v="6553" actId="14100"/>
          <ac:spMkLst>
            <pc:docMk/>
            <pc:sldMk cId="1440329126" sldId="298"/>
            <ac:spMk id="2" creationId="{11C5B248-23AA-4512-9589-58D296C9BE8E}"/>
          </ac:spMkLst>
        </pc:spChg>
        <pc:spChg chg="mod">
          <ac:chgData name="Steve Shellhammer" userId="0e71f22d-ee3e-49c0-82ff-dbc290af8082" providerId="ADAL" clId="{2EE7100A-4CE6-4451-BC5C-8C838D35895B}" dt="2020-11-20T21:00:36.843" v="7132" actId="14100"/>
          <ac:spMkLst>
            <pc:docMk/>
            <pc:sldMk cId="1440329126" sldId="298"/>
            <ac:spMk id="3" creationId="{B93D8E7A-B61D-47D1-B8C9-0A96D9764683}"/>
          </ac:spMkLst>
        </pc:spChg>
        <pc:spChg chg="add mod">
          <ac:chgData name="Steve Shellhammer" userId="0e71f22d-ee3e-49c0-82ff-dbc290af8082" providerId="ADAL" clId="{2EE7100A-4CE6-4451-BC5C-8C838D35895B}" dt="2020-11-20T21:03:16.688" v="7272" actId="20577"/>
          <ac:spMkLst>
            <pc:docMk/>
            <pc:sldMk cId="1440329126" sldId="298"/>
            <ac:spMk id="8" creationId="{4E75B345-D135-4A42-A275-89D75A08773C}"/>
          </ac:spMkLst>
        </pc:spChg>
        <pc:graphicFrameChg chg="add mod modGraphic">
          <ac:chgData name="Steve Shellhammer" userId="0e71f22d-ee3e-49c0-82ff-dbc290af8082" providerId="ADAL" clId="{2EE7100A-4CE6-4451-BC5C-8C838D35895B}" dt="2020-11-20T21:00:43.407" v="7145" actId="1036"/>
          <ac:graphicFrameMkLst>
            <pc:docMk/>
            <pc:sldMk cId="1440329126" sldId="298"/>
            <ac:graphicFrameMk id="7" creationId="{275587E9-6C6C-4EC1-BD25-31C77516D4D4}"/>
          </ac:graphicFrameMkLst>
        </pc:graphicFrameChg>
      </pc:sldChg>
      <pc:sldChg chg="addSp delSp modSp new del mod">
        <pc:chgData name="Steve Shellhammer" userId="0e71f22d-ee3e-49c0-82ff-dbc290af8082" providerId="ADAL" clId="{2EE7100A-4CE6-4451-BC5C-8C838D35895B}" dt="2020-11-20T20:57:20.728" v="6953" actId="47"/>
        <pc:sldMkLst>
          <pc:docMk/>
          <pc:sldMk cId="139733844" sldId="299"/>
        </pc:sldMkLst>
        <pc:spChg chg="del">
          <ac:chgData name="Steve Shellhammer" userId="0e71f22d-ee3e-49c0-82ff-dbc290af8082" providerId="ADAL" clId="{2EE7100A-4CE6-4451-BC5C-8C838D35895B}" dt="2020-11-20T20:53:02.884" v="6661" actId="3680"/>
          <ac:spMkLst>
            <pc:docMk/>
            <pc:sldMk cId="139733844" sldId="299"/>
            <ac:spMk id="3" creationId="{DEE312DF-F87E-4C0E-940B-6509C5C991F8}"/>
          </ac:spMkLst>
        </pc:spChg>
        <pc:graphicFrameChg chg="add mod ord modGraphic">
          <ac:chgData name="Steve Shellhammer" userId="0e71f22d-ee3e-49c0-82ff-dbc290af8082" providerId="ADAL" clId="{2EE7100A-4CE6-4451-BC5C-8C838D35895B}" dt="2020-11-20T20:55:19.124" v="6775" actId="1076"/>
          <ac:graphicFrameMkLst>
            <pc:docMk/>
            <pc:sldMk cId="139733844" sldId="299"/>
            <ac:graphicFrameMk id="7" creationId="{C993D0D4-448F-48DB-B177-E23A10B5DE0E}"/>
          </ac:graphicFrameMkLst>
        </pc:graphicFrameChg>
      </pc:sldChg>
    </pc:docChg>
  </pc:docChgLst>
  <pc:docChgLst>
    <pc:chgData name="Steve Shellhammer" userId="0e71f22d-ee3e-49c0-82ff-dbc290af8082" providerId="ADAL" clId="{BD19F985-274F-49BA-A35A-A0619268C4E5}"/>
    <pc:docChg chg="undo custSel addSld delSld modSld">
      <pc:chgData name="Steve Shellhammer" userId="0e71f22d-ee3e-49c0-82ff-dbc290af8082" providerId="ADAL" clId="{BD19F985-274F-49BA-A35A-A0619268C4E5}" dt="2020-12-08T19:20:25.401" v="1776" actId="14100"/>
      <pc:docMkLst>
        <pc:docMk/>
      </pc:docMkLst>
      <pc:sldChg chg="modSp mod">
        <pc:chgData name="Steve Shellhammer" userId="0e71f22d-ee3e-49c0-82ff-dbc290af8082" providerId="ADAL" clId="{BD19F985-274F-49BA-A35A-A0619268C4E5}" dt="2020-12-08T18:44:18.891" v="328" actId="403"/>
        <pc:sldMkLst>
          <pc:docMk/>
          <pc:sldMk cId="0" sldId="256"/>
        </pc:sldMkLst>
        <pc:spChg chg="mod">
          <ac:chgData name="Steve Shellhammer" userId="0e71f22d-ee3e-49c0-82ff-dbc290af8082" providerId="ADAL" clId="{BD19F985-274F-49BA-A35A-A0619268C4E5}" dt="2020-12-08T18:44:18.891" v="328" actId="403"/>
          <ac:spMkLst>
            <pc:docMk/>
            <pc:sldMk cId="0" sldId="256"/>
            <ac:spMk id="3073" creationId="{00000000-0000-0000-0000-000000000000}"/>
          </ac:spMkLst>
        </pc:spChg>
        <pc:spChg chg="mod">
          <ac:chgData name="Steve Shellhammer" userId="0e71f22d-ee3e-49c0-82ff-dbc290af8082" providerId="ADAL" clId="{BD19F985-274F-49BA-A35A-A0619268C4E5}" dt="2020-12-08T18:34:54.889" v="20" actId="20577"/>
          <ac:spMkLst>
            <pc:docMk/>
            <pc:sldMk cId="0" sldId="256"/>
            <ac:spMk id="3074" creationId="{00000000-0000-0000-0000-000000000000}"/>
          </ac:spMkLst>
        </pc:spChg>
      </pc:sldChg>
      <pc:sldChg chg="addSp delSp modSp new mod">
        <pc:chgData name="Steve Shellhammer" userId="0e71f22d-ee3e-49c0-82ff-dbc290af8082" providerId="ADAL" clId="{BD19F985-274F-49BA-A35A-A0619268C4E5}" dt="2020-12-08T18:57:22.403" v="539" actId="113"/>
        <pc:sldMkLst>
          <pc:docMk/>
          <pc:sldMk cId="3741961761" sldId="257"/>
        </pc:sldMkLst>
        <pc:spChg chg="mod">
          <ac:chgData name="Steve Shellhammer" userId="0e71f22d-ee3e-49c0-82ff-dbc290af8082" providerId="ADAL" clId="{BD19F985-274F-49BA-A35A-A0619268C4E5}" dt="2020-12-08T18:36:46.596" v="46" actId="14100"/>
          <ac:spMkLst>
            <pc:docMk/>
            <pc:sldMk cId="3741961761" sldId="257"/>
            <ac:spMk id="2" creationId="{BFC1EF4B-06FA-4DDA-BB95-0E99D3BC8DB8}"/>
          </ac:spMkLst>
        </pc:spChg>
        <pc:spChg chg="del">
          <ac:chgData name="Steve Shellhammer" userId="0e71f22d-ee3e-49c0-82ff-dbc290af8082" providerId="ADAL" clId="{BD19F985-274F-49BA-A35A-A0619268C4E5}" dt="2020-12-08T18:35:35.067" v="34" actId="478"/>
          <ac:spMkLst>
            <pc:docMk/>
            <pc:sldMk cId="3741961761" sldId="257"/>
            <ac:spMk id="3" creationId="{75763231-D32F-4318-901A-CC0365010413}"/>
          </ac:spMkLst>
        </pc:spChg>
        <pc:graphicFrameChg chg="add mod modGraphic">
          <ac:chgData name="Steve Shellhammer" userId="0e71f22d-ee3e-49c0-82ff-dbc290af8082" providerId="ADAL" clId="{BD19F985-274F-49BA-A35A-A0619268C4E5}" dt="2020-12-08T18:57:22.403" v="539" actId="113"/>
          <ac:graphicFrameMkLst>
            <pc:docMk/>
            <pc:sldMk cId="3741961761" sldId="257"/>
            <ac:graphicFrameMk id="7" creationId="{08DC0533-CD77-4779-97DE-2AF96EC8C5F4}"/>
          </ac:graphicFrameMkLst>
        </pc:graphicFrameChg>
      </pc:sldChg>
      <pc:sldChg chg="addSp modSp new mod">
        <pc:chgData name="Steve Shellhammer" userId="0e71f22d-ee3e-49c0-82ff-dbc290af8082" providerId="ADAL" clId="{BD19F985-274F-49BA-A35A-A0619268C4E5}" dt="2020-12-08T19:06:01.780" v="1506" actId="20577"/>
        <pc:sldMkLst>
          <pc:docMk/>
          <pc:sldMk cId="2575438809" sldId="258"/>
        </pc:sldMkLst>
        <pc:spChg chg="mod">
          <ac:chgData name="Steve Shellhammer" userId="0e71f22d-ee3e-49c0-82ff-dbc290af8082" providerId="ADAL" clId="{BD19F985-274F-49BA-A35A-A0619268C4E5}" dt="2020-12-08T18:41:33.472" v="105" actId="14100"/>
          <ac:spMkLst>
            <pc:docMk/>
            <pc:sldMk cId="2575438809" sldId="258"/>
            <ac:spMk id="2" creationId="{36A4F317-1BEC-49FE-B64E-14F47B858668}"/>
          </ac:spMkLst>
        </pc:spChg>
        <pc:spChg chg="mod">
          <ac:chgData name="Steve Shellhammer" userId="0e71f22d-ee3e-49c0-82ff-dbc290af8082" providerId="ADAL" clId="{BD19F985-274F-49BA-A35A-A0619268C4E5}" dt="2020-12-08T19:06:01.780" v="1506" actId="20577"/>
          <ac:spMkLst>
            <pc:docMk/>
            <pc:sldMk cId="2575438809" sldId="258"/>
            <ac:spMk id="3" creationId="{CF75258C-834D-4DA5-936A-E29454C3E521}"/>
          </ac:spMkLst>
        </pc:spChg>
        <pc:graphicFrameChg chg="add mod modGraphic">
          <ac:chgData name="Steve Shellhammer" userId="0e71f22d-ee3e-49c0-82ff-dbc290af8082" providerId="ADAL" clId="{BD19F985-274F-49BA-A35A-A0619268C4E5}" dt="2020-12-08T19:03:11.107" v="1143" actId="14734"/>
          <ac:graphicFrameMkLst>
            <pc:docMk/>
            <pc:sldMk cId="2575438809" sldId="258"/>
            <ac:graphicFrameMk id="7" creationId="{3DDCC74F-FEBA-4D0E-9647-36663F9109B3}"/>
          </ac:graphicFrameMkLst>
        </pc:graphicFrameChg>
      </pc:sldChg>
      <pc:sldChg chg="addSp delSp modSp new mod">
        <pc:chgData name="Steve Shellhammer" userId="0e71f22d-ee3e-49c0-82ff-dbc290af8082" providerId="ADAL" clId="{BD19F985-274F-49BA-A35A-A0619268C4E5}" dt="2020-12-08T19:20:25.401" v="1776" actId="14100"/>
        <pc:sldMkLst>
          <pc:docMk/>
          <pc:sldMk cId="938961678" sldId="259"/>
        </pc:sldMkLst>
        <pc:spChg chg="mod">
          <ac:chgData name="Steve Shellhammer" userId="0e71f22d-ee3e-49c0-82ff-dbc290af8082" providerId="ADAL" clId="{BD19F985-274F-49BA-A35A-A0619268C4E5}" dt="2020-12-08T19:20:17.028" v="1774" actId="14100"/>
          <ac:spMkLst>
            <pc:docMk/>
            <pc:sldMk cId="938961678" sldId="259"/>
            <ac:spMk id="2" creationId="{B720719E-A4FC-4D7B-8F7F-F352A24DAD82}"/>
          </ac:spMkLst>
        </pc:spChg>
        <pc:spChg chg="del">
          <ac:chgData name="Steve Shellhammer" userId="0e71f22d-ee3e-49c0-82ff-dbc290af8082" providerId="ADAL" clId="{BD19F985-274F-49BA-A35A-A0619268C4E5}" dt="2020-12-08T18:44:41.263" v="358" actId="478"/>
          <ac:spMkLst>
            <pc:docMk/>
            <pc:sldMk cId="938961678" sldId="259"/>
            <ac:spMk id="3" creationId="{964B4967-2A3B-4C94-B128-E99C9507673E}"/>
          </ac:spMkLst>
        </pc:spChg>
        <pc:spChg chg="add mod">
          <ac:chgData name="Steve Shellhammer" userId="0e71f22d-ee3e-49c0-82ff-dbc290af8082" providerId="ADAL" clId="{BD19F985-274F-49BA-A35A-A0619268C4E5}" dt="2020-12-08T19:20:25.401" v="1776" actId="14100"/>
          <ac:spMkLst>
            <pc:docMk/>
            <pc:sldMk cId="938961678" sldId="259"/>
            <ac:spMk id="7" creationId="{8CE921E6-B8C9-4D0E-ADDE-FB85C099B27C}"/>
          </ac:spMkLst>
        </pc:spChg>
        <pc:graphicFrameChg chg="add mod modGraphic">
          <ac:chgData name="Steve Shellhammer" userId="0e71f22d-ee3e-49c0-82ff-dbc290af8082" providerId="ADAL" clId="{BD19F985-274F-49BA-A35A-A0619268C4E5}" dt="2020-12-08T18:57:08.615" v="537" actId="113"/>
          <ac:graphicFrameMkLst>
            <pc:docMk/>
            <pc:sldMk cId="938961678" sldId="259"/>
            <ac:graphicFrameMk id="8" creationId="{72F84D60-E663-4FAB-A674-C68E53C9139B}"/>
          </ac:graphicFrameMkLst>
        </pc:graphicFrameChg>
      </pc:sldChg>
      <pc:sldChg chg="del">
        <pc:chgData name="Steve Shellhammer" userId="0e71f22d-ee3e-49c0-82ff-dbc290af8082" providerId="ADAL" clId="{BD19F985-274F-49BA-A35A-A0619268C4E5}" dt="2020-12-08T18:35:16.922" v="21" actId="47"/>
        <pc:sldMkLst>
          <pc:docMk/>
          <pc:sldMk cId="4203516816" sldId="285"/>
        </pc:sldMkLst>
      </pc:sldChg>
      <pc:sldChg chg="del">
        <pc:chgData name="Steve Shellhammer" userId="0e71f22d-ee3e-49c0-82ff-dbc290af8082" providerId="ADAL" clId="{BD19F985-274F-49BA-A35A-A0619268C4E5}" dt="2020-12-08T18:35:16.922" v="21" actId="47"/>
        <pc:sldMkLst>
          <pc:docMk/>
          <pc:sldMk cId="3292809088" sldId="286"/>
        </pc:sldMkLst>
      </pc:sldChg>
      <pc:sldChg chg="del">
        <pc:chgData name="Steve Shellhammer" userId="0e71f22d-ee3e-49c0-82ff-dbc290af8082" providerId="ADAL" clId="{BD19F985-274F-49BA-A35A-A0619268C4E5}" dt="2020-12-08T18:35:16.922" v="21" actId="47"/>
        <pc:sldMkLst>
          <pc:docMk/>
          <pc:sldMk cId="1747785114" sldId="287"/>
        </pc:sldMkLst>
      </pc:sldChg>
      <pc:sldChg chg="del">
        <pc:chgData name="Steve Shellhammer" userId="0e71f22d-ee3e-49c0-82ff-dbc290af8082" providerId="ADAL" clId="{BD19F985-274F-49BA-A35A-A0619268C4E5}" dt="2020-12-08T18:35:16.922" v="21" actId="47"/>
        <pc:sldMkLst>
          <pc:docMk/>
          <pc:sldMk cId="2957960818" sldId="289"/>
        </pc:sldMkLst>
      </pc:sldChg>
      <pc:sldChg chg="del">
        <pc:chgData name="Steve Shellhammer" userId="0e71f22d-ee3e-49c0-82ff-dbc290af8082" providerId="ADAL" clId="{BD19F985-274F-49BA-A35A-A0619268C4E5}" dt="2020-12-08T18:35:16.922" v="21" actId="47"/>
        <pc:sldMkLst>
          <pc:docMk/>
          <pc:sldMk cId="39225173" sldId="290"/>
        </pc:sldMkLst>
      </pc:sldChg>
      <pc:sldChg chg="del">
        <pc:chgData name="Steve Shellhammer" userId="0e71f22d-ee3e-49c0-82ff-dbc290af8082" providerId="ADAL" clId="{BD19F985-274F-49BA-A35A-A0619268C4E5}" dt="2020-12-08T18:35:16.922" v="21" actId="47"/>
        <pc:sldMkLst>
          <pc:docMk/>
          <pc:sldMk cId="3843651974" sldId="291"/>
        </pc:sldMkLst>
      </pc:sldChg>
      <pc:sldChg chg="del">
        <pc:chgData name="Steve Shellhammer" userId="0e71f22d-ee3e-49c0-82ff-dbc290af8082" providerId="ADAL" clId="{BD19F985-274F-49BA-A35A-A0619268C4E5}" dt="2020-12-08T18:35:16.922" v="21" actId="47"/>
        <pc:sldMkLst>
          <pc:docMk/>
          <pc:sldMk cId="1996546894" sldId="292"/>
        </pc:sldMkLst>
      </pc:sldChg>
      <pc:sldChg chg="del">
        <pc:chgData name="Steve Shellhammer" userId="0e71f22d-ee3e-49c0-82ff-dbc290af8082" providerId="ADAL" clId="{BD19F985-274F-49BA-A35A-A0619268C4E5}" dt="2020-12-08T18:35:16.922" v="21" actId="47"/>
        <pc:sldMkLst>
          <pc:docMk/>
          <pc:sldMk cId="4145748694" sldId="295"/>
        </pc:sldMkLst>
      </pc:sldChg>
      <pc:sldChg chg="del">
        <pc:chgData name="Steve Shellhammer" userId="0e71f22d-ee3e-49c0-82ff-dbc290af8082" providerId="ADAL" clId="{BD19F985-274F-49BA-A35A-A0619268C4E5}" dt="2020-12-08T18:35:16.922" v="21" actId="47"/>
        <pc:sldMkLst>
          <pc:docMk/>
          <pc:sldMk cId="3989063926" sldId="296"/>
        </pc:sldMkLst>
      </pc:sldChg>
      <pc:sldChg chg="del">
        <pc:chgData name="Steve Shellhammer" userId="0e71f22d-ee3e-49c0-82ff-dbc290af8082" providerId="ADAL" clId="{BD19F985-274F-49BA-A35A-A0619268C4E5}" dt="2020-12-08T18:35:16.922" v="21" actId="47"/>
        <pc:sldMkLst>
          <pc:docMk/>
          <pc:sldMk cId="2360651508" sldId="297"/>
        </pc:sldMkLst>
      </pc:sldChg>
    </pc:docChg>
  </pc:docChgLst>
  <pc:docChgLst>
    <pc:chgData name="Steve Shellhammer" userId="0e71f22d-ee3e-49c0-82ff-dbc290af8082" providerId="ADAL" clId="{663F452D-EA9D-4F67-9442-DDFEFE331DAB}"/>
    <pc:docChg chg="undo custSel addSld delSld modSld sldOrd">
      <pc:chgData name="Steve Shellhammer" userId="0e71f22d-ee3e-49c0-82ff-dbc290af8082" providerId="ADAL" clId="{663F452D-EA9D-4F67-9442-DDFEFE331DAB}" dt="2020-10-20T16:32:11.881" v="3160" actId="14100"/>
      <pc:docMkLst>
        <pc:docMk/>
      </pc:docMkLst>
      <pc:sldChg chg="modSp mod">
        <pc:chgData name="Steve Shellhammer" userId="0e71f22d-ee3e-49c0-82ff-dbc290af8082" providerId="ADAL" clId="{663F452D-EA9D-4F67-9442-DDFEFE331DAB}" dt="2020-10-19T23:15:12.892" v="926" actId="403"/>
        <pc:sldMkLst>
          <pc:docMk/>
          <pc:sldMk cId="0" sldId="256"/>
        </pc:sldMkLst>
        <pc:spChg chg="mod">
          <ac:chgData name="Steve Shellhammer" userId="0e71f22d-ee3e-49c0-82ff-dbc290af8082" providerId="ADAL" clId="{663F452D-EA9D-4F67-9442-DDFEFE331DAB}" dt="2020-10-19T23:15:12.892" v="926" actId="403"/>
          <ac:spMkLst>
            <pc:docMk/>
            <pc:sldMk cId="0" sldId="256"/>
            <ac:spMk id="3073" creationId="{00000000-0000-0000-0000-000000000000}"/>
          </ac:spMkLst>
        </pc:spChg>
        <pc:spChg chg="mod">
          <ac:chgData name="Steve Shellhammer" userId="0e71f22d-ee3e-49c0-82ff-dbc290af8082" providerId="ADAL" clId="{663F452D-EA9D-4F67-9442-DDFEFE331DAB}" dt="2020-10-19T19:48:04.466" v="5" actId="20577"/>
          <ac:spMkLst>
            <pc:docMk/>
            <pc:sldMk cId="0" sldId="256"/>
            <ac:spMk id="3074" creationId="{00000000-0000-0000-0000-000000000000}"/>
          </ac:spMkLst>
        </pc:spChg>
        <pc:graphicFrameChg chg="modGraphic">
          <ac:chgData name="Steve Shellhammer" userId="0e71f22d-ee3e-49c0-82ff-dbc290af8082" providerId="ADAL" clId="{663F452D-EA9D-4F67-9442-DDFEFE331DAB}" dt="2020-10-19T19:47:59.269" v="1" actId="2165"/>
          <ac:graphicFrameMkLst>
            <pc:docMk/>
            <pc:sldMk cId="0" sldId="256"/>
            <ac:graphicFrameMk id="10" creationId="{56BFF8FC-15E6-4208-9DB8-296FB6B5AC3E}"/>
          </ac:graphicFrameMkLst>
        </pc:graphicFrameChg>
      </pc:sldChg>
      <pc:sldChg chg="del">
        <pc:chgData name="Steve Shellhammer" userId="0e71f22d-ee3e-49c0-82ff-dbc290af8082" providerId="ADAL" clId="{663F452D-EA9D-4F67-9442-DDFEFE331DAB}" dt="2020-10-19T19:48:21.400" v="13" actId="47"/>
        <pc:sldMkLst>
          <pc:docMk/>
          <pc:sldMk cId="4175675026" sldId="257"/>
        </pc:sldMkLst>
      </pc:sldChg>
      <pc:sldChg chg="modSp new mod">
        <pc:chgData name="Steve Shellhammer" userId="0e71f22d-ee3e-49c0-82ff-dbc290af8082" providerId="ADAL" clId="{663F452D-EA9D-4F67-9442-DDFEFE331DAB}" dt="2020-10-19T23:40:41.892" v="1182" actId="14100"/>
        <pc:sldMkLst>
          <pc:docMk/>
          <pc:sldMk cId="4249576604" sldId="257"/>
        </pc:sldMkLst>
        <pc:spChg chg="mod">
          <ac:chgData name="Steve Shellhammer" userId="0e71f22d-ee3e-49c0-82ff-dbc290af8082" providerId="ADAL" clId="{663F452D-EA9D-4F67-9442-DDFEFE331DAB}" dt="2020-10-19T23:40:23.970" v="1177" actId="1076"/>
          <ac:spMkLst>
            <pc:docMk/>
            <pc:sldMk cId="4249576604" sldId="257"/>
            <ac:spMk id="2" creationId="{D2C1A3EA-D47E-4D61-B35C-1E3D053A1A5B}"/>
          </ac:spMkLst>
        </pc:spChg>
        <pc:spChg chg="mod">
          <ac:chgData name="Steve Shellhammer" userId="0e71f22d-ee3e-49c0-82ff-dbc290af8082" providerId="ADAL" clId="{663F452D-EA9D-4F67-9442-DDFEFE331DAB}" dt="2020-10-19T23:40:41.892" v="1182" actId="14100"/>
          <ac:spMkLst>
            <pc:docMk/>
            <pc:sldMk cId="4249576604" sldId="257"/>
            <ac:spMk id="3" creationId="{AB928E8E-7746-4C87-91B4-8DA7B0280E95}"/>
          </ac:spMkLst>
        </pc:spChg>
      </pc:sldChg>
      <pc:sldChg chg="modSp new mod">
        <pc:chgData name="Steve Shellhammer" userId="0e71f22d-ee3e-49c0-82ff-dbc290af8082" providerId="ADAL" clId="{663F452D-EA9D-4F67-9442-DDFEFE331DAB}" dt="2020-10-20T16:16:16.080" v="2029" actId="404"/>
        <pc:sldMkLst>
          <pc:docMk/>
          <pc:sldMk cId="939270918" sldId="258"/>
        </pc:sldMkLst>
        <pc:spChg chg="mod">
          <ac:chgData name="Steve Shellhammer" userId="0e71f22d-ee3e-49c0-82ff-dbc290af8082" providerId="ADAL" clId="{663F452D-EA9D-4F67-9442-DDFEFE331DAB}" dt="2020-10-19T23:00:14.688" v="767" actId="14100"/>
          <ac:spMkLst>
            <pc:docMk/>
            <pc:sldMk cId="939270918" sldId="258"/>
            <ac:spMk id="2" creationId="{858C6474-4AEE-4B2E-89D8-612BAFAE165D}"/>
          </ac:spMkLst>
        </pc:spChg>
        <pc:spChg chg="mod">
          <ac:chgData name="Steve Shellhammer" userId="0e71f22d-ee3e-49c0-82ff-dbc290af8082" providerId="ADAL" clId="{663F452D-EA9D-4F67-9442-DDFEFE331DAB}" dt="2020-10-20T16:16:16.080" v="2029" actId="404"/>
          <ac:spMkLst>
            <pc:docMk/>
            <pc:sldMk cId="939270918" sldId="258"/>
            <ac:spMk id="3" creationId="{0423E8A6-AC95-4C15-9597-94C6B9B7981B}"/>
          </ac:spMkLst>
        </pc:spChg>
      </pc:sldChg>
      <pc:sldChg chg="del">
        <pc:chgData name="Steve Shellhammer" userId="0e71f22d-ee3e-49c0-82ff-dbc290af8082" providerId="ADAL" clId="{663F452D-EA9D-4F67-9442-DDFEFE331DAB}" dt="2020-10-19T19:48:21.400" v="13" actId="47"/>
        <pc:sldMkLst>
          <pc:docMk/>
          <pc:sldMk cId="3710892620" sldId="258"/>
        </pc:sldMkLst>
      </pc:sldChg>
      <pc:sldChg chg="modSp new mod ord">
        <pc:chgData name="Steve Shellhammer" userId="0e71f22d-ee3e-49c0-82ff-dbc290af8082" providerId="ADAL" clId="{663F452D-EA9D-4F67-9442-DDFEFE331DAB}" dt="2020-10-19T23:48:06.442" v="1708" actId="20577"/>
        <pc:sldMkLst>
          <pc:docMk/>
          <pc:sldMk cId="3693344796" sldId="259"/>
        </pc:sldMkLst>
        <pc:spChg chg="mod">
          <ac:chgData name="Steve Shellhammer" userId="0e71f22d-ee3e-49c0-82ff-dbc290af8082" providerId="ADAL" clId="{663F452D-EA9D-4F67-9442-DDFEFE331DAB}" dt="2020-10-19T23:07:26.736" v="832" actId="313"/>
          <ac:spMkLst>
            <pc:docMk/>
            <pc:sldMk cId="3693344796" sldId="259"/>
            <ac:spMk id="2" creationId="{594EDF2C-ED60-4C9C-9658-2986080E5FFE}"/>
          </ac:spMkLst>
        </pc:spChg>
        <pc:spChg chg="mod">
          <ac:chgData name="Steve Shellhammer" userId="0e71f22d-ee3e-49c0-82ff-dbc290af8082" providerId="ADAL" clId="{663F452D-EA9D-4F67-9442-DDFEFE331DAB}" dt="2020-10-19T23:48:06.442" v="1708" actId="20577"/>
          <ac:spMkLst>
            <pc:docMk/>
            <pc:sldMk cId="3693344796" sldId="259"/>
            <ac:spMk id="3" creationId="{041FEB32-E4B4-49BF-A46F-3766F69C40F5}"/>
          </ac:spMkLst>
        </pc:spChg>
      </pc:sldChg>
      <pc:sldChg chg="modSp new mod ord">
        <pc:chgData name="Steve Shellhammer" userId="0e71f22d-ee3e-49c0-82ff-dbc290af8082" providerId="ADAL" clId="{663F452D-EA9D-4F67-9442-DDFEFE331DAB}" dt="2020-10-19T23:50:24.250" v="2028" actId="14100"/>
        <pc:sldMkLst>
          <pc:docMk/>
          <pc:sldMk cId="1907656878" sldId="260"/>
        </pc:sldMkLst>
        <pc:spChg chg="mod">
          <ac:chgData name="Steve Shellhammer" userId="0e71f22d-ee3e-49c0-82ff-dbc290af8082" providerId="ADAL" clId="{663F452D-EA9D-4F67-9442-DDFEFE331DAB}" dt="2020-10-19T23:15:31.291" v="928" actId="14100"/>
          <ac:spMkLst>
            <pc:docMk/>
            <pc:sldMk cId="1907656878" sldId="260"/>
            <ac:spMk id="2" creationId="{7008C1D1-0F84-464E-A37F-C2201F4DA4E9}"/>
          </ac:spMkLst>
        </pc:spChg>
        <pc:spChg chg="mod">
          <ac:chgData name="Steve Shellhammer" userId="0e71f22d-ee3e-49c0-82ff-dbc290af8082" providerId="ADAL" clId="{663F452D-EA9D-4F67-9442-DDFEFE331DAB}" dt="2020-10-19T23:50:24.250" v="2028" actId="14100"/>
          <ac:spMkLst>
            <pc:docMk/>
            <pc:sldMk cId="1907656878" sldId="260"/>
            <ac:spMk id="3" creationId="{C5C56DD3-E281-42DB-941E-CAA738A2A431}"/>
          </ac:spMkLst>
        </pc:spChg>
      </pc:sldChg>
      <pc:sldChg chg="addSp modSp new mod ord">
        <pc:chgData name="Steve Shellhammer" userId="0e71f22d-ee3e-49c0-82ff-dbc290af8082" providerId="ADAL" clId="{663F452D-EA9D-4F67-9442-DDFEFE331DAB}" dt="2020-10-19T23:48:12.634" v="1709" actId="1035"/>
        <pc:sldMkLst>
          <pc:docMk/>
          <pc:sldMk cId="858215330" sldId="261"/>
        </pc:sldMkLst>
        <pc:spChg chg="mod">
          <ac:chgData name="Steve Shellhammer" userId="0e71f22d-ee3e-49c0-82ff-dbc290af8082" providerId="ADAL" clId="{663F452D-EA9D-4F67-9442-DDFEFE331DAB}" dt="2020-10-19T23:14:04.819" v="924" actId="14100"/>
          <ac:spMkLst>
            <pc:docMk/>
            <pc:sldMk cId="858215330" sldId="261"/>
            <ac:spMk id="2" creationId="{614A4F5E-C5E0-4555-8950-887E7C06C950}"/>
          </ac:spMkLst>
        </pc:spChg>
        <pc:spChg chg="mod">
          <ac:chgData name="Steve Shellhammer" userId="0e71f22d-ee3e-49c0-82ff-dbc290af8082" providerId="ADAL" clId="{663F452D-EA9D-4F67-9442-DDFEFE331DAB}" dt="2020-10-19T23:36:37.524" v="1043" actId="20577"/>
          <ac:spMkLst>
            <pc:docMk/>
            <pc:sldMk cId="858215330" sldId="261"/>
            <ac:spMk id="3" creationId="{8D7FD651-8393-488C-AB7E-4A063686C808}"/>
          </ac:spMkLst>
        </pc:spChg>
        <pc:graphicFrameChg chg="add mod">
          <ac:chgData name="Steve Shellhammer" userId="0e71f22d-ee3e-49c0-82ff-dbc290af8082" providerId="ADAL" clId="{663F452D-EA9D-4F67-9442-DDFEFE331DAB}" dt="2020-10-19T23:48:12.634" v="1709" actId="1035"/>
          <ac:graphicFrameMkLst>
            <pc:docMk/>
            <pc:sldMk cId="858215330" sldId="261"/>
            <ac:graphicFrameMk id="7" creationId="{B8CCEF9D-2A07-4A0E-A7A5-99EEFF983CC6}"/>
          </ac:graphicFrameMkLst>
        </pc:graphicFrameChg>
      </pc:sldChg>
      <pc:sldChg chg="modSp new mod ord">
        <pc:chgData name="Steve Shellhammer" userId="0e71f22d-ee3e-49c0-82ff-dbc290af8082" providerId="ADAL" clId="{663F452D-EA9D-4F67-9442-DDFEFE331DAB}" dt="2020-10-20T16:30:23.411" v="3141" actId="20577"/>
        <pc:sldMkLst>
          <pc:docMk/>
          <pc:sldMk cId="1416314383" sldId="262"/>
        </pc:sldMkLst>
        <pc:spChg chg="mod">
          <ac:chgData name="Steve Shellhammer" userId="0e71f22d-ee3e-49c0-82ff-dbc290af8082" providerId="ADAL" clId="{663F452D-EA9D-4F67-9442-DDFEFE331DAB}" dt="2020-10-19T23:40:57.399" v="1183" actId="14100"/>
          <ac:spMkLst>
            <pc:docMk/>
            <pc:sldMk cId="1416314383" sldId="262"/>
            <ac:spMk id="2" creationId="{EBB97FDE-90DE-456D-8796-0C751C39878A}"/>
          </ac:spMkLst>
        </pc:spChg>
        <pc:spChg chg="mod">
          <ac:chgData name="Steve Shellhammer" userId="0e71f22d-ee3e-49c0-82ff-dbc290af8082" providerId="ADAL" clId="{663F452D-EA9D-4F67-9442-DDFEFE331DAB}" dt="2020-10-20T16:30:23.411" v="3141" actId="20577"/>
          <ac:spMkLst>
            <pc:docMk/>
            <pc:sldMk cId="1416314383" sldId="262"/>
            <ac:spMk id="3" creationId="{DC26FDAB-4C0A-4547-AC58-CCEA8949199F}"/>
          </ac:spMkLst>
        </pc:spChg>
      </pc:sldChg>
      <pc:sldChg chg="modSp new mod ord">
        <pc:chgData name="Steve Shellhammer" userId="0e71f22d-ee3e-49c0-82ff-dbc290af8082" providerId="ADAL" clId="{663F452D-EA9D-4F67-9442-DDFEFE331DAB}" dt="2020-10-20T16:31:28.268" v="3158" actId="20577"/>
        <pc:sldMkLst>
          <pc:docMk/>
          <pc:sldMk cId="1203301010" sldId="263"/>
        </pc:sldMkLst>
        <pc:spChg chg="mod">
          <ac:chgData name="Steve Shellhammer" userId="0e71f22d-ee3e-49c0-82ff-dbc290af8082" providerId="ADAL" clId="{663F452D-EA9D-4F67-9442-DDFEFE331DAB}" dt="2020-10-19T23:30:44.880" v="975" actId="14100"/>
          <ac:spMkLst>
            <pc:docMk/>
            <pc:sldMk cId="1203301010" sldId="263"/>
            <ac:spMk id="2" creationId="{FD6B5BBA-5CC2-41F4-85CB-AC37E999B412}"/>
          </ac:spMkLst>
        </pc:spChg>
        <pc:spChg chg="mod">
          <ac:chgData name="Steve Shellhammer" userId="0e71f22d-ee3e-49c0-82ff-dbc290af8082" providerId="ADAL" clId="{663F452D-EA9D-4F67-9442-DDFEFE331DAB}" dt="2020-10-20T16:31:28.268" v="3158" actId="20577"/>
          <ac:spMkLst>
            <pc:docMk/>
            <pc:sldMk cId="1203301010" sldId="263"/>
            <ac:spMk id="3" creationId="{587742CB-B64D-45CE-BD9D-5C4347CDBC67}"/>
          </ac:spMkLst>
        </pc:spChg>
      </pc:sldChg>
      <pc:sldChg chg="modSp add mod">
        <pc:chgData name="Steve Shellhammer" userId="0e71f22d-ee3e-49c0-82ff-dbc290af8082" providerId="ADAL" clId="{663F452D-EA9D-4F67-9442-DDFEFE331DAB}" dt="2020-10-20T16:32:11.881" v="3160" actId="14100"/>
        <pc:sldMkLst>
          <pc:docMk/>
          <pc:sldMk cId="1488626314" sldId="264"/>
        </pc:sldMkLst>
        <pc:spChg chg="mod">
          <ac:chgData name="Steve Shellhammer" userId="0e71f22d-ee3e-49c0-82ff-dbc290af8082" providerId="ADAL" clId="{663F452D-EA9D-4F67-9442-DDFEFE331DAB}" dt="2020-10-20T16:28:43.288" v="3115" actId="14100"/>
          <ac:spMkLst>
            <pc:docMk/>
            <pc:sldMk cId="1488626314" sldId="264"/>
            <ac:spMk id="2" creationId="{FD6B5BBA-5CC2-41F4-85CB-AC37E999B412}"/>
          </ac:spMkLst>
        </pc:spChg>
        <pc:spChg chg="mod">
          <ac:chgData name="Steve Shellhammer" userId="0e71f22d-ee3e-49c0-82ff-dbc290af8082" providerId="ADAL" clId="{663F452D-EA9D-4F67-9442-DDFEFE331DAB}" dt="2020-10-20T16:32:11.881" v="3160" actId="14100"/>
          <ac:spMkLst>
            <pc:docMk/>
            <pc:sldMk cId="1488626314" sldId="264"/>
            <ac:spMk id="3" creationId="{587742CB-B64D-45CE-BD9D-5C4347CDBC67}"/>
          </ac:spMkLst>
        </pc:spChg>
      </pc:sldChg>
    </pc:docChg>
  </pc:docChgLst>
  <pc:docChgLst>
    <pc:chgData name="Steve Shellhammer" userId="0e71f22d-ee3e-49c0-82ff-dbc290af8082" providerId="ADAL" clId="{38895232-9FFC-4CAD-808A-D673C864C1A5}"/>
    <pc:docChg chg="modSld">
      <pc:chgData name="Steve Shellhammer" userId="0e71f22d-ee3e-49c0-82ff-dbc290af8082" providerId="ADAL" clId="{38895232-9FFC-4CAD-808A-D673C864C1A5}" dt="2020-08-24T18:32:41.541" v="1" actId="20577"/>
      <pc:docMkLst>
        <pc:docMk/>
      </pc:docMkLst>
      <pc:sldChg chg="modSp mod">
        <pc:chgData name="Steve Shellhammer" userId="0e71f22d-ee3e-49c0-82ff-dbc290af8082" providerId="ADAL" clId="{38895232-9FFC-4CAD-808A-D673C864C1A5}" dt="2020-08-24T18:32:41.541" v="1" actId="20577"/>
        <pc:sldMkLst>
          <pc:docMk/>
          <pc:sldMk cId="847141214" sldId="489"/>
        </pc:sldMkLst>
        <pc:spChg chg="mod">
          <ac:chgData name="Steve Shellhammer" userId="0e71f22d-ee3e-49c0-82ff-dbc290af8082" providerId="ADAL" clId="{38895232-9FFC-4CAD-808A-D673C864C1A5}" dt="2020-08-24T18:32:41.541" v="1" actId="20577"/>
          <ac:spMkLst>
            <pc:docMk/>
            <pc:sldMk cId="847141214" sldId="489"/>
            <ac:spMk id="3" creationId="{2FECA816-EEB6-4F6E-AF54-D0FEA8EB7482}"/>
          </ac:spMkLst>
        </pc:spChg>
      </pc:sldChg>
    </pc:docChg>
  </pc:docChgLst>
  <pc:docChgLst>
    <pc:chgData name="Steve Shellhammer" userId="0e71f22d-ee3e-49c0-82ff-dbc290af8082" providerId="ADAL" clId="{75C52C55-7A01-4916-8915-60E1244708AD}"/>
    <pc:docChg chg="undo custSel addSld modSld">
      <pc:chgData name="Steve Shellhammer" userId="0e71f22d-ee3e-49c0-82ff-dbc290af8082" providerId="ADAL" clId="{75C52C55-7A01-4916-8915-60E1244708AD}" dt="2020-11-02T19:53:43.024" v="1415" actId="403"/>
      <pc:docMkLst>
        <pc:docMk/>
      </pc:docMkLst>
      <pc:sldChg chg="modSp mod">
        <pc:chgData name="Steve Shellhammer" userId="0e71f22d-ee3e-49c0-82ff-dbc290af8082" providerId="ADAL" clId="{75C52C55-7A01-4916-8915-60E1244708AD}" dt="2020-11-02T15:30:18.883" v="5" actId="20577"/>
        <pc:sldMkLst>
          <pc:docMk/>
          <pc:sldMk cId="0" sldId="256"/>
        </pc:sldMkLst>
        <pc:spChg chg="mod">
          <ac:chgData name="Steve Shellhammer" userId="0e71f22d-ee3e-49c0-82ff-dbc290af8082" providerId="ADAL" clId="{75C52C55-7A01-4916-8915-60E1244708AD}" dt="2020-11-02T15:30:18.883" v="5" actId="20577"/>
          <ac:spMkLst>
            <pc:docMk/>
            <pc:sldMk cId="0" sldId="256"/>
            <ac:spMk id="3074" creationId="{00000000-0000-0000-0000-000000000000}"/>
          </ac:spMkLst>
        </pc:spChg>
      </pc:sldChg>
      <pc:sldChg chg="modSp new mod">
        <pc:chgData name="Steve Shellhammer" userId="0e71f22d-ee3e-49c0-82ff-dbc290af8082" providerId="ADAL" clId="{75C52C55-7A01-4916-8915-60E1244708AD}" dt="2020-11-02T19:53:38.243" v="1414" actId="403"/>
        <pc:sldMkLst>
          <pc:docMk/>
          <pc:sldMk cId="59029811" sldId="278"/>
        </pc:sldMkLst>
        <pc:spChg chg="mod">
          <ac:chgData name="Steve Shellhammer" userId="0e71f22d-ee3e-49c0-82ff-dbc290af8082" providerId="ADAL" clId="{75C52C55-7A01-4916-8915-60E1244708AD}" dt="2020-11-02T19:41:44.820" v="1070" actId="20577"/>
          <ac:spMkLst>
            <pc:docMk/>
            <pc:sldMk cId="59029811" sldId="278"/>
            <ac:spMk id="2" creationId="{0060232C-64F7-4927-810C-DE33EF8806F3}"/>
          </ac:spMkLst>
        </pc:spChg>
        <pc:spChg chg="mod">
          <ac:chgData name="Steve Shellhammer" userId="0e71f22d-ee3e-49c0-82ff-dbc290af8082" providerId="ADAL" clId="{75C52C55-7A01-4916-8915-60E1244708AD}" dt="2020-11-02T19:53:38.243" v="1414" actId="403"/>
          <ac:spMkLst>
            <pc:docMk/>
            <pc:sldMk cId="59029811" sldId="278"/>
            <ac:spMk id="3" creationId="{1699304E-8AFE-4B91-BC23-A6F0F8F6FBE8}"/>
          </ac:spMkLst>
        </pc:spChg>
      </pc:sldChg>
      <pc:sldChg chg="modSp add mod">
        <pc:chgData name="Steve Shellhammer" userId="0e71f22d-ee3e-49c0-82ff-dbc290af8082" providerId="ADAL" clId="{75C52C55-7A01-4916-8915-60E1244708AD}" dt="2020-11-02T19:53:43.024" v="1415" actId="403"/>
        <pc:sldMkLst>
          <pc:docMk/>
          <pc:sldMk cId="4096360621" sldId="279"/>
        </pc:sldMkLst>
        <pc:spChg chg="mod">
          <ac:chgData name="Steve Shellhammer" userId="0e71f22d-ee3e-49c0-82ff-dbc290af8082" providerId="ADAL" clId="{75C52C55-7A01-4916-8915-60E1244708AD}" dt="2020-11-02T19:41:53.139" v="1073" actId="20577"/>
          <ac:spMkLst>
            <pc:docMk/>
            <pc:sldMk cId="4096360621" sldId="279"/>
            <ac:spMk id="2" creationId="{0060232C-64F7-4927-810C-DE33EF8806F3}"/>
          </ac:spMkLst>
        </pc:spChg>
        <pc:spChg chg="mod">
          <ac:chgData name="Steve Shellhammer" userId="0e71f22d-ee3e-49c0-82ff-dbc290af8082" providerId="ADAL" clId="{75C52C55-7A01-4916-8915-60E1244708AD}" dt="2020-11-02T19:53:43.024" v="1415" actId="403"/>
          <ac:spMkLst>
            <pc:docMk/>
            <pc:sldMk cId="4096360621" sldId="279"/>
            <ac:spMk id="3" creationId="{1699304E-8AFE-4B91-BC23-A6F0F8F6FBE8}"/>
          </ac:spMkLst>
        </pc:spChg>
      </pc:sldChg>
    </pc:docChg>
  </pc:docChgLst>
  <pc:docChgLst>
    <pc:chgData name="Steve Shellhammer" userId="0e71f22d-ee3e-49c0-82ff-dbc290af8082" providerId="ADAL" clId="{A5EBC3B1-9342-4A19-B34A-0A8D8BDCCFBB}"/>
    <pc:docChg chg="undo custSel addSld delSld modSld sldOrd modMainMaster">
      <pc:chgData name="Steve Shellhammer" userId="0e71f22d-ee3e-49c0-82ff-dbc290af8082" providerId="ADAL" clId="{A5EBC3B1-9342-4A19-B34A-0A8D8BDCCFBB}" dt="2021-02-22T16:10:24.689" v="2788" actId="20577"/>
      <pc:docMkLst>
        <pc:docMk/>
      </pc:docMkLst>
      <pc:sldChg chg="modSp mod">
        <pc:chgData name="Steve Shellhammer" userId="0e71f22d-ee3e-49c0-82ff-dbc290af8082" providerId="ADAL" clId="{A5EBC3B1-9342-4A19-B34A-0A8D8BDCCFBB}" dt="2021-02-20T00:05:53.663" v="2671" actId="20577"/>
        <pc:sldMkLst>
          <pc:docMk/>
          <pc:sldMk cId="0" sldId="256"/>
        </pc:sldMkLst>
        <pc:spChg chg="mod">
          <ac:chgData name="Steve Shellhammer" userId="0e71f22d-ee3e-49c0-82ff-dbc290af8082" providerId="ADAL" clId="{A5EBC3B1-9342-4A19-B34A-0A8D8BDCCFBB}" dt="2021-02-09T22:55:21.599" v="39" actId="20577"/>
          <ac:spMkLst>
            <pc:docMk/>
            <pc:sldMk cId="0" sldId="256"/>
            <ac:spMk id="3073" creationId="{00000000-0000-0000-0000-000000000000}"/>
          </ac:spMkLst>
        </pc:spChg>
        <pc:spChg chg="mod">
          <ac:chgData name="Steve Shellhammer" userId="0e71f22d-ee3e-49c0-82ff-dbc290af8082" providerId="ADAL" clId="{A5EBC3B1-9342-4A19-B34A-0A8D8BDCCFBB}" dt="2021-02-20T00:05:53.663" v="2671" actId="20577"/>
          <ac:spMkLst>
            <pc:docMk/>
            <pc:sldMk cId="0" sldId="256"/>
            <ac:spMk id="3074" creationId="{00000000-0000-0000-0000-000000000000}"/>
          </ac:spMkLst>
        </pc:spChg>
      </pc:sldChg>
      <pc:sldChg chg="modSp new mod">
        <pc:chgData name="Steve Shellhammer" userId="0e71f22d-ee3e-49c0-82ff-dbc290af8082" providerId="ADAL" clId="{A5EBC3B1-9342-4A19-B34A-0A8D8BDCCFBB}" dt="2021-02-20T00:09:06.623" v="2692" actId="6549"/>
        <pc:sldMkLst>
          <pc:docMk/>
          <pc:sldMk cId="2052456152" sldId="257"/>
        </pc:sldMkLst>
        <pc:spChg chg="mod">
          <ac:chgData name="Steve Shellhammer" userId="0e71f22d-ee3e-49c0-82ff-dbc290af8082" providerId="ADAL" clId="{A5EBC3B1-9342-4A19-B34A-0A8D8BDCCFBB}" dt="2021-02-09T22:55:49.836" v="55" actId="20577"/>
          <ac:spMkLst>
            <pc:docMk/>
            <pc:sldMk cId="2052456152" sldId="257"/>
            <ac:spMk id="2" creationId="{D4818F49-6B1E-4BB2-B2C3-87F71B524FEB}"/>
          </ac:spMkLst>
        </pc:spChg>
        <pc:spChg chg="mod">
          <ac:chgData name="Steve Shellhammer" userId="0e71f22d-ee3e-49c0-82ff-dbc290af8082" providerId="ADAL" clId="{A5EBC3B1-9342-4A19-B34A-0A8D8BDCCFBB}" dt="2021-02-20T00:09:06.623" v="2692" actId="6549"/>
          <ac:spMkLst>
            <pc:docMk/>
            <pc:sldMk cId="2052456152" sldId="257"/>
            <ac:spMk id="3" creationId="{17277EE1-5031-4E5C-A708-93886440972B}"/>
          </ac:spMkLst>
        </pc:spChg>
      </pc:sldChg>
      <pc:sldChg chg="del">
        <pc:chgData name="Steve Shellhammer" userId="0e71f22d-ee3e-49c0-82ff-dbc290af8082" providerId="ADAL" clId="{A5EBC3B1-9342-4A19-B34A-0A8D8BDCCFBB}" dt="2021-02-09T22:55:43.047" v="44" actId="47"/>
        <pc:sldMkLst>
          <pc:docMk/>
          <pc:sldMk cId="3416484593" sldId="257"/>
        </pc:sldMkLst>
      </pc:sldChg>
      <pc:sldChg chg="del">
        <pc:chgData name="Steve Shellhammer" userId="0e71f22d-ee3e-49c0-82ff-dbc290af8082" providerId="ADAL" clId="{A5EBC3B1-9342-4A19-B34A-0A8D8BDCCFBB}" dt="2021-02-09T22:55:43.047" v="44" actId="47"/>
        <pc:sldMkLst>
          <pc:docMk/>
          <pc:sldMk cId="2011023064" sldId="258"/>
        </pc:sldMkLst>
      </pc:sldChg>
      <pc:sldChg chg="modSp new mod">
        <pc:chgData name="Steve Shellhammer" userId="0e71f22d-ee3e-49c0-82ff-dbc290af8082" providerId="ADAL" clId="{A5EBC3B1-9342-4A19-B34A-0A8D8BDCCFBB}" dt="2021-02-22T16:10:24.689" v="2788" actId="20577"/>
        <pc:sldMkLst>
          <pc:docMk/>
          <pc:sldMk cId="3117558597" sldId="258"/>
        </pc:sldMkLst>
        <pc:spChg chg="mod">
          <ac:chgData name="Steve Shellhammer" userId="0e71f22d-ee3e-49c0-82ff-dbc290af8082" providerId="ADAL" clId="{A5EBC3B1-9342-4A19-B34A-0A8D8BDCCFBB}" dt="2021-02-12T20:46:18.583" v="1605" actId="20577"/>
          <ac:spMkLst>
            <pc:docMk/>
            <pc:sldMk cId="3117558597" sldId="258"/>
            <ac:spMk id="2" creationId="{47918087-341F-4734-AC50-80DE0581DA4D}"/>
          </ac:spMkLst>
        </pc:spChg>
        <pc:spChg chg="mod">
          <ac:chgData name="Steve Shellhammer" userId="0e71f22d-ee3e-49c0-82ff-dbc290af8082" providerId="ADAL" clId="{A5EBC3B1-9342-4A19-B34A-0A8D8BDCCFBB}" dt="2021-02-22T16:10:24.689" v="2788" actId="20577"/>
          <ac:spMkLst>
            <pc:docMk/>
            <pc:sldMk cId="3117558597" sldId="258"/>
            <ac:spMk id="3" creationId="{13215CAF-0E26-4E43-AA99-7608DD61B634}"/>
          </ac:spMkLst>
        </pc:spChg>
      </pc:sldChg>
      <pc:sldChg chg="del">
        <pc:chgData name="Steve Shellhammer" userId="0e71f22d-ee3e-49c0-82ff-dbc290af8082" providerId="ADAL" clId="{A5EBC3B1-9342-4A19-B34A-0A8D8BDCCFBB}" dt="2021-02-09T22:55:43.047" v="44" actId="47"/>
        <pc:sldMkLst>
          <pc:docMk/>
          <pc:sldMk cId="363200609" sldId="259"/>
        </pc:sldMkLst>
      </pc:sldChg>
      <pc:sldChg chg="modSp add del mod">
        <pc:chgData name="Steve Shellhammer" userId="0e71f22d-ee3e-49c0-82ff-dbc290af8082" providerId="ADAL" clId="{A5EBC3B1-9342-4A19-B34A-0A8D8BDCCFBB}" dt="2021-02-12T20:46:27.918" v="1606" actId="47"/>
        <pc:sldMkLst>
          <pc:docMk/>
          <pc:sldMk cId="3384805148" sldId="259"/>
        </pc:sldMkLst>
        <pc:spChg chg="mod">
          <ac:chgData name="Steve Shellhammer" userId="0e71f22d-ee3e-49c0-82ff-dbc290af8082" providerId="ADAL" clId="{A5EBC3B1-9342-4A19-B34A-0A8D8BDCCFBB}" dt="2021-02-10T00:27:21.413" v="1509" actId="1038"/>
          <ac:spMkLst>
            <pc:docMk/>
            <pc:sldMk cId="3384805148" sldId="259"/>
            <ac:spMk id="2" creationId="{47918087-341F-4734-AC50-80DE0581DA4D}"/>
          </ac:spMkLst>
        </pc:spChg>
        <pc:spChg chg="mod">
          <ac:chgData name="Steve Shellhammer" userId="0e71f22d-ee3e-49c0-82ff-dbc290af8082" providerId="ADAL" clId="{A5EBC3B1-9342-4A19-B34A-0A8D8BDCCFBB}" dt="2021-02-09T23:17:34.971" v="1054" actId="20577"/>
          <ac:spMkLst>
            <pc:docMk/>
            <pc:sldMk cId="3384805148" sldId="259"/>
            <ac:spMk id="3" creationId="{13215CAF-0E26-4E43-AA99-7608DD61B634}"/>
          </ac:spMkLst>
        </pc:spChg>
      </pc:sldChg>
      <pc:sldChg chg="modSp add del mod">
        <pc:chgData name="Steve Shellhammer" userId="0e71f22d-ee3e-49c0-82ff-dbc290af8082" providerId="ADAL" clId="{A5EBC3B1-9342-4A19-B34A-0A8D8BDCCFBB}" dt="2021-02-12T20:46:27.918" v="1606" actId="47"/>
        <pc:sldMkLst>
          <pc:docMk/>
          <pc:sldMk cId="507745162" sldId="260"/>
        </pc:sldMkLst>
        <pc:spChg chg="mod">
          <ac:chgData name="Steve Shellhammer" userId="0e71f22d-ee3e-49c0-82ff-dbc290af8082" providerId="ADAL" clId="{A5EBC3B1-9342-4A19-B34A-0A8D8BDCCFBB}" dt="2021-02-10T00:27:30.533" v="1514" actId="20577"/>
          <ac:spMkLst>
            <pc:docMk/>
            <pc:sldMk cId="507745162" sldId="260"/>
            <ac:spMk id="2" creationId="{47918087-341F-4734-AC50-80DE0581DA4D}"/>
          </ac:spMkLst>
        </pc:spChg>
        <pc:spChg chg="mod">
          <ac:chgData name="Steve Shellhammer" userId="0e71f22d-ee3e-49c0-82ff-dbc290af8082" providerId="ADAL" clId="{A5EBC3B1-9342-4A19-B34A-0A8D8BDCCFBB}" dt="2021-02-09T23:20:10.200" v="1066" actId="20577"/>
          <ac:spMkLst>
            <pc:docMk/>
            <pc:sldMk cId="507745162" sldId="260"/>
            <ac:spMk id="3" creationId="{13215CAF-0E26-4E43-AA99-7608DD61B634}"/>
          </ac:spMkLst>
        </pc:spChg>
      </pc:sldChg>
      <pc:sldChg chg="del">
        <pc:chgData name="Steve Shellhammer" userId="0e71f22d-ee3e-49c0-82ff-dbc290af8082" providerId="ADAL" clId="{A5EBC3B1-9342-4A19-B34A-0A8D8BDCCFBB}" dt="2021-02-09T22:55:43.047" v="44" actId="47"/>
        <pc:sldMkLst>
          <pc:docMk/>
          <pc:sldMk cId="4012903552" sldId="260"/>
        </pc:sldMkLst>
      </pc:sldChg>
      <pc:sldChg chg="addSp delSp modSp add del mod">
        <pc:chgData name="Steve Shellhammer" userId="0e71f22d-ee3e-49c0-82ff-dbc290af8082" providerId="ADAL" clId="{A5EBC3B1-9342-4A19-B34A-0A8D8BDCCFBB}" dt="2021-02-14T16:15:21.664" v="2556" actId="47"/>
        <pc:sldMkLst>
          <pc:docMk/>
          <pc:sldMk cId="109489325" sldId="261"/>
        </pc:sldMkLst>
        <pc:spChg chg="mod">
          <ac:chgData name="Steve Shellhammer" userId="0e71f22d-ee3e-49c0-82ff-dbc290af8082" providerId="ADAL" clId="{A5EBC3B1-9342-4A19-B34A-0A8D8BDCCFBB}" dt="2021-02-12T20:47:17.019" v="1621" actId="20577"/>
          <ac:spMkLst>
            <pc:docMk/>
            <pc:sldMk cId="109489325" sldId="261"/>
            <ac:spMk id="2" creationId="{47918087-341F-4734-AC50-80DE0581DA4D}"/>
          </ac:spMkLst>
        </pc:spChg>
        <pc:spChg chg="mod">
          <ac:chgData name="Steve Shellhammer" userId="0e71f22d-ee3e-49c0-82ff-dbc290af8082" providerId="ADAL" clId="{A5EBC3B1-9342-4A19-B34A-0A8D8BDCCFBB}" dt="2021-02-12T23:04:15.127" v="2333" actId="14100"/>
          <ac:spMkLst>
            <pc:docMk/>
            <pc:sldMk cId="109489325" sldId="261"/>
            <ac:spMk id="3" creationId="{13215CAF-0E26-4E43-AA99-7608DD61B634}"/>
          </ac:spMkLst>
        </pc:spChg>
        <pc:spChg chg="add del mod">
          <ac:chgData name="Steve Shellhammer" userId="0e71f22d-ee3e-49c0-82ff-dbc290af8082" providerId="ADAL" clId="{A5EBC3B1-9342-4A19-B34A-0A8D8BDCCFBB}" dt="2021-02-09T23:20:42.566" v="1095" actId="478"/>
          <ac:spMkLst>
            <pc:docMk/>
            <pc:sldMk cId="109489325" sldId="261"/>
            <ac:spMk id="7" creationId="{A1513EAC-08BE-442B-AA84-8707236ECD4B}"/>
          </ac:spMkLst>
        </pc:spChg>
      </pc:sldChg>
      <pc:sldChg chg="del">
        <pc:chgData name="Steve Shellhammer" userId="0e71f22d-ee3e-49c0-82ff-dbc290af8082" providerId="ADAL" clId="{A5EBC3B1-9342-4A19-B34A-0A8D8BDCCFBB}" dt="2021-02-09T22:55:43.047" v="44" actId="47"/>
        <pc:sldMkLst>
          <pc:docMk/>
          <pc:sldMk cId="3908104288" sldId="261"/>
        </pc:sldMkLst>
      </pc:sldChg>
      <pc:sldChg chg="modSp add mod">
        <pc:chgData name="Steve Shellhammer" userId="0e71f22d-ee3e-49c0-82ff-dbc290af8082" providerId="ADAL" clId="{A5EBC3B1-9342-4A19-B34A-0A8D8BDCCFBB}" dt="2021-02-14T16:17:06.602" v="2574" actId="1037"/>
        <pc:sldMkLst>
          <pc:docMk/>
          <pc:sldMk cId="1553919814" sldId="262"/>
        </pc:sldMkLst>
        <pc:spChg chg="mod">
          <ac:chgData name="Steve Shellhammer" userId="0e71f22d-ee3e-49c0-82ff-dbc290af8082" providerId="ADAL" clId="{A5EBC3B1-9342-4A19-B34A-0A8D8BDCCFBB}" dt="2021-02-14T16:15:32.073" v="2560" actId="20577"/>
          <ac:spMkLst>
            <pc:docMk/>
            <pc:sldMk cId="1553919814" sldId="262"/>
            <ac:spMk id="2" creationId="{47918087-341F-4734-AC50-80DE0581DA4D}"/>
          </ac:spMkLst>
        </pc:spChg>
        <pc:spChg chg="mod">
          <ac:chgData name="Steve Shellhammer" userId="0e71f22d-ee3e-49c0-82ff-dbc290af8082" providerId="ADAL" clId="{A5EBC3B1-9342-4A19-B34A-0A8D8BDCCFBB}" dt="2021-02-14T16:17:06.602" v="2574" actId="1037"/>
          <ac:spMkLst>
            <pc:docMk/>
            <pc:sldMk cId="1553919814" sldId="262"/>
            <ac:spMk id="3" creationId="{13215CAF-0E26-4E43-AA99-7608DD61B634}"/>
          </ac:spMkLst>
        </pc:spChg>
      </pc:sldChg>
      <pc:sldChg chg="del">
        <pc:chgData name="Steve Shellhammer" userId="0e71f22d-ee3e-49c0-82ff-dbc290af8082" providerId="ADAL" clId="{A5EBC3B1-9342-4A19-B34A-0A8D8BDCCFBB}" dt="2021-02-09T22:55:43.047" v="44" actId="47"/>
        <pc:sldMkLst>
          <pc:docMk/>
          <pc:sldMk cId="2894843422" sldId="262"/>
        </pc:sldMkLst>
      </pc:sldChg>
      <pc:sldChg chg="modSp add mod ord">
        <pc:chgData name="Steve Shellhammer" userId="0e71f22d-ee3e-49c0-82ff-dbc290af8082" providerId="ADAL" clId="{A5EBC3B1-9342-4A19-B34A-0A8D8BDCCFBB}" dt="2021-02-14T16:15:25.369" v="2558" actId="20577"/>
        <pc:sldMkLst>
          <pc:docMk/>
          <pc:sldMk cId="3494250499" sldId="263"/>
        </pc:sldMkLst>
        <pc:spChg chg="mod">
          <ac:chgData name="Steve Shellhammer" userId="0e71f22d-ee3e-49c0-82ff-dbc290af8082" providerId="ADAL" clId="{A5EBC3B1-9342-4A19-B34A-0A8D8BDCCFBB}" dt="2021-02-14T16:15:25.369" v="2558" actId="20577"/>
          <ac:spMkLst>
            <pc:docMk/>
            <pc:sldMk cId="3494250499" sldId="263"/>
            <ac:spMk id="2" creationId="{47918087-341F-4734-AC50-80DE0581DA4D}"/>
          </ac:spMkLst>
        </pc:spChg>
        <pc:spChg chg="mod">
          <ac:chgData name="Steve Shellhammer" userId="0e71f22d-ee3e-49c0-82ff-dbc290af8082" providerId="ADAL" clId="{A5EBC3B1-9342-4A19-B34A-0A8D8BDCCFBB}" dt="2021-02-14T16:15:06.747" v="2555" actId="14100"/>
          <ac:spMkLst>
            <pc:docMk/>
            <pc:sldMk cId="3494250499" sldId="263"/>
            <ac:spMk id="3" creationId="{13215CAF-0E26-4E43-AA99-7608DD61B634}"/>
          </ac:spMkLst>
        </pc:spChg>
      </pc:sldChg>
      <pc:sldChg chg="del">
        <pc:chgData name="Steve Shellhammer" userId="0e71f22d-ee3e-49c0-82ff-dbc290af8082" providerId="ADAL" clId="{A5EBC3B1-9342-4A19-B34A-0A8D8BDCCFBB}" dt="2021-02-09T22:55:43.047" v="44" actId="47"/>
        <pc:sldMkLst>
          <pc:docMk/>
          <pc:sldMk cId="3889958180" sldId="263"/>
        </pc:sldMkLst>
      </pc:sldChg>
      <pc:sldChg chg="modSp add del mod">
        <pc:chgData name="Steve Shellhammer" userId="0e71f22d-ee3e-49c0-82ff-dbc290af8082" providerId="ADAL" clId="{A5EBC3B1-9342-4A19-B34A-0A8D8BDCCFBB}" dt="2021-02-14T16:17:24.357" v="2575" actId="47"/>
        <pc:sldMkLst>
          <pc:docMk/>
          <pc:sldMk cId="859829806" sldId="264"/>
        </pc:sldMkLst>
        <pc:spChg chg="mod">
          <ac:chgData name="Steve Shellhammer" userId="0e71f22d-ee3e-49c0-82ff-dbc290af8082" providerId="ADAL" clId="{A5EBC3B1-9342-4A19-B34A-0A8D8BDCCFBB}" dt="2021-02-12T20:57:38.395" v="1833" actId="20577"/>
          <ac:spMkLst>
            <pc:docMk/>
            <pc:sldMk cId="859829806" sldId="264"/>
            <ac:spMk id="2" creationId="{47918087-341F-4734-AC50-80DE0581DA4D}"/>
          </ac:spMkLst>
        </pc:spChg>
        <pc:spChg chg="mod">
          <ac:chgData name="Steve Shellhammer" userId="0e71f22d-ee3e-49c0-82ff-dbc290af8082" providerId="ADAL" clId="{A5EBC3B1-9342-4A19-B34A-0A8D8BDCCFBB}" dt="2021-02-12T23:05:31.170" v="2473" actId="6549"/>
          <ac:spMkLst>
            <pc:docMk/>
            <pc:sldMk cId="859829806" sldId="264"/>
            <ac:spMk id="3" creationId="{13215CAF-0E26-4E43-AA99-7608DD61B634}"/>
          </ac:spMkLst>
        </pc:spChg>
      </pc:sldChg>
      <pc:sldChg chg="modSp add del mod">
        <pc:chgData name="Steve Shellhammer" userId="0e71f22d-ee3e-49c0-82ff-dbc290af8082" providerId="ADAL" clId="{A5EBC3B1-9342-4A19-B34A-0A8D8BDCCFBB}" dt="2021-02-12T20:54:19.075" v="1681" actId="47"/>
        <pc:sldMkLst>
          <pc:docMk/>
          <pc:sldMk cId="3645025336" sldId="265"/>
        </pc:sldMkLst>
        <pc:spChg chg="mod">
          <ac:chgData name="Steve Shellhammer" userId="0e71f22d-ee3e-49c0-82ff-dbc290af8082" providerId="ADAL" clId="{A5EBC3B1-9342-4A19-B34A-0A8D8BDCCFBB}" dt="2021-02-10T00:28:15.734" v="1539" actId="20577"/>
          <ac:spMkLst>
            <pc:docMk/>
            <pc:sldMk cId="3645025336" sldId="265"/>
            <ac:spMk id="2" creationId="{47918087-341F-4734-AC50-80DE0581DA4D}"/>
          </ac:spMkLst>
        </pc:spChg>
        <pc:spChg chg="mod">
          <ac:chgData name="Steve Shellhammer" userId="0e71f22d-ee3e-49c0-82ff-dbc290af8082" providerId="ADAL" clId="{A5EBC3B1-9342-4A19-B34A-0A8D8BDCCFBB}" dt="2021-02-09T23:32:59.889" v="1374" actId="20577"/>
          <ac:spMkLst>
            <pc:docMk/>
            <pc:sldMk cId="3645025336" sldId="265"/>
            <ac:spMk id="3" creationId="{13215CAF-0E26-4E43-AA99-7608DD61B634}"/>
          </ac:spMkLst>
        </pc:spChg>
      </pc:sldChg>
      <pc:sldChg chg="modSp add del mod">
        <pc:chgData name="Steve Shellhammer" userId="0e71f22d-ee3e-49c0-82ff-dbc290af8082" providerId="ADAL" clId="{A5EBC3B1-9342-4A19-B34A-0A8D8BDCCFBB}" dt="2021-02-12T20:54:19.075" v="1681" actId="47"/>
        <pc:sldMkLst>
          <pc:docMk/>
          <pc:sldMk cId="620291850" sldId="266"/>
        </pc:sldMkLst>
        <pc:spChg chg="mod">
          <ac:chgData name="Steve Shellhammer" userId="0e71f22d-ee3e-49c0-82ff-dbc290af8082" providerId="ADAL" clId="{A5EBC3B1-9342-4A19-B34A-0A8D8BDCCFBB}" dt="2021-02-10T00:28:21.494" v="1544" actId="20577"/>
          <ac:spMkLst>
            <pc:docMk/>
            <pc:sldMk cId="620291850" sldId="266"/>
            <ac:spMk id="2" creationId="{47918087-341F-4734-AC50-80DE0581DA4D}"/>
          </ac:spMkLst>
        </pc:spChg>
        <pc:spChg chg="mod">
          <ac:chgData name="Steve Shellhammer" userId="0e71f22d-ee3e-49c0-82ff-dbc290af8082" providerId="ADAL" clId="{A5EBC3B1-9342-4A19-B34A-0A8D8BDCCFBB}" dt="2021-02-09T23:40:49.792" v="1434" actId="20577"/>
          <ac:spMkLst>
            <pc:docMk/>
            <pc:sldMk cId="620291850" sldId="266"/>
            <ac:spMk id="3" creationId="{13215CAF-0E26-4E43-AA99-7608DD61B634}"/>
          </ac:spMkLst>
        </pc:spChg>
      </pc:sldChg>
      <pc:sldChg chg="modSp add del mod">
        <pc:chgData name="Steve Shellhammer" userId="0e71f22d-ee3e-49c0-82ff-dbc290af8082" providerId="ADAL" clId="{A5EBC3B1-9342-4A19-B34A-0A8D8BDCCFBB}" dt="2021-02-09T23:40:25.587" v="1432" actId="47"/>
        <pc:sldMkLst>
          <pc:docMk/>
          <pc:sldMk cId="99030447" sldId="267"/>
        </pc:sldMkLst>
        <pc:spChg chg="mod">
          <ac:chgData name="Steve Shellhammer" userId="0e71f22d-ee3e-49c0-82ff-dbc290af8082" providerId="ADAL" clId="{A5EBC3B1-9342-4A19-B34A-0A8D8BDCCFBB}" dt="2021-02-09T23:38:43.486" v="1406" actId="20577"/>
          <ac:spMkLst>
            <pc:docMk/>
            <pc:sldMk cId="99030447" sldId="267"/>
            <ac:spMk id="2" creationId="{47918087-341F-4734-AC50-80DE0581DA4D}"/>
          </ac:spMkLst>
        </pc:spChg>
        <pc:spChg chg="mod">
          <ac:chgData name="Steve Shellhammer" userId="0e71f22d-ee3e-49c0-82ff-dbc290af8082" providerId="ADAL" clId="{A5EBC3B1-9342-4A19-B34A-0A8D8BDCCFBB}" dt="2021-02-09T23:38:57.759" v="1409" actId="6549"/>
          <ac:spMkLst>
            <pc:docMk/>
            <pc:sldMk cId="99030447" sldId="267"/>
            <ac:spMk id="3" creationId="{13215CAF-0E26-4E43-AA99-7608DD61B634}"/>
          </ac:spMkLst>
        </pc:spChg>
      </pc:sldChg>
      <pc:sldChg chg="modSp add del mod">
        <pc:chgData name="Steve Shellhammer" userId="0e71f22d-ee3e-49c0-82ff-dbc290af8082" providerId="ADAL" clId="{A5EBC3B1-9342-4A19-B34A-0A8D8BDCCFBB}" dt="2021-02-12T20:54:19.075" v="1681" actId="47"/>
        <pc:sldMkLst>
          <pc:docMk/>
          <pc:sldMk cId="2083923406" sldId="267"/>
        </pc:sldMkLst>
        <pc:spChg chg="mod">
          <ac:chgData name="Steve Shellhammer" userId="0e71f22d-ee3e-49c0-82ff-dbc290af8082" providerId="ADAL" clId="{A5EBC3B1-9342-4A19-B34A-0A8D8BDCCFBB}" dt="2021-02-10T00:28:27.545" v="1550" actId="20577"/>
          <ac:spMkLst>
            <pc:docMk/>
            <pc:sldMk cId="2083923406" sldId="267"/>
            <ac:spMk id="2" creationId="{47918087-341F-4734-AC50-80DE0581DA4D}"/>
          </ac:spMkLst>
        </pc:spChg>
        <pc:spChg chg="mod">
          <ac:chgData name="Steve Shellhammer" userId="0e71f22d-ee3e-49c0-82ff-dbc290af8082" providerId="ADAL" clId="{A5EBC3B1-9342-4A19-B34A-0A8D8BDCCFBB}" dt="2021-02-09T23:41:12.046" v="1441" actId="20577"/>
          <ac:spMkLst>
            <pc:docMk/>
            <pc:sldMk cId="2083923406" sldId="267"/>
            <ac:spMk id="3" creationId="{13215CAF-0E26-4E43-AA99-7608DD61B634}"/>
          </ac:spMkLst>
        </pc:spChg>
      </pc:sldChg>
      <pc:sldChg chg="modSp add del mod">
        <pc:chgData name="Steve Shellhammer" userId="0e71f22d-ee3e-49c0-82ff-dbc290af8082" providerId="ADAL" clId="{A5EBC3B1-9342-4A19-B34A-0A8D8BDCCFBB}" dt="2021-02-12T20:54:19.075" v="1681" actId="47"/>
        <pc:sldMkLst>
          <pc:docMk/>
          <pc:sldMk cId="4236025984" sldId="268"/>
        </pc:sldMkLst>
        <pc:spChg chg="mod">
          <ac:chgData name="Steve Shellhammer" userId="0e71f22d-ee3e-49c0-82ff-dbc290af8082" providerId="ADAL" clId="{A5EBC3B1-9342-4A19-B34A-0A8D8BDCCFBB}" dt="2021-02-10T00:28:36.806" v="1557" actId="14100"/>
          <ac:spMkLst>
            <pc:docMk/>
            <pc:sldMk cId="4236025984" sldId="268"/>
            <ac:spMk id="2" creationId="{47918087-341F-4734-AC50-80DE0581DA4D}"/>
          </ac:spMkLst>
        </pc:spChg>
        <pc:spChg chg="mod">
          <ac:chgData name="Steve Shellhammer" userId="0e71f22d-ee3e-49c0-82ff-dbc290af8082" providerId="ADAL" clId="{A5EBC3B1-9342-4A19-B34A-0A8D8BDCCFBB}" dt="2021-02-09T23:44:42.590" v="1470" actId="20577"/>
          <ac:spMkLst>
            <pc:docMk/>
            <pc:sldMk cId="4236025984" sldId="268"/>
            <ac:spMk id="3" creationId="{13215CAF-0E26-4E43-AA99-7608DD61B634}"/>
          </ac:spMkLst>
        </pc:spChg>
      </pc:sldChg>
      <pc:sldChg chg="modSp add del mod">
        <pc:chgData name="Steve Shellhammer" userId="0e71f22d-ee3e-49c0-82ff-dbc290af8082" providerId="ADAL" clId="{A5EBC3B1-9342-4A19-B34A-0A8D8BDCCFBB}" dt="2021-02-12T20:54:19.075" v="1681" actId="47"/>
        <pc:sldMkLst>
          <pc:docMk/>
          <pc:sldMk cId="2722205905" sldId="269"/>
        </pc:sldMkLst>
        <pc:spChg chg="mod">
          <ac:chgData name="Steve Shellhammer" userId="0e71f22d-ee3e-49c0-82ff-dbc290af8082" providerId="ADAL" clId="{A5EBC3B1-9342-4A19-B34A-0A8D8BDCCFBB}" dt="2021-02-10T00:28:52.970" v="1565" actId="14100"/>
          <ac:spMkLst>
            <pc:docMk/>
            <pc:sldMk cId="2722205905" sldId="269"/>
            <ac:spMk id="2" creationId="{47918087-341F-4734-AC50-80DE0581DA4D}"/>
          </ac:spMkLst>
        </pc:spChg>
        <pc:spChg chg="mod">
          <ac:chgData name="Steve Shellhammer" userId="0e71f22d-ee3e-49c0-82ff-dbc290af8082" providerId="ADAL" clId="{A5EBC3B1-9342-4A19-B34A-0A8D8BDCCFBB}" dt="2021-02-09T23:48:43.405" v="1489" actId="20577"/>
          <ac:spMkLst>
            <pc:docMk/>
            <pc:sldMk cId="2722205905" sldId="269"/>
            <ac:spMk id="3" creationId="{13215CAF-0E26-4E43-AA99-7608DD61B634}"/>
          </ac:spMkLst>
        </pc:spChg>
      </pc:sldChg>
      <pc:sldChg chg="addSp modSp add del mod">
        <pc:chgData name="Steve Shellhammer" userId="0e71f22d-ee3e-49c0-82ff-dbc290af8082" providerId="ADAL" clId="{A5EBC3B1-9342-4A19-B34A-0A8D8BDCCFBB}" dt="2021-02-17T16:50:16.977" v="2667" actId="47"/>
        <pc:sldMkLst>
          <pc:docMk/>
          <pc:sldMk cId="60072663" sldId="270"/>
        </pc:sldMkLst>
        <pc:spChg chg="mod">
          <ac:chgData name="Steve Shellhammer" userId="0e71f22d-ee3e-49c0-82ff-dbc290af8082" providerId="ADAL" clId="{A5EBC3B1-9342-4A19-B34A-0A8D8BDCCFBB}" dt="2021-02-14T16:17:37.273" v="2577" actId="20577"/>
          <ac:spMkLst>
            <pc:docMk/>
            <pc:sldMk cId="60072663" sldId="270"/>
            <ac:spMk id="2" creationId="{47918087-341F-4734-AC50-80DE0581DA4D}"/>
          </ac:spMkLst>
        </pc:spChg>
        <pc:spChg chg="mod">
          <ac:chgData name="Steve Shellhammer" userId="0e71f22d-ee3e-49c0-82ff-dbc290af8082" providerId="ADAL" clId="{A5EBC3B1-9342-4A19-B34A-0A8D8BDCCFBB}" dt="2021-02-14T16:18:35.970" v="2664" actId="1076"/>
          <ac:spMkLst>
            <pc:docMk/>
            <pc:sldMk cId="60072663" sldId="270"/>
            <ac:spMk id="3" creationId="{13215CAF-0E26-4E43-AA99-7608DD61B634}"/>
          </ac:spMkLst>
        </pc:spChg>
        <pc:spChg chg="add mod">
          <ac:chgData name="Steve Shellhammer" userId="0e71f22d-ee3e-49c0-82ff-dbc290af8082" providerId="ADAL" clId="{A5EBC3B1-9342-4A19-B34A-0A8D8BDCCFBB}" dt="2021-02-14T16:18:40.825" v="2666" actId="1036"/>
          <ac:spMkLst>
            <pc:docMk/>
            <pc:sldMk cId="60072663" sldId="270"/>
            <ac:spMk id="7" creationId="{0F202FE7-06DF-44DF-98F9-1AD10AFA06C6}"/>
          </ac:spMkLst>
        </pc:spChg>
      </pc:sldChg>
      <pc:sldMasterChg chg="modSldLayout">
        <pc:chgData name="Steve Shellhammer" userId="0e71f22d-ee3e-49c0-82ff-dbc290af8082" providerId="ADAL" clId="{A5EBC3B1-9342-4A19-B34A-0A8D8BDCCFBB}" dt="2021-02-20T00:08:32.078" v="2687" actId="20577"/>
        <pc:sldMasterMkLst>
          <pc:docMk/>
          <pc:sldMasterMk cId="0" sldId="2147483648"/>
        </pc:sldMasterMkLst>
        <pc:sldLayoutChg chg="modSp mod">
          <pc:chgData name="Steve Shellhammer" userId="0e71f22d-ee3e-49c0-82ff-dbc290af8082" providerId="ADAL" clId="{A5EBC3B1-9342-4A19-B34A-0A8D8BDCCFBB}" dt="2021-02-20T00:08:32.078" v="2687" actId="20577"/>
          <pc:sldLayoutMkLst>
            <pc:docMk/>
            <pc:sldMasterMk cId="0" sldId="2147483648"/>
            <pc:sldLayoutMk cId="0" sldId="2147483650"/>
          </pc:sldLayoutMkLst>
          <pc:spChg chg="mod">
            <ac:chgData name="Steve Shellhammer" userId="0e71f22d-ee3e-49c0-82ff-dbc290af8082" providerId="ADAL" clId="{A5EBC3B1-9342-4A19-B34A-0A8D8BDCCFBB}" dt="2021-02-20T00:08:32.078" v="2687" actId="20577"/>
            <ac:spMkLst>
              <pc:docMk/>
              <pc:sldMasterMk cId="0" sldId="2147483648"/>
              <pc:sldLayoutMk cId="0" sldId="2147483650"/>
              <ac:spMk id="7" creationId="{686E15EF-98CC-45E2-B245-536D41247871}"/>
            </ac:spMkLst>
          </pc:spChg>
        </pc:sldLayoutChg>
      </pc:sldMasterChg>
    </pc:docChg>
  </pc:docChgLst>
  <pc:docChgLst>
    <pc:chgData name="Steve Shellhammer" userId="0e71f22d-ee3e-49c0-82ff-dbc290af8082" providerId="ADAL" clId="{A3A9B26B-3239-4199-89DA-1643415418B6}"/>
    <pc:docChg chg="custSel addSld delSld modSld">
      <pc:chgData name="Steve Shellhammer" userId="0e71f22d-ee3e-49c0-82ff-dbc290af8082" providerId="ADAL" clId="{A3A9B26B-3239-4199-89DA-1643415418B6}" dt="2021-01-22T21:36:40.599" v="1062" actId="20577"/>
      <pc:docMkLst>
        <pc:docMk/>
      </pc:docMkLst>
      <pc:sldChg chg="modSp mod">
        <pc:chgData name="Steve Shellhammer" userId="0e71f22d-ee3e-49c0-82ff-dbc290af8082" providerId="ADAL" clId="{A3A9B26B-3239-4199-89DA-1643415418B6}" dt="2021-01-22T16:46:55.163" v="3" actId="20577"/>
        <pc:sldMkLst>
          <pc:docMk/>
          <pc:sldMk cId="0" sldId="256"/>
        </pc:sldMkLst>
        <pc:spChg chg="mod">
          <ac:chgData name="Steve Shellhammer" userId="0e71f22d-ee3e-49c0-82ff-dbc290af8082" providerId="ADAL" clId="{A3A9B26B-3239-4199-89DA-1643415418B6}" dt="2021-01-22T16:46:55.163" v="3" actId="20577"/>
          <ac:spMkLst>
            <pc:docMk/>
            <pc:sldMk cId="0" sldId="256"/>
            <ac:spMk id="3074" creationId="{00000000-0000-0000-0000-000000000000}"/>
          </ac:spMkLst>
        </pc:spChg>
      </pc:sldChg>
      <pc:sldChg chg="modSp mod">
        <pc:chgData name="Steve Shellhammer" userId="0e71f22d-ee3e-49c0-82ff-dbc290af8082" providerId="ADAL" clId="{A3A9B26B-3239-4199-89DA-1643415418B6}" dt="2021-01-22T16:47:21.827" v="6" actId="20577"/>
        <pc:sldMkLst>
          <pc:docMk/>
          <pc:sldMk cId="1469444791" sldId="257"/>
        </pc:sldMkLst>
        <pc:spChg chg="mod">
          <ac:chgData name="Steve Shellhammer" userId="0e71f22d-ee3e-49c0-82ff-dbc290af8082" providerId="ADAL" clId="{A3A9B26B-3239-4199-89DA-1643415418B6}" dt="2021-01-22T16:47:21.827" v="6" actId="20577"/>
          <ac:spMkLst>
            <pc:docMk/>
            <pc:sldMk cId="1469444791" sldId="257"/>
            <ac:spMk id="3" creationId="{FA3B5494-A23A-45C2-88D7-0D4DB4AE7B78}"/>
          </ac:spMkLst>
        </pc:spChg>
      </pc:sldChg>
      <pc:sldChg chg="modSp mod">
        <pc:chgData name="Steve Shellhammer" userId="0e71f22d-ee3e-49c0-82ff-dbc290af8082" providerId="ADAL" clId="{A3A9B26B-3239-4199-89DA-1643415418B6}" dt="2021-01-22T16:51:22.534" v="314" actId="1076"/>
        <pc:sldMkLst>
          <pc:docMk/>
          <pc:sldMk cId="1465134236" sldId="259"/>
        </pc:sldMkLst>
        <pc:spChg chg="mod">
          <ac:chgData name="Steve Shellhammer" userId="0e71f22d-ee3e-49c0-82ff-dbc290af8082" providerId="ADAL" clId="{A3A9B26B-3239-4199-89DA-1643415418B6}" dt="2021-01-22T16:51:22.534" v="314" actId="1076"/>
          <ac:spMkLst>
            <pc:docMk/>
            <pc:sldMk cId="1465134236" sldId="259"/>
            <ac:spMk id="3" creationId="{CB93370E-FF19-440D-88E2-6034E3EF488B}"/>
          </ac:spMkLst>
        </pc:spChg>
      </pc:sldChg>
      <pc:sldChg chg="modSp mod">
        <pc:chgData name="Steve Shellhammer" userId="0e71f22d-ee3e-49c0-82ff-dbc290af8082" providerId="ADAL" clId="{A3A9B26B-3239-4199-89DA-1643415418B6}" dt="2021-01-22T16:51:54.424" v="316" actId="20577"/>
        <pc:sldMkLst>
          <pc:docMk/>
          <pc:sldMk cId="924830131" sldId="260"/>
        </pc:sldMkLst>
        <pc:spChg chg="mod">
          <ac:chgData name="Steve Shellhammer" userId="0e71f22d-ee3e-49c0-82ff-dbc290af8082" providerId="ADAL" clId="{A3A9B26B-3239-4199-89DA-1643415418B6}" dt="2021-01-22T16:51:54.424" v="316" actId="20577"/>
          <ac:spMkLst>
            <pc:docMk/>
            <pc:sldMk cId="924830131" sldId="260"/>
            <ac:spMk id="3" creationId="{7A0E3140-B462-47B5-BC17-6FA742D7F801}"/>
          </ac:spMkLst>
        </pc:spChg>
      </pc:sldChg>
      <pc:sldChg chg="modSp mod">
        <pc:chgData name="Steve Shellhammer" userId="0e71f22d-ee3e-49c0-82ff-dbc290af8082" providerId="ADAL" clId="{A3A9B26B-3239-4199-89DA-1643415418B6}" dt="2021-01-22T21:36:40.599" v="1062" actId="20577"/>
        <pc:sldMkLst>
          <pc:docMk/>
          <pc:sldMk cId="1545110722" sldId="261"/>
        </pc:sldMkLst>
        <pc:spChg chg="mod">
          <ac:chgData name="Steve Shellhammer" userId="0e71f22d-ee3e-49c0-82ff-dbc290af8082" providerId="ADAL" clId="{A3A9B26B-3239-4199-89DA-1643415418B6}" dt="2021-01-22T21:36:40.599" v="1062" actId="20577"/>
          <ac:spMkLst>
            <pc:docMk/>
            <pc:sldMk cId="1545110722" sldId="261"/>
            <ac:spMk id="3" creationId="{07D2970C-5388-47E2-8456-CFBDB3B25C8B}"/>
          </ac:spMkLst>
        </pc:spChg>
      </pc:sldChg>
      <pc:sldChg chg="modSp new mod">
        <pc:chgData name="Steve Shellhammer" userId="0e71f22d-ee3e-49c0-82ff-dbc290af8082" providerId="ADAL" clId="{A3A9B26B-3239-4199-89DA-1643415418B6}" dt="2021-01-22T16:58:45.909" v="1054" actId="20577"/>
        <pc:sldMkLst>
          <pc:docMk/>
          <pc:sldMk cId="3726462536" sldId="262"/>
        </pc:sldMkLst>
        <pc:spChg chg="mod">
          <ac:chgData name="Steve Shellhammer" userId="0e71f22d-ee3e-49c0-82ff-dbc290af8082" providerId="ADAL" clId="{A3A9B26B-3239-4199-89DA-1643415418B6}" dt="2021-01-22T16:52:17.898" v="335" actId="20577"/>
          <ac:spMkLst>
            <pc:docMk/>
            <pc:sldMk cId="3726462536" sldId="262"/>
            <ac:spMk id="2" creationId="{714B6F88-669C-43E8-98B3-0172DCEED3E5}"/>
          </ac:spMkLst>
        </pc:spChg>
        <pc:spChg chg="mod">
          <ac:chgData name="Steve Shellhammer" userId="0e71f22d-ee3e-49c0-82ff-dbc290af8082" providerId="ADAL" clId="{A3A9B26B-3239-4199-89DA-1643415418B6}" dt="2021-01-22T16:58:45.909" v="1054" actId="20577"/>
          <ac:spMkLst>
            <pc:docMk/>
            <pc:sldMk cId="3726462536" sldId="262"/>
            <ac:spMk id="3" creationId="{8A8A83AA-1089-4147-B739-96228538437C}"/>
          </ac:spMkLst>
        </pc:spChg>
      </pc:sldChg>
      <pc:sldChg chg="add del">
        <pc:chgData name="Steve Shellhammer" userId="0e71f22d-ee3e-49c0-82ff-dbc290af8082" providerId="ADAL" clId="{A3A9B26B-3239-4199-89DA-1643415418B6}" dt="2021-01-22T16:58:10.351" v="1050" actId="47"/>
        <pc:sldMkLst>
          <pc:docMk/>
          <pc:sldMk cId="2121513569" sldId="263"/>
        </pc:sldMkLst>
      </pc:sldChg>
    </pc:docChg>
  </pc:docChgLst>
  <pc:docChgLst>
    <pc:chgData name="Steve Shellhammer" userId="0e71f22d-ee3e-49c0-82ff-dbc290af8082" providerId="ADAL" clId="{0585A9B9-CBA2-41CE-B446-726E6CAD3A14}"/>
    <pc:docChg chg="modSld modMainMaster">
      <pc:chgData name="Steve Shellhammer" userId="0e71f22d-ee3e-49c0-82ff-dbc290af8082" providerId="ADAL" clId="{0585A9B9-CBA2-41CE-B446-726E6CAD3A14}" dt="2021-02-22T19:56:01.544" v="5" actId="20577"/>
      <pc:docMkLst>
        <pc:docMk/>
      </pc:docMkLst>
      <pc:sldChg chg="modSp mod">
        <pc:chgData name="Steve Shellhammer" userId="0e71f22d-ee3e-49c0-82ff-dbc290af8082" providerId="ADAL" clId="{0585A9B9-CBA2-41CE-B446-726E6CAD3A14}" dt="2021-02-22T19:55:47.416" v="3" actId="20577"/>
        <pc:sldMkLst>
          <pc:docMk/>
          <pc:sldMk cId="0" sldId="256"/>
        </pc:sldMkLst>
        <pc:spChg chg="mod">
          <ac:chgData name="Steve Shellhammer" userId="0e71f22d-ee3e-49c0-82ff-dbc290af8082" providerId="ADAL" clId="{0585A9B9-CBA2-41CE-B446-726E6CAD3A14}" dt="2021-02-22T19:55:47.416" v="3" actId="20577"/>
          <ac:spMkLst>
            <pc:docMk/>
            <pc:sldMk cId="0" sldId="256"/>
            <ac:spMk id="3074" creationId="{00000000-0000-0000-0000-000000000000}"/>
          </ac:spMkLst>
        </pc:spChg>
      </pc:sldChg>
      <pc:sldMasterChg chg="modSldLayout">
        <pc:chgData name="Steve Shellhammer" userId="0e71f22d-ee3e-49c0-82ff-dbc290af8082" providerId="ADAL" clId="{0585A9B9-CBA2-41CE-B446-726E6CAD3A14}" dt="2021-02-22T19:56:01.544" v="5" actId="20577"/>
        <pc:sldMasterMkLst>
          <pc:docMk/>
          <pc:sldMasterMk cId="0" sldId="2147483648"/>
        </pc:sldMasterMkLst>
        <pc:sldLayoutChg chg="modSp mod">
          <pc:chgData name="Steve Shellhammer" userId="0e71f22d-ee3e-49c0-82ff-dbc290af8082" providerId="ADAL" clId="{0585A9B9-CBA2-41CE-B446-726E6CAD3A14}" dt="2021-02-22T19:56:01.544" v="5" actId="20577"/>
          <pc:sldLayoutMkLst>
            <pc:docMk/>
            <pc:sldMasterMk cId="0" sldId="2147483648"/>
            <pc:sldLayoutMk cId="0" sldId="2147483650"/>
          </pc:sldLayoutMkLst>
          <pc:spChg chg="mod">
            <ac:chgData name="Steve Shellhammer" userId="0e71f22d-ee3e-49c0-82ff-dbc290af8082" providerId="ADAL" clId="{0585A9B9-CBA2-41CE-B446-726E6CAD3A14}" dt="2021-02-22T19:56:01.544" v="5" actId="20577"/>
            <ac:spMkLst>
              <pc:docMk/>
              <pc:sldMasterMk cId="0" sldId="2147483648"/>
              <pc:sldLayoutMk cId="0" sldId="2147483650"/>
              <ac:spMk id="7" creationId="{686E15EF-98CC-45E2-B245-536D41247871}"/>
            </ac:spMkLst>
          </pc:spChg>
        </pc:sldLayoutChg>
      </pc:sldMasterChg>
    </pc:docChg>
  </pc:docChgLst>
  <pc:docChgLst>
    <pc:chgData name="Steve Shellhammer" userId="0e71f22d-ee3e-49c0-82ff-dbc290af8082" providerId="ADAL" clId="{D86E2A8C-7DC0-4299-8352-96DDF95F9463}"/>
    <pc:docChg chg="custSel addSld delSld modSld modMainMaster">
      <pc:chgData name="Steve Shellhammer" userId="0e71f22d-ee3e-49c0-82ff-dbc290af8082" providerId="ADAL" clId="{D86E2A8C-7DC0-4299-8352-96DDF95F9463}" dt="2021-01-13T20:06:15.947" v="3283" actId="20577"/>
      <pc:docMkLst>
        <pc:docMk/>
      </pc:docMkLst>
      <pc:sldChg chg="modSp add mod">
        <pc:chgData name="Steve Shellhammer" userId="0e71f22d-ee3e-49c0-82ff-dbc290af8082" providerId="ADAL" clId="{D86E2A8C-7DC0-4299-8352-96DDF95F9463}" dt="2021-01-13T19:45:00.971" v="3070" actId="20577"/>
        <pc:sldMkLst>
          <pc:docMk/>
          <pc:sldMk cId="0" sldId="256"/>
        </pc:sldMkLst>
        <pc:spChg chg="mod">
          <ac:chgData name="Steve Shellhammer" userId="0e71f22d-ee3e-49c0-82ff-dbc290af8082" providerId="ADAL" clId="{D86E2A8C-7DC0-4299-8352-96DDF95F9463}" dt="2021-01-13T19:16:52.392" v="51" actId="20577"/>
          <ac:spMkLst>
            <pc:docMk/>
            <pc:sldMk cId="0" sldId="256"/>
            <ac:spMk id="3073" creationId="{00000000-0000-0000-0000-000000000000}"/>
          </ac:spMkLst>
        </pc:spChg>
        <pc:spChg chg="mod">
          <ac:chgData name="Steve Shellhammer" userId="0e71f22d-ee3e-49c0-82ff-dbc290af8082" providerId="ADAL" clId="{D86E2A8C-7DC0-4299-8352-96DDF95F9463}" dt="2021-01-13T19:45:00.971" v="3070" actId="20577"/>
          <ac:spMkLst>
            <pc:docMk/>
            <pc:sldMk cId="0" sldId="256"/>
            <ac:spMk id="3074" creationId="{00000000-0000-0000-0000-000000000000}"/>
          </ac:spMkLst>
        </pc:spChg>
      </pc:sldChg>
      <pc:sldChg chg="modSp new mod">
        <pc:chgData name="Steve Shellhammer" userId="0e71f22d-ee3e-49c0-82ff-dbc290af8082" providerId="ADAL" clId="{D86E2A8C-7DC0-4299-8352-96DDF95F9463}" dt="2021-01-13T19:45:29.936" v="3071" actId="6549"/>
        <pc:sldMkLst>
          <pc:docMk/>
          <pc:sldMk cId="1469444791" sldId="257"/>
        </pc:sldMkLst>
        <pc:spChg chg="mod">
          <ac:chgData name="Steve Shellhammer" userId="0e71f22d-ee3e-49c0-82ff-dbc290af8082" providerId="ADAL" clId="{D86E2A8C-7DC0-4299-8352-96DDF95F9463}" dt="2021-01-13T19:23:15.788" v="852" actId="14100"/>
          <ac:spMkLst>
            <pc:docMk/>
            <pc:sldMk cId="1469444791" sldId="257"/>
            <ac:spMk id="2" creationId="{A8AB252F-FB9D-4527-94C9-04FAB4BEB548}"/>
          </ac:spMkLst>
        </pc:spChg>
        <pc:spChg chg="mod">
          <ac:chgData name="Steve Shellhammer" userId="0e71f22d-ee3e-49c0-82ff-dbc290af8082" providerId="ADAL" clId="{D86E2A8C-7DC0-4299-8352-96DDF95F9463}" dt="2021-01-13T19:45:29.936" v="3071" actId="6549"/>
          <ac:spMkLst>
            <pc:docMk/>
            <pc:sldMk cId="1469444791" sldId="257"/>
            <ac:spMk id="3" creationId="{FA3B5494-A23A-45C2-88D7-0D4DB4AE7B78}"/>
          </ac:spMkLst>
        </pc:spChg>
      </pc:sldChg>
      <pc:sldChg chg="del">
        <pc:chgData name="Steve Shellhammer" userId="0e71f22d-ee3e-49c0-82ff-dbc290af8082" providerId="ADAL" clId="{D86E2A8C-7DC0-4299-8352-96DDF95F9463}" dt="2021-01-13T19:18:08.702" v="60" actId="47"/>
        <pc:sldMkLst>
          <pc:docMk/>
          <pc:sldMk cId="3741961761" sldId="257"/>
        </pc:sldMkLst>
      </pc:sldChg>
      <pc:sldChg chg="modSp new mod">
        <pc:chgData name="Steve Shellhammer" userId="0e71f22d-ee3e-49c0-82ff-dbc290af8082" providerId="ADAL" clId="{D86E2A8C-7DC0-4299-8352-96DDF95F9463}" dt="2021-01-13T19:50:17.128" v="3269" actId="20577"/>
        <pc:sldMkLst>
          <pc:docMk/>
          <pc:sldMk cId="4279591397" sldId="258"/>
        </pc:sldMkLst>
        <pc:spChg chg="mod">
          <ac:chgData name="Steve Shellhammer" userId="0e71f22d-ee3e-49c0-82ff-dbc290af8082" providerId="ADAL" clId="{D86E2A8C-7DC0-4299-8352-96DDF95F9463}" dt="2021-01-13T19:23:45.973" v="870" actId="20577"/>
          <ac:spMkLst>
            <pc:docMk/>
            <pc:sldMk cId="4279591397" sldId="258"/>
            <ac:spMk id="2" creationId="{F32D3EC7-FB32-4841-A93B-53604A8A11C2}"/>
          </ac:spMkLst>
        </pc:spChg>
        <pc:spChg chg="mod">
          <ac:chgData name="Steve Shellhammer" userId="0e71f22d-ee3e-49c0-82ff-dbc290af8082" providerId="ADAL" clId="{D86E2A8C-7DC0-4299-8352-96DDF95F9463}" dt="2021-01-13T19:50:17.128" v="3269" actId="20577"/>
          <ac:spMkLst>
            <pc:docMk/>
            <pc:sldMk cId="4279591397" sldId="258"/>
            <ac:spMk id="3" creationId="{F16C8A86-6061-4754-A5AA-442680CB7C1C}"/>
          </ac:spMkLst>
        </pc:spChg>
      </pc:sldChg>
      <pc:sldChg chg="modSp new mod">
        <pc:chgData name="Steve Shellhammer" userId="0e71f22d-ee3e-49c0-82ff-dbc290af8082" providerId="ADAL" clId="{D86E2A8C-7DC0-4299-8352-96DDF95F9463}" dt="2021-01-13T19:50:35.083" v="3270" actId="20577"/>
        <pc:sldMkLst>
          <pc:docMk/>
          <pc:sldMk cId="1465134236" sldId="259"/>
        </pc:sldMkLst>
        <pc:spChg chg="mod">
          <ac:chgData name="Steve Shellhammer" userId="0e71f22d-ee3e-49c0-82ff-dbc290af8082" providerId="ADAL" clId="{D86E2A8C-7DC0-4299-8352-96DDF95F9463}" dt="2021-01-13T19:27:44.609" v="1191" actId="20577"/>
          <ac:spMkLst>
            <pc:docMk/>
            <pc:sldMk cId="1465134236" sldId="259"/>
            <ac:spMk id="2" creationId="{72934201-6306-4486-91B0-F1D96AEAE117}"/>
          </ac:spMkLst>
        </pc:spChg>
        <pc:spChg chg="mod">
          <ac:chgData name="Steve Shellhammer" userId="0e71f22d-ee3e-49c0-82ff-dbc290af8082" providerId="ADAL" clId="{D86E2A8C-7DC0-4299-8352-96DDF95F9463}" dt="2021-01-13T19:50:35.083" v="3270" actId="20577"/>
          <ac:spMkLst>
            <pc:docMk/>
            <pc:sldMk cId="1465134236" sldId="259"/>
            <ac:spMk id="3" creationId="{CB93370E-FF19-440D-88E2-6034E3EF488B}"/>
          </ac:spMkLst>
        </pc:spChg>
      </pc:sldChg>
      <pc:sldChg chg="del">
        <pc:chgData name="Steve Shellhammer" userId="0e71f22d-ee3e-49c0-82ff-dbc290af8082" providerId="ADAL" clId="{D86E2A8C-7DC0-4299-8352-96DDF95F9463}" dt="2021-01-13T19:18:08.702" v="60" actId="47"/>
        <pc:sldMkLst>
          <pc:docMk/>
          <pc:sldMk cId="637874448" sldId="260"/>
        </pc:sldMkLst>
      </pc:sldChg>
      <pc:sldChg chg="modSp new mod">
        <pc:chgData name="Steve Shellhammer" userId="0e71f22d-ee3e-49c0-82ff-dbc290af8082" providerId="ADAL" clId="{D86E2A8C-7DC0-4299-8352-96DDF95F9463}" dt="2021-01-13T19:47:45.458" v="3107" actId="14100"/>
        <pc:sldMkLst>
          <pc:docMk/>
          <pc:sldMk cId="924830131" sldId="260"/>
        </pc:sldMkLst>
        <pc:spChg chg="mod">
          <ac:chgData name="Steve Shellhammer" userId="0e71f22d-ee3e-49c0-82ff-dbc290af8082" providerId="ADAL" clId="{D86E2A8C-7DC0-4299-8352-96DDF95F9463}" dt="2021-01-13T19:39:13.454" v="2387" actId="14100"/>
          <ac:spMkLst>
            <pc:docMk/>
            <pc:sldMk cId="924830131" sldId="260"/>
            <ac:spMk id="2" creationId="{186A32D7-BD7A-4CDF-9DB8-8AAF2AB34957}"/>
          </ac:spMkLst>
        </pc:spChg>
        <pc:spChg chg="mod">
          <ac:chgData name="Steve Shellhammer" userId="0e71f22d-ee3e-49c0-82ff-dbc290af8082" providerId="ADAL" clId="{D86E2A8C-7DC0-4299-8352-96DDF95F9463}" dt="2021-01-13T19:47:45.458" v="3107" actId="14100"/>
          <ac:spMkLst>
            <pc:docMk/>
            <pc:sldMk cId="924830131" sldId="260"/>
            <ac:spMk id="3" creationId="{7A0E3140-B462-47B5-BC17-6FA742D7F801}"/>
          </ac:spMkLst>
        </pc:spChg>
      </pc:sldChg>
      <pc:sldChg chg="modSp new mod">
        <pc:chgData name="Steve Shellhammer" userId="0e71f22d-ee3e-49c0-82ff-dbc290af8082" providerId="ADAL" clId="{D86E2A8C-7DC0-4299-8352-96DDF95F9463}" dt="2021-01-13T20:06:15.947" v="3283" actId="20577"/>
        <pc:sldMkLst>
          <pc:docMk/>
          <pc:sldMk cId="1545110722" sldId="261"/>
        </pc:sldMkLst>
        <pc:spChg chg="mod">
          <ac:chgData name="Steve Shellhammer" userId="0e71f22d-ee3e-49c0-82ff-dbc290af8082" providerId="ADAL" clId="{D86E2A8C-7DC0-4299-8352-96DDF95F9463}" dt="2021-01-13T19:40:14.129" v="2478" actId="20577"/>
          <ac:spMkLst>
            <pc:docMk/>
            <pc:sldMk cId="1545110722" sldId="261"/>
            <ac:spMk id="2" creationId="{49A1E4FE-ADDB-44F4-AD79-664CEAF10B27}"/>
          </ac:spMkLst>
        </pc:spChg>
        <pc:spChg chg="mod">
          <ac:chgData name="Steve Shellhammer" userId="0e71f22d-ee3e-49c0-82ff-dbc290af8082" providerId="ADAL" clId="{D86E2A8C-7DC0-4299-8352-96DDF95F9463}" dt="2021-01-13T20:06:15.947" v="3283" actId="20577"/>
          <ac:spMkLst>
            <pc:docMk/>
            <pc:sldMk cId="1545110722" sldId="261"/>
            <ac:spMk id="3" creationId="{07D2970C-5388-47E2-8456-CFBDB3B25C8B}"/>
          </ac:spMkLst>
        </pc:spChg>
      </pc:sldChg>
      <pc:sldChg chg="del">
        <pc:chgData name="Steve Shellhammer" userId="0e71f22d-ee3e-49c0-82ff-dbc290af8082" providerId="ADAL" clId="{D86E2A8C-7DC0-4299-8352-96DDF95F9463}" dt="2021-01-13T19:18:08.702" v="60" actId="47"/>
        <pc:sldMkLst>
          <pc:docMk/>
          <pc:sldMk cId="2663979738" sldId="261"/>
        </pc:sldMkLst>
      </pc:sldChg>
      <pc:sldMasterChg chg="modSldLayout">
        <pc:chgData name="Steve Shellhammer" userId="0e71f22d-ee3e-49c0-82ff-dbc290af8082" providerId="ADAL" clId="{D86E2A8C-7DC0-4299-8352-96DDF95F9463}" dt="2021-01-13T19:17:54.433" v="59" actId="20577"/>
        <pc:sldMasterMkLst>
          <pc:docMk/>
          <pc:sldMasterMk cId="0" sldId="2147483648"/>
        </pc:sldMasterMkLst>
        <pc:sldLayoutChg chg="modSp mod">
          <pc:chgData name="Steve Shellhammer" userId="0e71f22d-ee3e-49c0-82ff-dbc290af8082" providerId="ADAL" clId="{D86E2A8C-7DC0-4299-8352-96DDF95F9463}" dt="2021-01-13T19:17:54.433" v="59" actId="20577"/>
          <pc:sldLayoutMkLst>
            <pc:docMk/>
            <pc:sldMasterMk cId="0" sldId="2147483648"/>
            <pc:sldLayoutMk cId="0" sldId="2147483650"/>
          </pc:sldLayoutMkLst>
          <pc:spChg chg="mod">
            <ac:chgData name="Steve Shellhammer" userId="0e71f22d-ee3e-49c0-82ff-dbc290af8082" providerId="ADAL" clId="{D86E2A8C-7DC0-4299-8352-96DDF95F9463}" dt="2021-01-13T19:17:54.433" v="59" actId="20577"/>
            <ac:spMkLst>
              <pc:docMk/>
              <pc:sldMasterMk cId="0" sldId="2147483648"/>
              <pc:sldLayoutMk cId="0" sldId="2147483650"/>
              <ac:spMk id="7" creationId="{686E15EF-98CC-45E2-B245-536D41247871}"/>
            </ac:spMkLst>
          </pc:spChg>
        </pc:sldLayoutChg>
      </pc:sldMasterChg>
    </pc:docChg>
  </pc:docChgLst>
  <pc:docChgLst>
    <pc:chgData name="Steve Shellhammer" userId="0e71f22d-ee3e-49c0-82ff-dbc290af8082" providerId="ADAL" clId="{FC49B6D1-531D-4D23-BAE4-B35DFCA18F42}"/>
    <pc:docChg chg="custSel addSld modSld sldOrd">
      <pc:chgData name="Steve Shellhammer" userId="0e71f22d-ee3e-49c0-82ff-dbc290af8082" providerId="ADAL" clId="{FC49B6D1-531D-4D23-BAE4-B35DFCA18F42}" dt="2020-09-09T19:04:48.053" v="1796" actId="20577"/>
      <pc:docMkLst>
        <pc:docMk/>
      </pc:docMkLst>
      <pc:sldChg chg="modSp mod">
        <pc:chgData name="Steve Shellhammer" userId="0e71f22d-ee3e-49c0-82ff-dbc290af8082" providerId="ADAL" clId="{FC49B6D1-531D-4D23-BAE4-B35DFCA18F42}" dt="2020-09-08T19:47:31.833" v="1" actId="20577"/>
        <pc:sldMkLst>
          <pc:docMk/>
          <pc:sldMk cId="0" sldId="256"/>
        </pc:sldMkLst>
        <pc:spChg chg="mod">
          <ac:chgData name="Steve Shellhammer" userId="0e71f22d-ee3e-49c0-82ff-dbc290af8082" providerId="ADAL" clId="{FC49B6D1-531D-4D23-BAE4-B35DFCA18F42}" dt="2020-09-08T19:47:31.833" v="1" actId="20577"/>
          <ac:spMkLst>
            <pc:docMk/>
            <pc:sldMk cId="0" sldId="256"/>
            <ac:spMk id="3074" creationId="{00000000-0000-0000-0000-000000000000}"/>
          </ac:spMkLst>
        </pc:spChg>
      </pc:sldChg>
      <pc:sldChg chg="modSp mod">
        <pc:chgData name="Steve Shellhammer" userId="0e71f22d-ee3e-49c0-82ff-dbc290af8082" providerId="ADAL" clId="{FC49B6D1-531D-4D23-BAE4-B35DFCA18F42}" dt="2020-09-08T19:56:58.713" v="914" actId="20577"/>
        <pc:sldMkLst>
          <pc:docMk/>
          <pc:sldMk cId="1014374459" sldId="480"/>
        </pc:sldMkLst>
        <pc:spChg chg="mod">
          <ac:chgData name="Steve Shellhammer" userId="0e71f22d-ee3e-49c0-82ff-dbc290af8082" providerId="ADAL" clId="{FC49B6D1-531D-4D23-BAE4-B35DFCA18F42}" dt="2020-09-08T19:56:58.713" v="914" actId="20577"/>
          <ac:spMkLst>
            <pc:docMk/>
            <pc:sldMk cId="1014374459" sldId="480"/>
            <ac:spMk id="3" creationId="{06AD7F19-BBE7-42D5-81E1-D0A5F4F8AB06}"/>
          </ac:spMkLst>
        </pc:spChg>
      </pc:sldChg>
      <pc:sldChg chg="modSp mod">
        <pc:chgData name="Steve Shellhammer" userId="0e71f22d-ee3e-49c0-82ff-dbc290af8082" providerId="ADAL" clId="{FC49B6D1-531D-4D23-BAE4-B35DFCA18F42}" dt="2020-09-09T18:57:13.266" v="1697" actId="20577"/>
        <pc:sldMkLst>
          <pc:docMk/>
          <pc:sldMk cId="323650932" sldId="483"/>
        </pc:sldMkLst>
        <pc:spChg chg="mod">
          <ac:chgData name="Steve Shellhammer" userId="0e71f22d-ee3e-49c0-82ff-dbc290af8082" providerId="ADAL" clId="{FC49B6D1-531D-4D23-BAE4-B35DFCA18F42}" dt="2020-09-09T18:55:23.411" v="1696" actId="20577"/>
          <ac:spMkLst>
            <pc:docMk/>
            <pc:sldMk cId="323650932" sldId="483"/>
            <ac:spMk id="2" creationId="{F2038184-57B0-496C-90EE-3FC0489E37DD}"/>
          </ac:spMkLst>
        </pc:spChg>
        <pc:spChg chg="mod">
          <ac:chgData name="Steve Shellhammer" userId="0e71f22d-ee3e-49c0-82ff-dbc290af8082" providerId="ADAL" clId="{FC49B6D1-531D-4D23-BAE4-B35DFCA18F42}" dt="2020-09-09T18:57:13.266" v="1697" actId="20577"/>
          <ac:spMkLst>
            <pc:docMk/>
            <pc:sldMk cId="323650932" sldId="483"/>
            <ac:spMk id="3" creationId="{2568EDD7-0DD7-4C69-9997-C9202D2F8482}"/>
          </ac:spMkLst>
        </pc:spChg>
      </pc:sldChg>
      <pc:sldChg chg="ord">
        <pc:chgData name="Steve Shellhammer" userId="0e71f22d-ee3e-49c0-82ff-dbc290af8082" providerId="ADAL" clId="{FC49B6D1-531D-4D23-BAE4-B35DFCA18F42}" dt="2020-09-08T19:56:28.959" v="892"/>
        <pc:sldMkLst>
          <pc:docMk/>
          <pc:sldMk cId="1334691016" sldId="485"/>
        </pc:sldMkLst>
      </pc:sldChg>
      <pc:sldChg chg="modSp mod">
        <pc:chgData name="Steve Shellhammer" userId="0e71f22d-ee3e-49c0-82ff-dbc290af8082" providerId="ADAL" clId="{FC49B6D1-531D-4D23-BAE4-B35DFCA18F42}" dt="2020-09-08T22:28:26.660" v="1044" actId="20577"/>
        <pc:sldMkLst>
          <pc:docMk/>
          <pc:sldMk cId="3208908905" sldId="488"/>
        </pc:sldMkLst>
        <pc:graphicFrameChg chg="modGraphic">
          <ac:chgData name="Steve Shellhammer" userId="0e71f22d-ee3e-49c0-82ff-dbc290af8082" providerId="ADAL" clId="{FC49B6D1-531D-4D23-BAE4-B35DFCA18F42}" dt="2020-09-08T22:28:26.660" v="1044" actId="20577"/>
          <ac:graphicFrameMkLst>
            <pc:docMk/>
            <pc:sldMk cId="3208908905" sldId="488"/>
            <ac:graphicFrameMk id="7" creationId="{000B318F-0BF1-442D-95EA-0B75D102DB6D}"/>
          </ac:graphicFrameMkLst>
        </pc:graphicFrameChg>
      </pc:sldChg>
      <pc:sldChg chg="ord">
        <pc:chgData name="Steve Shellhammer" userId="0e71f22d-ee3e-49c0-82ff-dbc290af8082" providerId="ADAL" clId="{FC49B6D1-531D-4D23-BAE4-B35DFCA18F42}" dt="2020-09-08T19:56:28.959" v="892"/>
        <pc:sldMkLst>
          <pc:docMk/>
          <pc:sldMk cId="506027600" sldId="490"/>
        </pc:sldMkLst>
      </pc:sldChg>
      <pc:sldChg chg="delSp modSp new mod">
        <pc:chgData name="Steve Shellhammer" userId="0e71f22d-ee3e-49c0-82ff-dbc290af8082" providerId="ADAL" clId="{FC49B6D1-531D-4D23-BAE4-B35DFCA18F42}" dt="2020-09-08T19:49:24.169" v="113" actId="404"/>
        <pc:sldMkLst>
          <pc:docMk/>
          <pc:sldMk cId="313986917" sldId="491"/>
        </pc:sldMkLst>
        <pc:spChg chg="mod">
          <ac:chgData name="Steve Shellhammer" userId="0e71f22d-ee3e-49c0-82ff-dbc290af8082" providerId="ADAL" clId="{FC49B6D1-531D-4D23-BAE4-B35DFCA18F42}" dt="2020-09-08T19:49:24.169" v="113" actId="404"/>
          <ac:spMkLst>
            <pc:docMk/>
            <pc:sldMk cId="313986917" sldId="491"/>
            <ac:spMk id="2" creationId="{D7AD36B4-5E6E-4204-A200-FF4A3582E29F}"/>
          </ac:spMkLst>
        </pc:spChg>
        <pc:spChg chg="del">
          <ac:chgData name="Steve Shellhammer" userId="0e71f22d-ee3e-49c0-82ff-dbc290af8082" providerId="ADAL" clId="{FC49B6D1-531D-4D23-BAE4-B35DFCA18F42}" dt="2020-09-08T19:49:15.861" v="107" actId="478"/>
          <ac:spMkLst>
            <pc:docMk/>
            <pc:sldMk cId="313986917" sldId="491"/>
            <ac:spMk id="3" creationId="{BD090F05-3347-40A0-8CEA-8DDE6C187A43}"/>
          </ac:spMkLst>
        </pc:spChg>
      </pc:sldChg>
      <pc:sldChg chg="modSp new mod">
        <pc:chgData name="Steve Shellhammer" userId="0e71f22d-ee3e-49c0-82ff-dbc290af8082" providerId="ADAL" clId="{FC49B6D1-531D-4D23-BAE4-B35DFCA18F42}" dt="2020-09-08T20:01:57.300" v="989" actId="1076"/>
        <pc:sldMkLst>
          <pc:docMk/>
          <pc:sldMk cId="2263938305" sldId="492"/>
        </pc:sldMkLst>
        <pc:spChg chg="mod">
          <ac:chgData name="Steve Shellhammer" userId="0e71f22d-ee3e-49c0-82ff-dbc290af8082" providerId="ADAL" clId="{FC49B6D1-531D-4D23-BAE4-B35DFCA18F42}" dt="2020-09-08T19:56:16.509" v="890" actId="14100"/>
          <ac:spMkLst>
            <pc:docMk/>
            <pc:sldMk cId="2263938305" sldId="492"/>
            <ac:spMk id="2" creationId="{D040DFCF-B353-4D39-B28B-DD328507CEBA}"/>
          </ac:spMkLst>
        </pc:spChg>
        <pc:spChg chg="mod">
          <ac:chgData name="Steve Shellhammer" userId="0e71f22d-ee3e-49c0-82ff-dbc290af8082" providerId="ADAL" clId="{FC49B6D1-531D-4D23-BAE4-B35DFCA18F42}" dt="2020-09-08T20:01:57.300" v="989" actId="1076"/>
          <ac:spMkLst>
            <pc:docMk/>
            <pc:sldMk cId="2263938305" sldId="492"/>
            <ac:spMk id="3" creationId="{24DF8E25-6F62-4349-86E8-454BB5237C1F}"/>
          </ac:spMkLst>
        </pc:spChg>
      </pc:sldChg>
      <pc:sldChg chg="modSp new mod">
        <pc:chgData name="Steve Shellhammer" userId="0e71f22d-ee3e-49c0-82ff-dbc290af8082" providerId="ADAL" clId="{FC49B6D1-531D-4D23-BAE4-B35DFCA18F42}" dt="2020-09-09T19:04:48.053" v="1796" actId="20577"/>
        <pc:sldMkLst>
          <pc:docMk/>
          <pc:sldMk cId="3297841625" sldId="493"/>
        </pc:sldMkLst>
        <pc:spChg chg="mod">
          <ac:chgData name="Steve Shellhammer" userId="0e71f22d-ee3e-49c0-82ff-dbc290af8082" providerId="ADAL" clId="{FC49B6D1-531D-4D23-BAE4-B35DFCA18F42}" dt="2020-09-09T19:04:48.053" v="1796" actId="20577"/>
          <ac:spMkLst>
            <pc:docMk/>
            <pc:sldMk cId="3297841625" sldId="493"/>
            <ac:spMk id="2" creationId="{45018BB3-22A3-4490-AF3E-A9525A46F6C5}"/>
          </ac:spMkLst>
        </pc:spChg>
        <pc:spChg chg="mod">
          <ac:chgData name="Steve Shellhammer" userId="0e71f22d-ee3e-49c0-82ff-dbc290af8082" providerId="ADAL" clId="{FC49B6D1-531D-4D23-BAE4-B35DFCA18F42}" dt="2020-09-09T18:55:09.888" v="1693" actId="20577"/>
          <ac:spMkLst>
            <pc:docMk/>
            <pc:sldMk cId="3297841625" sldId="493"/>
            <ac:spMk id="3" creationId="{9672F7A1-1651-4BBA-AB39-D03EBE5E37A2}"/>
          </ac:spMkLst>
        </pc:spChg>
      </pc:sldChg>
      <pc:sldChg chg="modSp new mod">
        <pc:chgData name="Steve Shellhammer" userId="0e71f22d-ee3e-49c0-82ff-dbc290af8082" providerId="ADAL" clId="{FC49B6D1-531D-4D23-BAE4-B35DFCA18F42}" dt="2020-09-09T19:00:12.756" v="1794" actId="20577"/>
        <pc:sldMkLst>
          <pc:docMk/>
          <pc:sldMk cId="346948756" sldId="494"/>
        </pc:sldMkLst>
        <pc:spChg chg="mod">
          <ac:chgData name="Steve Shellhammer" userId="0e71f22d-ee3e-49c0-82ff-dbc290af8082" providerId="ADAL" clId="{FC49B6D1-531D-4D23-BAE4-B35DFCA18F42}" dt="2020-09-09T18:59:41.563" v="1779" actId="20577"/>
          <ac:spMkLst>
            <pc:docMk/>
            <pc:sldMk cId="346948756" sldId="494"/>
            <ac:spMk id="2" creationId="{EF1B32FA-F53F-472D-AF4D-29D7874EB198}"/>
          </ac:spMkLst>
        </pc:spChg>
        <pc:spChg chg="mod">
          <ac:chgData name="Steve Shellhammer" userId="0e71f22d-ee3e-49c0-82ff-dbc290af8082" providerId="ADAL" clId="{FC49B6D1-531D-4D23-BAE4-B35DFCA18F42}" dt="2020-09-09T19:00:12.756" v="1794" actId="20577"/>
          <ac:spMkLst>
            <pc:docMk/>
            <pc:sldMk cId="346948756" sldId="494"/>
            <ac:spMk id="3" creationId="{FFE4DCA8-2C23-4120-8CB0-D2B39B05032C}"/>
          </ac:spMkLst>
        </pc:spChg>
      </pc:sldChg>
    </pc:docChg>
  </pc:docChgLst>
  <pc:docChgLst>
    <pc:chgData name="Steve Shellhammer" userId="0e71f22d-ee3e-49c0-82ff-dbc290af8082" providerId="ADAL" clId="{73B55CBA-F838-4067-BDD1-D1E5F4BC891B}"/>
    <pc:docChg chg="undo custSel addSld delSld modSld sldOrd">
      <pc:chgData name="Steve Shellhammer" userId="0e71f22d-ee3e-49c0-82ff-dbc290af8082" providerId="ADAL" clId="{73B55CBA-F838-4067-BDD1-D1E5F4BC891B}" dt="2020-11-18T17:52:11.887" v="1275" actId="20577"/>
      <pc:docMkLst>
        <pc:docMk/>
      </pc:docMkLst>
      <pc:sldChg chg="modSp mod">
        <pc:chgData name="Steve Shellhammer" userId="0e71f22d-ee3e-49c0-82ff-dbc290af8082" providerId="ADAL" clId="{73B55CBA-F838-4067-BDD1-D1E5F4BC891B}" dt="2020-11-18T17:20:58.987" v="1155" actId="20577"/>
        <pc:sldMkLst>
          <pc:docMk/>
          <pc:sldMk cId="0" sldId="256"/>
        </pc:sldMkLst>
        <pc:spChg chg="mod">
          <ac:chgData name="Steve Shellhammer" userId="0e71f22d-ee3e-49c0-82ff-dbc290af8082" providerId="ADAL" clId="{73B55CBA-F838-4067-BDD1-D1E5F4BC891B}" dt="2020-11-18T17:20:58.987" v="1155" actId="20577"/>
          <ac:spMkLst>
            <pc:docMk/>
            <pc:sldMk cId="0" sldId="256"/>
            <ac:spMk id="3073" creationId="{00000000-0000-0000-0000-000000000000}"/>
          </ac:spMkLst>
        </pc:spChg>
        <pc:spChg chg="mod">
          <ac:chgData name="Steve Shellhammer" userId="0e71f22d-ee3e-49c0-82ff-dbc290af8082" providerId="ADAL" clId="{73B55CBA-F838-4067-BDD1-D1E5F4BC891B}" dt="2020-11-18T16:16:49.522" v="7" actId="20577"/>
          <ac:spMkLst>
            <pc:docMk/>
            <pc:sldMk cId="0" sldId="256"/>
            <ac:spMk id="3074" creationId="{00000000-0000-0000-0000-000000000000}"/>
          </ac:spMkLst>
        </pc:spChg>
        <pc:graphicFrameChg chg="mod modGraphic">
          <ac:chgData name="Steve Shellhammer" userId="0e71f22d-ee3e-49c0-82ff-dbc290af8082" providerId="ADAL" clId="{73B55CBA-F838-4067-BDD1-D1E5F4BC891B}" dt="2020-11-18T16:17:29.108" v="11" actId="20577"/>
          <ac:graphicFrameMkLst>
            <pc:docMk/>
            <pc:sldMk cId="0" sldId="256"/>
            <ac:graphicFrameMk id="10" creationId="{56BFF8FC-15E6-4208-9DB8-296FB6B5AC3E}"/>
          </ac:graphicFrameMkLst>
        </pc:graphicFrameChg>
      </pc:sldChg>
      <pc:sldChg chg="modSp mod">
        <pc:chgData name="Steve Shellhammer" userId="0e71f22d-ee3e-49c0-82ff-dbc290af8082" providerId="ADAL" clId="{73B55CBA-F838-4067-BDD1-D1E5F4BC891B}" dt="2020-11-18T16:34:46.919" v="359" actId="1038"/>
        <pc:sldMkLst>
          <pc:docMk/>
          <pc:sldMk cId="44039789" sldId="278"/>
        </pc:sldMkLst>
        <pc:spChg chg="mod">
          <ac:chgData name="Steve Shellhammer" userId="0e71f22d-ee3e-49c0-82ff-dbc290af8082" providerId="ADAL" clId="{73B55CBA-F838-4067-BDD1-D1E5F4BC891B}" dt="2020-11-18T16:18:39.949" v="32" actId="20577"/>
          <ac:spMkLst>
            <pc:docMk/>
            <pc:sldMk cId="44039789" sldId="278"/>
            <ac:spMk id="2" creationId="{F7BA6DA0-94BF-441E-9C38-F9C39E55EFDD}"/>
          </ac:spMkLst>
        </pc:spChg>
        <pc:spChg chg="mod">
          <ac:chgData name="Steve Shellhammer" userId="0e71f22d-ee3e-49c0-82ff-dbc290af8082" providerId="ADAL" clId="{73B55CBA-F838-4067-BDD1-D1E5F4BC891B}" dt="2020-11-18T16:34:46.919" v="359" actId="1038"/>
          <ac:spMkLst>
            <pc:docMk/>
            <pc:sldMk cId="44039789" sldId="278"/>
            <ac:spMk id="3" creationId="{A0C3094D-9303-41FE-98F2-B5C15A01A9E1}"/>
          </ac:spMkLst>
        </pc:spChg>
      </pc:sldChg>
      <pc:sldChg chg="modSp mod">
        <pc:chgData name="Steve Shellhammer" userId="0e71f22d-ee3e-49c0-82ff-dbc290af8082" providerId="ADAL" clId="{73B55CBA-F838-4067-BDD1-D1E5F4BC891B}" dt="2020-11-18T17:21:41.739" v="1159" actId="20577"/>
        <pc:sldMkLst>
          <pc:docMk/>
          <pc:sldMk cId="333196312" sldId="279"/>
        </pc:sldMkLst>
        <pc:spChg chg="mod">
          <ac:chgData name="Steve Shellhammer" userId="0e71f22d-ee3e-49c0-82ff-dbc290af8082" providerId="ADAL" clId="{73B55CBA-F838-4067-BDD1-D1E5F4BC891B}" dt="2020-11-18T16:19:50.574" v="98" actId="20577"/>
          <ac:spMkLst>
            <pc:docMk/>
            <pc:sldMk cId="333196312" sldId="279"/>
            <ac:spMk id="2" creationId="{71E67C81-D208-443D-8793-1076AC7B2585}"/>
          </ac:spMkLst>
        </pc:spChg>
        <pc:spChg chg="mod">
          <ac:chgData name="Steve Shellhammer" userId="0e71f22d-ee3e-49c0-82ff-dbc290af8082" providerId="ADAL" clId="{73B55CBA-F838-4067-BDD1-D1E5F4BC891B}" dt="2020-11-18T17:21:41.739" v="1159" actId="20577"/>
          <ac:spMkLst>
            <pc:docMk/>
            <pc:sldMk cId="333196312" sldId="279"/>
            <ac:spMk id="3" creationId="{A7C74EA9-9AFD-4B0D-B25F-62579CD21382}"/>
          </ac:spMkLst>
        </pc:spChg>
      </pc:sldChg>
      <pc:sldChg chg="modSp mod">
        <pc:chgData name="Steve Shellhammer" userId="0e71f22d-ee3e-49c0-82ff-dbc290af8082" providerId="ADAL" clId="{73B55CBA-F838-4067-BDD1-D1E5F4BC891B}" dt="2020-11-18T17:27:02.195" v="1198" actId="14100"/>
        <pc:sldMkLst>
          <pc:docMk/>
          <pc:sldMk cId="2143031854" sldId="280"/>
        </pc:sldMkLst>
        <pc:spChg chg="mod">
          <ac:chgData name="Steve Shellhammer" userId="0e71f22d-ee3e-49c0-82ff-dbc290af8082" providerId="ADAL" clId="{73B55CBA-F838-4067-BDD1-D1E5F4BC891B}" dt="2020-11-18T17:27:02.195" v="1198" actId="14100"/>
          <ac:spMkLst>
            <pc:docMk/>
            <pc:sldMk cId="2143031854" sldId="280"/>
            <ac:spMk id="2" creationId="{BC2D3F94-C907-4F90-BE63-5A6D4A2DD87D}"/>
          </ac:spMkLst>
        </pc:spChg>
        <pc:spChg chg="mod">
          <ac:chgData name="Steve Shellhammer" userId="0e71f22d-ee3e-49c0-82ff-dbc290af8082" providerId="ADAL" clId="{73B55CBA-F838-4067-BDD1-D1E5F4BC891B}" dt="2020-11-18T17:26:56.902" v="1197" actId="1036"/>
          <ac:spMkLst>
            <pc:docMk/>
            <pc:sldMk cId="2143031854" sldId="280"/>
            <ac:spMk id="3" creationId="{03919455-680B-4622-8FDE-C514B9DEC996}"/>
          </ac:spMkLst>
        </pc:spChg>
      </pc:sldChg>
      <pc:sldChg chg="modSp mod ord">
        <pc:chgData name="Steve Shellhammer" userId="0e71f22d-ee3e-49c0-82ff-dbc290af8082" providerId="ADAL" clId="{73B55CBA-F838-4067-BDD1-D1E5F4BC891B}" dt="2020-11-18T17:52:11.887" v="1275" actId="20577"/>
        <pc:sldMkLst>
          <pc:docMk/>
          <pc:sldMk cId="2119200518" sldId="281"/>
        </pc:sldMkLst>
        <pc:spChg chg="mod">
          <ac:chgData name="Steve Shellhammer" userId="0e71f22d-ee3e-49c0-82ff-dbc290af8082" providerId="ADAL" clId="{73B55CBA-F838-4067-BDD1-D1E5F4BC891B}" dt="2020-11-18T16:39:11.137" v="545" actId="14100"/>
          <ac:spMkLst>
            <pc:docMk/>
            <pc:sldMk cId="2119200518" sldId="281"/>
            <ac:spMk id="2" creationId="{30CFC6D9-5680-4300-8C11-205E9B45927A}"/>
          </ac:spMkLst>
        </pc:spChg>
        <pc:spChg chg="mod">
          <ac:chgData name="Steve Shellhammer" userId="0e71f22d-ee3e-49c0-82ff-dbc290af8082" providerId="ADAL" clId="{73B55CBA-F838-4067-BDD1-D1E5F4BC891B}" dt="2020-11-18T17:52:11.887" v="1275" actId="20577"/>
          <ac:spMkLst>
            <pc:docMk/>
            <pc:sldMk cId="2119200518" sldId="281"/>
            <ac:spMk id="3" creationId="{C346A193-325F-43DA-AEEE-E0A59F48A63A}"/>
          </ac:spMkLst>
        </pc:spChg>
      </pc:sldChg>
      <pc:sldChg chg="ord">
        <pc:chgData name="Steve Shellhammer" userId="0e71f22d-ee3e-49c0-82ff-dbc290af8082" providerId="ADAL" clId="{73B55CBA-F838-4067-BDD1-D1E5F4BC891B}" dt="2020-11-18T16:23:50.251" v="352"/>
        <pc:sldMkLst>
          <pc:docMk/>
          <pc:sldMk cId="1049906641" sldId="282"/>
        </pc:sldMkLst>
      </pc:sldChg>
      <pc:sldChg chg="modSp mod">
        <pc:chgData name="Steve Shellhammer" userId="0e71f22d-ee3e-49c0-82ff-dbc290af8082" providerId="ADAL" clId="{73B55CBA-F838-4067-BDD1-D1E5F4BC891B}" dt="2020-11-18T17:28:48.738" v="1212" actId="1037"/>
        <pc:sldMkLst>
          <pc:docMk/>
          <pc:sldMk cId="1649533847" sldId="283"/>
        </pc:sldMkLst>
        <pc:spChg chg="mod">
          <ac:chgData name="Steve Shellhammer" userId="0e71f22d-ee3e-49c0-82ff-dbc290af8082" providerId="ADAL" clId="{73B55CBA-F838-4067-BDD1-D1E5F4BC891B}" dt="2020-11-18T17:28:48.738" v="1212" actId="1037"/>
          <ac:spMkLst>
            <pc:docMk/>
            <pc:sldMk cId="1649533847" sldId="283"/>
            <ac:spMk id="3" creationId="{206537A4-58F5-4662-8D70-7AEDE893A130}"/>
          </ac:spMkLst>
        </pc:spChg>
      </pc:sldChg>
      <pc:sldChg chg="modSp new del mod">
        <pc:chgData name="Steve Shellhammer" userId="0e71f22d-ee3e-49c0-82ff-dbc290af8082" providerId="ADAL" clId="{73B55CBA-F838-4067-BDD1-D1E5F4BC891B}" dt="2020-11-18T16:41:41.796" v="549" actId="47"/>
        <pc:sldMkLst>
          <pc:docMk/>
          <pc:sldMk cId="606119583" sldId="284"/>
        </pc:sldMkLst>
        <pc:spChg chg="mod">
          <ac:chgData name="Steve Shellhammer" userId="0e71f22d-ee3e-49c0-82ff-dbc290af8082" providerId="ADAL" clId="{73B55CBA-F838-4067-BDD1-D1E5F4BC891B}" dt="2020-11-18T16:38:26.955" v="544" actId="20577"/>
          <ac:spMkLst>
            <pc:docMk/>
            <pc:sldMk cId="606119583" sldId="284"/>
            <ac:spMk id="2" creationId="{27BBB761-490C-49F4-AEC7-DBE485F60FE6}"/>
          </ac:spMkLst>
        </pc:spChg>
      </pc:sldChg>
      <pc:sldChg chg="modSp new mod">
        <pc:chgData name="Steve Shellhammer" userId="0e71f22d-ee3e-49c0-82ff-dbc290af8082" providerId="ADAL" clId="{73B55CBA-F838-4067-BDD1-D1E5F4BC891B}" dt="2020-11-18T17:29:19.890" v="1220" actId="20577"/>
        <pc:sldMkLst>
          <pc:docMk/>
          <pc:sldMk cId="2750045881" sldId="284"/>
        </pc:sldMkLst>
        <pc:spChg chg="mod">
          <ac:chgData name="Steve Shellhammer" userId="0e71f22d-ee3e-49c0-82ff-dbc290af8082" providerId="ADAL" clId="{73B55CBA-F838-4067-BDD1-D1E5F4BC891B}" dt="2020-11-18T16:50:00.951" v="799" actId="20577"/>
          <ac:spMkLst>
            <pc:docMk/>
            <pc:sldMk cId="2750045881" sldId="284"/>
            <ac:spMk id="2" creationId="{EF07BA91-1CEB-42F9-B7F0-C8F73DAB5E5E}"/>
          </ac:spMkLst>
        </pc:spChg>
        <pc:spChg chg="mod">
          <ac:chgData name="Steve Shellhammer" userId="0e71f22d-ee3e-49c0-82ff-dbc290af8082" providerId="ADAL" clId="{73B55CBA-F838-4067-BDD1-D1E5F4BC891B}" dt="2020-11-18T17:29:19.890" v="1220" actId="20577"/>
          <ac:spMkLst>
            <pc:docMk/>
            <pc:sldMk cId="2750045881" sldId="284"/>
            <ac:spMk id="3" creationId="{01B0BD63-E044-4518-BA3E-27B55A429EBE}"/>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7154" cy="463709"/>
          </a:xfrm>
          <a:prstGeom prst="rect">
            <a:avLst/>
          </a:prstGeom>
        </p:spPr>
        <p:txBody>
          <a:bodyPr vert="horz" lIns="91742" tIns="45871" rIns="91742" bIns="45871" rtlCol="0"/>
          <a:lstStyle>
            <a:lvl1pPr algn="l">
              <a:defRPr sz="1200"/>
            </a:lvl1pPr>
          </a:lstStyle>
          <a:p>
            <a:endParaRPr lang="en-US" dirty="0"/>
          </a:p>
        </p:txBody>
      </p:sp>
      <p:sp>
        <p:nvSpPr>
          <p:cNvPr id="3" name="Date Placeholder 2"/>
          <p:cNvSpPr>
            <a:spLocks noGrp="1"/>
          </p:cNvSpPr>
          <p:nvPr>
            <p:ph type="dt" sz="quarter" idx="1"/>
          </p:nvPr>
        </p:nvSpPr>
        <p:spPr>
          <a:xfrm>
            <a:off x="3956248" y="0"/>
            <a:ext cx="3027154" cy="463709"/>
          </a:xfrm>
          <a:prstGeom prst="rect">
            <a:avLst/>
          </a:prstGeom>
        </p:spPr>
        <p:txBody>
          <a:bodyPr vert="horz" lIns="91742" tIns="45871" rIns="91742" bIns="45871" rtlCol="0"/>
          <a:lstStyle>
            <a:lvl1pPr algn="r">
              <a:defRPr sz="1200"/>
            </a:lvl1pPr>
          </a:lstStyle>
          <a:p>
            <a:fld id="{B87CCAAF-252C-4847-8D16-EDD6B40E4912}" type="datetimeFigureOut">
              <a:rPr lang="en-US" smtClean="0"/>
              <a:pPr/>
              <a:t>2/22/2021</a:t>
            </a:fld>
            <a:endParaRPr lang="en-US" dirty="0"/>
          </a:p>
        </p:txBody>
      </p:sp>
      <p:sp>
        <p:nvSpPr>
          <p:cNvPr id="4" name="Footer Placeholder 3"/>
          <p:cNvSpPr>
            <a:spLocks noGrp="1"/>
          </p:cNvSpPr>
          <p:nvPr>
            <p:ph type="ftr" sz="quarter" idx="2"/>
          </p:nvPr>
        </p:nvSpPr>
        <p:spPr>
          <a:xfrm>
            <a:off x="0" y="8818404"/>
            <a:ext cx="3027154" cy="463709"/>
          </a:xfrm>
          <a:prstGeom prst="rect">
            <a:avLst/>
          </a:prstGeom>
        </p:spPr>
        <p:txBody>
          <a:bodyPr vert="horz" lIns="91742" tIns="45871" rIns="91742" bIns="45871"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56248" y="8818404"/>
            <a:ext cx="3027154" cy="463709"/>
          </a:xfrm>
          <a:prstGeom prst="rect">
            <a:avLst/>
          </a:prstGeom>
        </p:spPr>
        <p:txBody>
          <a:bodyPr vert="horz" lIns="91742" tIns="45871" rIns="91742" bIns="45871"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6985000" cy="9283700"/>
          </a:xfrm>
          <a:prstGeom prst="roundRect">
            <a:avLst>
              <a:gd name="adj" fmla="val 19"/>
            </a:avLst>
          </a:prstGeom>
          <a:solidFill>
            <a:srgbClr val="FFFFFF"/>
          </a:solidFill>
          <a:ln w="9525">
            <a:noFill/>
            <a:round/>
            <a:headEnd/>
            <a:tailEnd/>
          </a:ln>
          <a:effectLst/>
        </p:spPr>
        <p:txBody>
          <a:bodyPr wrap="none" lIns="91742" tIns="45871" rIns="91742" bIns="45871" anchor="ctr"/>
          <a:lstStyle/>
          <a:p>
            <a:endParaRPr lang="en-GB" dirty="0"/>
          </a:p>
        </p:txBody>
      </p:sp>
      <p:sp>
        <p:nvSpPr>
          <p:cNvPr id="2050" name="Rectangle 2"/>
          <p:cNvSpPr>
            <a:spLocks noGrp="1" noChangeArrowheads="1"/>
          </p:cNvSpPr>
          <p:nvPr>
            <p:ph type="hdr"/>
          </p:nvPr>
        </p:nvSpPr>
        <p:spPr bwMode="auto">
          <a:xfrm>
            <a:off x="5681709" y="96872"/>
            <a:ext cx="644449" cy="211209"/>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7418" algn="l"/>
                <a:tab pos="1834835" algn="l"/>
                <a:tab pos="2752253" algn="l"/>
                <a:tab pos="3669670" algn="l"/>
                <a:tab pos="4587088" algn="l"/>
                <a:tab pos="5504505" algn="l"/>
                <a:tab pos="6421923" algn="l"/>
                <a:tab pos="7339340" algn="l"/>
                <a:tab pos="8256758" algn="l"/>
                <a:tab pos="9174175" algn="l"/>
                <a:tab pos="10091593"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8841" y="96872"/>
            <a:ext cx="831548" cy="211209"/>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7418" algn="l"/>
                <a:tab pos="1834835" algn="l"/>
                <a:tab pos="2752253" algn="l"/>
                <a:tab pos="3669670" algn="l"/>
                <a:tab pos="4587088" algn="l"/>
                <a:tab pos="5504505" algn="l"/>
                <a:tab pos="6421923" algn="l"/>
                <a:tab pos="7339340" algn="l"/>
                <a:tab pos="8256758" algn="l"/>
                <a:tab pos="9174175" algn="l"/>
                <a:tab pos="10091593"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79513" y="701675"/>
            <a:ext cx="4624387" cy="3468688"/>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30694" y="4409997"/>
            <a:ext cx="5122014" cy="4176553"/>
          </a:xfrm>
          <a:prstGeom prst="rect">
            <a:avLst/>
          </a:prstGeom>
          <a:noFill/>
          <a:ln w="9525">
            <a:noFill/>
            <a:round/>
            <a:headEnd/>
            <a:tailEnd/>
          </a:ln>
          <a:effectLst/>
        </p:spPr>
        <p:txBody>
          <a:bodyPr vert="horz" wrap="square" lIns="93909" tIns="46232" rIns="93909" bIns="46232"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97065" y="8988324"/>
            <a:ext cx="929094" cy="1810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8709" algn="l"/>
                <a:tab pos="1376126" algn="l"/>
                <a:tab pos="2293544" algn="l"/>
                <a:tab pos="3210961" algn="l"/>
                <a:tab pos="4128379" algn="l"/>
                <a:tab pos="5045796" algn="l"/>
                <a:tab pos="5963214" algn="l"/>
                <a:tab pos="6880631" algn="l"/>
                <a:tab pos="7798049" algn="l"/>
                <a:tab pos="8715466" algn="l"/>
                <a:tab pos="9632884" algn="l"/>
                <a:tab pos="10550301"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46234" y="8988324"/>
            <a:ext cx="514920" cy="363662"/>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7418" algn="l"/>
                <a:tab pos="1834835" algn="l"/>
                <a:tab pos="2752253" algn="l"/>
                <a:tab pos="3669670" algn="l"/>
                <a:tab pos="4587088" algn="l"/>
                <a:tab pos="5504505" algn="l"/>
                <a:tab pos="6421923" algn="l"/>
                <a:tab pos="7339340" algn="l"/>
                <a:tab pos="8256758" algn="l"/>
                <a:tab pos="9174175" algn="l"/>
                <a:tab pos="10091593"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7605" y="8988325"/>
            <a:ext cx="718145" cy="184666"/>
          </a:xfrm>
          <a:prstGeom prst="rect">
            <a:avLst/>
          </a:prstGeom>
          <a:noFill/>
          <a:ln w="9525">
            <a:noFill/>
            <a:round/>
            <a:headEnd/>
            <a:tailEnd/>
          </a:ln>
          <a:effectLst/>
        </p:spPr>
        <p:txBody>
          <a:bodyPr wrap="none" lIns="0" tIns="0" rIns="0" bIns="0">
            <a:spAutoFit/>
          </a:bodyPr>
          <a:lstStyle/>
          <a:p>
            <a:pPr>
              <a:tabLst>
                <a:tab pos="0" algn="l"/>
                <a:tab pos="917418" algn="l"/>
                <a:tab pos="1834835" algn="l"/>
                <a:tab pos="2752253" algn="l"/>
                <a:tab pos="3669670" algn="l"/>
                <a:tab pos="4587088" algn="l"/>
                <a:tab pos="5504505" algn="l"/>
                <a:tab pos="6421923" algn="l"/>
                <a:tab pos="7339340" algn="l"/>
                <a:tab pos="8256758" algn="l"/>
                <a:tab pos="9174175" algn="l"/>
                <a:tab pos="10091593" algn="l"/>
              </a:tabLst>
            </a:pPr>
            <a:r>
              <a:rPr lang="en-US" sz="1200" dirty="0">
                <a:solidFill>
                  <a:srgbClr val="000000"/>
                </a:solidFill>
              </a:rPr>
              <a:t>Submission</a:t>
            </a:r>
          </a:p>
        </p:txBody>
      </p:sp>
      <p:sp>
        <p:nvSpPr>
          <p:cNvPr id="2057" name="Line 9"/>
          <p:cNvSpPr>
            <a:spLocks noChangeShapeType="1"/>
          </p:cNvSpPr>
          <p:nvPr/>
        </p:nvSpPr>
        <p:spPr bwMode="auto">
          <a:xfrm>
            <a:off x="729204" y="8986737"/>
            <a:ext cx="5526593" cy="1588"/>
          </a:xfrm>
          <a:prstGeom prst="line">
            <a:avLst/>
          </a:prstGeom>
          <a:noFill/>
          <a:ln w="12600">
            <a:solidFill>
              <a:srgbClr val="000000"/>
            </a:solidFill>
            <a:miter lim="800000"/>
            <a:headEnd/>
            <a:tailEnd/>
          </a:ln>
          <a:effectLst/>
        </p:spPr>
        <p:txBody>
          <a:bodyPr lIns="91742" tIns="45871" rIns="91742" bIns="45871"/>
          <a:lstStyle/>
          <a:p>
            <a:endParaRPr lang="en-GB" dirty="0"/>
          </a:p>
        </p:txBody>
      </p:sp>
      <p:sp>
        <p:nvSpPr>
          <p:cNvPr id="2058" name="Line 10"/>
          <p:cNvSpPr>
            <a:spLocks noChangeShapeType="1"/>
          </p:cNvSpPr>
          <p:nvPr/>
        </p:nvSpPr>
        <p:spPr bwMode="auto">
          <a:xfrm>
            <a:off x="652445" y="296965"/>
            <a:ext cx="5680110" cy="1588"/>
          </a:xfrm>
          <a:prstGeom prst="line">
            <a:avLst/>
          </a:prstGeom>
          <a:noFill/>
          <a:ln w="12600">
            <a:solidFill>
              <a:srgbClr val="000000"/>
            </a:solidFill>
            <a:miter lim="800000"/>
            <a:headEnd/>
            <a:tailEnd/>
          </a:ln>
          <a:effectLst/>
        </p:spPr>
        <p:txBody>
          <a:bodyPr lIns="91742" tIns="45871" rIns="91742" bIns="45871"/>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62569" y="701915"/>
            <a:ext cx="4659865" cy="3469875"/>
          </a:xfrm>
          <a:prstGeom prst="rect">
            <a:avLst/>
          </a:prstGeom>
          <a:solidFill>
            <a:srgbClr val="FFFFFF"/>
          </a:solidFill>
          <a:ln w="9525">
            <a:solidFill>
              <a:srgbClr val="000000"/>
            </a:solidFill>
            <a:miter lim="800000"/>
            <a:headEnd/>
            <a:tailEnd/>
          </a:ln>
          <a:effectLst/>
        </p:spPr>
        <p:txBody>
          <a:bodyPr wrap="none" lIns="91742" tIns="45871" rIns="91742" bIns="45871" anchor="ctr"/>
          <a:lstStyle/>
          <a:p>
            <a:endParaRPr lang="en-GB" dirty="0"/>
          </a:p>
        </p:txBody>
      </p:sp>
      <p:sp>
        <p:nvSpPr>
          <p:cNvPr id="12290" name="Rectangle 2"/>
          <p:cNvSpPr txBox="1">
            <a:spLocks noGrp="1" noChangeArrowheads="1"/>
          </p:cNvSpPr>
          <p:nvPr>
            <p:ph type="body"/>
          </p:nvPr>
        </p:nvSpPr>
        <p:spPr bwMode="auto">
          <a:xfrm>
            <a:off x="930694" y="4409997"/>
            <a:ext cx="5123613" cy="4271836"/>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dirty="0"/>
              <a:t>Click to edit Master title style</a:t>
            </a:r>
            <a:endParaRPr lang="en-GB" dirty="0"/>
          </a:p>
        </p:txBody>
      </p:sp>
      <p:sp>
        <p:nvSpPr>
          <p:cNvPr id="3" name="Content Placeholder 2"/>
          <p:cNvSpPr>
            <a:spLocks noGrp="1"/>
          </p:cNvSpPr>
          <p:nvPr>
            <p:ph idx="1"/>
          </p:nvPr>
        </p:nvSpPr>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200" b="1"/>
            </a:lvl2pPr>
            <a:lvl3pPr marL="1280195" indent="-304809">
              <a:buFont typeface="Arial" panose="020B0604020202020204" pitchFamily="34" charset="0"/>
              <a:buChar char="•"/>
              <a:defRPr sz="2000"/>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dirty="0"/>
              <a:t>Steve Shellhammer (Qualcomm)</a:t>
            </a:r>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dirty="0"/>
              <a:t>February 2021</a:t>
            </a:r>
            <a:endParaRPr lang="en-GB" dirty="0"/>
          </a:p>
        </p:txBody>
      </p:sp>
      <p:sp>
        <p:nvSpPr>
          <p:cNvPr id="7" name="Date Placeholder 3">
            <a:extLst>
              <a:ext uri="{FF2B5EF4-FFF2-40B4-BE49-F238E27FC236}">
                <a16:creationId xmlns:a16="http://schemas.microsoft.com/office/drawing/2014/main" id="{686E15EF-98CC-45E2-B245-536D41247871}"/>
              </a:ext>
            </a:extLst>
          </p:cNvPr>
          <p:cNvSpPr txBox="1">
            <a:spLocks/>
          </p:cNvSpPr>
          <p:nvPr userDrawn="1"/>
        </p:nvSpPr>
        <p:spPr bwMode="auto">
          <a:xfrm>
            <a:off x="5494805" y="397809"/>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802.11-21/0241r1</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dirty="0"/>
              <a:t>February 2021</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Steve Shellhammer (Qualcomm)</a:t>
            </a:r>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60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40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000">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sz="1600">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idx="14"/>
          </p:nvPr>
        </p:nvSpPr>
        <p:spPr>
          <a:xfrm>
            <a:off x="5867407" y="6907108"/>
            <a:ext cx="3244420" cy="193040"/>
          </a:xfrm>
        </p:spPr>
        <p:txBody>
          <a:bodyPr/>
          <a:lstStyle/>
          <a:p>
            <a:r>
              <a:rPr lang="en-GB" dirty="0"/>
              <a:t>Steve Shellhammer (Qualcomm)</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152400" y="646854"/>
            <a:ext cx="9448800" cy="104588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200" dirty="0">
                <a:cs typeface="Calibri" panose="020F0502020204030204" pitchFamily="34" charset="0"/>
              </a:rPr>
              <a:t>HE and EHT PHY Capability Dependencies</a:t>
            </a:r>
          </a:p>
        </p:txBody>
      </p:sp>
      <p:sp>
        <p:nvSpPr>
          <p:cNvPr id="3074" name="Rectangle 2"/>
          <p:cNvSpPr>
            <a:spLocks noGrp="1" noChangeArrowheads="1"/>
          </p:cNvSpPr>
          <p:nvPr>
            <p:ph type="body" idx="1"/>
          </p:nvPr>
        </p:nvSpPr>
        <p:spPr>
          <a:xfrm>
            <a:off x="731520" y="1720426"/>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2021-02-22</a:t>
            </a:r>
          </a:p>
        </p:txBody>
      </p:sp>
      <p:sp>
        <p:nvSpPr>
          <p:cNvPr id="3076" name="Rectangle 4"/>
          <p:cNvSpPr>
            <a:spLocks noChangeArrowheads="1"/>
          </p:cNvSpPr>
          <p:nvPr/>
        </p:nvSpPr>
        <p:spPr bwMode="auto">
          <a:xfrm>
            <a:off x="497524" y="2171452"/>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200" dirty="0">
                <a:solidFill>
                  <a:srgbClr val="000000"/>
                </a:solidFill>
                <a:latin typeface="Calibri" panose="020F0502020204030204" pitchFamily="34" charset="0"/>
              </a:rPr>
              <a:t>Authors:</a:t>
            </a:r>
          </a:p>
        </p:txBody>
      </p:sp>
      <p:sp>
        <p:nvSpPr>
          <p:cNvPr id="2" name="Date Placeholder 1">
            <a:extLst>
              <a:ext uri="{FF2B5EF4-FFF2-40B4-BE49-F238E27FC236}">
                <a16:creationId xmlns:a16="http://schemas.microsoft.com/office/drawing/2014/main" id="{7DDAD952-1B41-482B-A153-F47D4CB6A945}"/>
              </a:ext>
            </a:extLst>
          </p:cNvPr>
          <p:cNvSpPr>
            <a:spLocks noGrp="1"/>
          </p:cNvSpPr>
          <p:nvPr>
            <p:ph type="dt" idx="15"/>
          </p:nvPr>
        </p:nvSpPr>
        <p:spPr/>
        <p:txBody>
          <a:bodyPr/>
          <a:lstStyle/>
          <a:p>
            <a:r>
              <a:rPr lang="en-US" dirty="0"/>
              <a:t>February 2021</a:t>
            </a:r>
            <a:endParaRPr lang="en-GB" dirty="0"/>
          </a:p>
        </p:txBody>
      </p:sp>
      <p:graphicFrame>
        <p:nvGraphicFramePr>
          <p:cNvPr id="10" name="Table 9">
            <a:extLst>
              <a:ext uri="{FF2B5EF4-FFF2-40B4-BE49-F238E27FC236}">
                <a16:creationId xmlns:a16="http://schemas.microsoft.com/office/drawing/2014/main" id="{56BFF8FC-15E6-4208-9DB8-296FB6B5AC3E}"/>
              </a:ext>
            </a:extLst>
          </p:cNvPr>
          <p:cNvGraphicFramePr>
            <a:graphicFrameLocks noGrp="1"/>
          </p:cNvGraphicFramePr>
          <p:nvPr>
            <p:extLst>
              <p:ext uri="{D42A27DB-BD31-4B8C-83A1-F6EECF244321}">
                <p14:modId xmlns:p14="http://schemas.microsoft.com/office/powerpoint/2010/main" val="55971603"/>
              </p:ext>
            </p:extLst>
          </p:nvPr>
        </p:nvGraphicFramePr>
        <p:xfrm>
          <a:off x="497524" y="2590800"/>
          <a:ext cx="8856153" cy="1371600"/>
        </p:xfrm>
        <a:graphic>
          <a:graphicData uri="http://schemas.openxmlformats.org/drawingml/2006/table">
            <a:tbl>
              <a:tblPr>
                <a:tableStyleId>{5C22544A-7EE6-4342-B048-85BDC9FD1C3A}</a:tableStyleId>
              </a:tblPr>
              <a:tblGrid>
                <a:gridCol w="1982343">
                  <a:extLst>
                    <a:ext uri="{9D8B030D-6E8A-4147-A177-3AD203B41FA5}">
                      <a16:colId xmlns:a16="http://schemas.microsoft.com/office/drawing/2014/main" val="1982600515"/>
                    </a:ext>
                  </a:extLst>
                </a:gridCol>
                <a:gridCol w="1398865">
                  <a:extLst>
                    <a:ext uri="{9D8B030D-6E8A-4147-A177-3AD203B41FA5}">
                      <a16:colId xmlns:a16="http://schemas.microsoft.com/office/drawing/2014/main" val="2703258511"/>
                    </a:ext>
                  </a:extLst>
                </a:gridCol>
                <a:gridCol w="1126782">
                  <a:extLst>
                    <a:ext uri="{9D8B030D-6E8A-4147-A177-3AD203B41FA5}">
                      <a16:colId xmlns:a16="http://schemas.microsoft.com/office/drawing/2014/main" val="3387843035"/>
                    </a:ext>
                  </a:extLst>
                </a:gridCol>
                <a:gridCol w="1066800">
                  <a:extLst>
                    <a:ext uri="{9D8B030D-6E8A-4147-A177-3AD203B41FA5}">
                      <a16:colId xmlns:a16="http://schemas.microsoft.com/office/drawing/2014/main" val="1748239955"/>
                    </a:ext>
                  </a:extLst>
                </a:gridCol>
                <a:gridCol w="3281363">
                  <a:extLst>
                    <a:ext uri="{9D8B030D-6E8A-4147-A177-3AD203B41FA5}">
                      <a16:colId xmlns:a16="http://schemas.microsoft.com/office/drawing/2014/main" val="2006092477"/>
                    </a:ext>
                  </a:extLst>
                </a:gridCol>
              </a:tblGrid>
              <a:tr h="342900">
                <a:tc>
                  <a:txBody>
                    <a:bodyPr/>
                    <a:lstStyle/>
                    <a:p>
                      <a:pPr marL="0" marR="0">
                        <a:lnSpc>
                          <a:spcPct val="110000"/>
                        </a:lnSpc>
                        <a:spcBef>
                          <a:spcPts val="0"/>
                        </a:spcBef>
                        <a:spcAft>
                          <a:spcPts val="0"/>
                        </a:spcAft>
                      </a:pPr>
                      <a:r>
                        <a:rPr lang="en-US" sz="1800" b="1" kern="0" dirty="0">
                          <a:effectLst/>
                          <a:latin typeface="Calibri" panose="020F0502020204030204" pitchFamily="34" charset="0"/>
                          <a:cs typeface="Calibri" panose="020F0502020204030204" pitchFamily="34" charset="0"/>
                        </a:rPr>
                        <a:t>Name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Calibri" panose="020F0502020204030204" pitchFamily="34" charset="0"/>
                          <a:cs typeface="Calibri" panose="020F0502020204030204" pitchFamily="34" charset="0"/>
                        </a:rPr>
                        <a:t>Affiliations</a:t>
                      </a:r>
                      <a:endParaRPr lang="en-US" sz="18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Calibri" panose="020F0502020204030204" pitchFamily="34" charset="0"/>
                          <a:cs typeface="Calibri" panose="020F0502020204030204" pitchFamily="34" charset="0"/>
                        </a:rPr>
                        <a:t>Address</a:t>
                      </a:r>
                      <a:endParaRPr lang="en-US" sz="18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Calibri" panose="020F0502020204030204" pitchFamily="34" charset="0"/>
                          <a:cs typeface="Calibri" panose="020F0502020204030204" pitchFamily="34" charset="0"/>
                        </a:rPr>
                        <a:t>Phone</a:t>
                      </a:r>
                      <a:endParaRPr lang="en-US" sz="18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Calibri" panose="020F0502020204030204" pitchFamily="34" charset="0"/>
                          <a:cs typeface="Calibri" panose="020F0502020204030204" pitchFamily="34" charset="0"/>
                        </a:rPr>
                        <a:t>email</a:t>
                      </a:r>
                      <a:endParaRPr lang="en-US" sz="18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62973176"/>
                  </a:ext>
                </a:extLst>
              </a:tr>
              <a:tr h="342900">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cs typeface="Calibri" panose="020F0502020204030204" pitchFamily="34" charset="0"/>
                        </a:rPr>
                        <a:t>Steve Shellhammer</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rowSpan="3">
                  <a:txBody>
                    <a:bodyPr/>
                    <a:lstStyle/>
                    <a:p>
                      <a:pPr marL="0" marR="0">
                        <a:lnSpc>
                          <a:spcPct val="110000"/>
                        </a:lnSpc>
                        <a:spcBef>
                          <a:spcPts val="0"/>
                        </a:spcBef>
                        <a:spcAft>
                          <a:spcPts val="0"/>
                        </a:spcAft>
                      </a:pPr>
                      <a:r>
                        <a:rPr lang="en-US" sz="1800" dirty="0">
                          <a:effectLst/>
                          <a:latin typeface="Calibri" panose="020F0502020204030204" pitchFamily="34" charset="0"/>
                          <a:cs typeface="Calibri" panose="020F0502020204030204" pitchFamily="34" charset="0"/>
                        </a:rPr>
                        <a:t>Qualcomm</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dirty="0">
                          <a:effectLst/>
                          <a:latin typeface="Calibri" panose="020F0502020204030204" pitchFamily="34" charset="0"/>
                          <a:cs typeface="Calibri" panose="020F0502020204030204" pitchFamily="34" charset="0"/>
                        </a:rPr>
                        <a:t> </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dirty="0">
                          <a:effectLst/>
                          <a:latin typeface="Calibri" panose="020F0502020204030204" pitchFamily="34" charset="0"/>
                          <a:cs typeface="Calibri" panose="020F0502020204030204" pitchFamily="34" charset="0"/>
                        </a:rPr>
                        <a:t> </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cs typeface="Calibri" panose="020F0502020204030204" pitchFamily="34" charset="0"/>
                        </a:rPr>
                        <a:t>shellhammer@ieee.org</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49572813"/>
                  </a:ext>
                </a:extLst>
              </a:tr>
              <a:tr h="342900">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cs typeface="Calibri" panose="020F0502020204030204" pitchFamily="34" charset="0"/>
                        </a:rPr>
                        <a:t>Bin Tian</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endParaRPr lang="en-US"/>
                    </a:p>
                  </a:txBody>
                  <a:tcPr/>
                </a:tc>
                <a:tc>
                  <a:txBody>
                    <a:bodyPr/>
                    <a:lstStyle/>
                    <a:p>
                      <a:pPr marL="0" marR="0">
                        <a:lnSpc>
                          <a:spcPct val="110000"/>
                        </a:lnSpc>
                        <a:spcBef>
                          <a:spcPts val="0"/>
                        </a:spcBef>
                        <a:spcAft>
                          <a:spcPts val="0"/>
                        </a:spcAft>
                      </a:pP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cs typeface="Calibri" panose="020F0502020204030204" pitchFamily="34" charset="0"/>
                        </a:rPr>
                        <a:t>btian@qti.qualcomm.com</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20197843"/>
                  </a:ext>
                </a:extLst>
              </a:tr>
              <a:tr h="342900">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ea typeface="Times New Roman" panose="02020603050405020304" pitchFamily="18" charset="0"/>
                          <a:cs typeface="Calibri" panose="020F0502020204030204" pitchFamily="34" charset="0"/>
                        </a:rPr>
                        <a:t>Youhan Kim</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marL="0" marR="0">
                        <a:lnSpc>
                          <a:spcPct val="110000"/>
                        </a:lnSpc>
                        <a:spcBef>
                          <a:spcPts val="0"/>
                        </a:spcBef>
                        <a:spcAft>
                          <a:spcPts val="0"/>
                        </a:spcAft>
                      </a:pP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ea typeface="Times New Roman" panose="02020603050405020304" pitchFamily="18" charset="0"/>
                          <a:cs typeface="Calibri" panose="020F0502020204030204" pitchFamily="34" charset="0"/>
                        </a:rPr>
                        <a:t>youhank@qti.qualcomm.com</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88045423"/>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818F49-6B1E-4BB2-B2C3-87F71B524FEB}"/>
              </a:ext>
            </a:extLst>
          </p:cNvPr>
          <p:cNvSpPr>
            <a:spLocks noGrp="1"/>
          </p:cNvSpPr>
          <p:nvPr>
            <p:ph type="title"/>
          </p:nvPr>
        </p:nvSpPr>
        <p:spPr/>
        <p:txBody>
          <a:bodyPr/>
          <a:lstStyle/>
          <a:p>
            <a:r>
              <a:rPr lang="en-US" dirty="0"/>
              <a:t>Background</a:t>
            </a:r>
          </a:p>
        </p:txBody>
      </p:sp>
      <p:sp>
        <p:nvSpPr>
          <p:cNvPr id="3" name="Content Placeholder 2">
            <a:extLst>
              <a:ext uri="{FF2B5EF4-FFF2-40B4-BE49-F238E27FC236}">
                <a16:creationId xmlns:a16="http://schemas.microsoft.com/office/drawing/2014/main" id="{17277EE1-5031-4E5C-A708-93886440972B}"/>
              </a:ext>
            </a:extLst>
          </p:cNvPr>
          <p:cNvSpPr>
            <a:spLocks noGrp="1"/>
          </p:cNvSpPr>
          <p:nvPr>
            <p:ph idx="1"/>
          </p:nvPr>
        </p:nvSpPr>
        <p:spPr/>
        <p:txBody>
          <a:bodyPr/>
          <a:lstStyle/>
          <a:p>
            <a:r>
              <a:rPr lang="en-US" dirty="0"/>
              <a:t>During the PHY Ad Hoc review of R0 of </a:t>
            </a:r>
            <a:r>
              <a:rPr lang="en-US"/>
              <a:t>the PHY </a:t>
            </a:r>
            <a:r>
              <a:rPr lang="en-US" dirty="0"/>
              <a:t>Capabilities PDT it was pointed out that if we agree on some dependencies between a STA’s HE and EHT PHY Capabilities the EHT PHY Capabilities Table can be significantly simplified</a:t>
            </a:r>
          </a:p>
          <a:p>
            <a:r>
              <a:rPr lang="en-US" dirty="0"/>
              <a:t>Here we provide straw polls on those dependencies</a:t>
            </a:r>
          </a:p>
          <a:p>
            <a:r>
              <a:rPr lang="en-US" dirty="0"/>
              <a:t>For any straw poll that receives strong support the PDT will be simplified accordingly</a:t>
            </a:r>
          </a:p>
          <a:p>
            <a:endParaRPr lang="en-US" dirty="0"/>
          </a:p>
        </p:txBody>
      </p:sp>
      <p:sp>
        <p:nvSpPr>
          <p:cNvPr id="4" name="Slide Number Placeholder 3">
            <a:extLst>
              <a:ext uri="{FF2B5EF4-FFF2-40B4-BE49-F238E27FC236}">
                <a16:creationId xmlns:a16="http://schemas.microsoft.com/office/drawing/2014/main" id="{18075D3B-E350-4286-9B91-8B9C236B071C}"/>
              </a:ext>
            </a:extLst>
          </p:cNvPr>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5" name="Footer Placeholder 4">
            <a:extLst>
              <a:ext uri="{FF2B5EF4-FFF2-40B4-BE49-F238E27FC236}">
                <a16:creationId xmlns:a16="http://schemas.microsoft.com/office/drawing/2014/main" id="{F61B29E9-E527-4B56-9B80-949138FEC059}"/>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BEE4AB23-9E40-4CBD-ADE6-07A492E2B295}"/>
              </a:ext>
            </a:extLst>
          </p:cNvPr>
          <p:cNvSpPr>
            <a:spLocks noGrp="1"/>
          </p:cNvSpPr>
          <p:nvPr>
            <p:ph type="dt" idx="15"/>
          </p:nvPr>
        </p:nvSpPr>
        <p:spPr/>
        <p:txBody>
          <a:bodyPr/>
          <a:lstStyle/>
          <a:p>
            <a:r>
              <a:rPr lang="en-US" dirty="0"/>
              <a:t>February 2021</a:t>
            </a:r>
            <a:endParaRPr lang="en-GB" dirty="0"/>
          </a:p>
        </p:txBody>
      </p:sp>
    </p:spTree>
    <p:extLst>
      <p:ext uri="{BB962C8B-B14F-4D97-AF65-F5344CB8AC3E}">
        <p14:creationId xmlns:p14="http://schemas.microsoft.com/office/powerpoint/2010/main" val="20524561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918087-341F-4734-AC50-80DE0581DA4D}"/>
              </a:ext>
            </a:extLst>
          </p:cNvPr>
          <p:cNvSpPr>
            <a:spLocks noGrp="1"/>
          </p:cNvSpPr>
          <p:nvPr>
            <p:ph type="title"/>
          </p:nvPr>
        </p:nvSpPr>
        <p:spPr/>
        <p:txBody>
          <a:bodyPr/>
          <a:lstStyle/>
          <a:p>
            <a:r>
              <a:rPr lang="en-US" dirty="0"/>
              <a:t>SP1: Bandwidth Support</a:t>
            </a:r>
          </a:p>
        </p:txBody>
      </p:sp>
      <p:sp>
        <p:nvSpPr>
          <p:cNvPr id="3" name="Content Placeholder 2">
            <a:extLst>
              <a:ext uri="{FF2B5EF4-FFF2-40B4-BE49-F238E27FC236}">
                <a16:creationId xmlns:a16="http://schemas.microsoft.com/office/drawing/2014/main" id="{13215CAF-0E26-4E43-AA99-7608DD61B634}"/>
              </a:ext>
            </a:extLst>
          </p:cNvPr>
          <p:cNvSpPr>
            <a:spLocks noGrp="1"/>
          </p:cNvSpPr>
          <p:nvPr>
            <p:ph idx="1"/>
          </p:nvPr>
        </p:nvSpPr>
        <p:spPr>
          <a:xfrm>
            <a:off x="731519" y="2113282"/>
            <a:ext cx="8380307" cy="4387427"/>
          </a:xfrm>
        </p:spPr>
        <p:txBody>
          <a:bodyPr/>
          <a:lstStyle/>
          <a:p>
            <a:r>
              <a:rPr lang="en-US" dirty="0"/>
              <a:t>Do you agree that,</a:t>
            </a:r>
          </a:p>
          <a:p>
            <a:pPr lvl="1"/>
            <a:r>
              <a:rPr lang="en-US" dirty="0"/>
              <a:t>There are no capability bits in the EHT PHY Capabilities Information field to indicate support for 40, 80 or 160 MHz channel width</a:t>
            </a:r>
          </a:p>
          <a:p>
            <a:pPr lvl="1"/>
            <a:r>
              <a:rPr lang="en-US" dirty="0"/>
              <a:t>Support for 40, 80 or 160 MHz channel width is the same for HE PPDUs and EHT PPDU in an EHT STA, and is indicated by the HE PHY Capabilities Information field</a:t>
            </a:r>
          </a:p>
          <a:p>
            <a:pPr lvl="1"/>
            <a:r>
              <a:rPr lang="en-US" dirty="0"/>
              <a:t>An EHT STA supporting 320 MHz channel width in the 6 GHz band shall set the 160 MHz support in HE channel width</a:t>
            </a:r>
          </a:p>
          <a:p>
            <a:pPr lvl="1"/>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id="{43D8C7BA-974D-4ADF-BB6B-621413102FC7}"/>
              </a:ext>
            </a:extLst>
          </p:cNvPr>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22D26992-2E09-4580-A147-C11F43148643}"/>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BEBA287A-1F0D-409E-AB78-12FD39B6E2CE}"/>
              </a:ext>
            </a:extLst>
          </p:cNvPr>
          <p:cNvSpPr>
            <a:spLocks noGrp="1"/>
          </p:cNvSpPr>
          <p:nvPr>
            <p:ph type="dt" idx="15"/>
          </p:nvPr>
        </p:nvSpPr>
        <p:spPr/>
        <p:txBody>
          <a:bodyPr/>
          <a:lstStyle/>
          <a:p>
            <a:r>
              <a:rPr lang="en-US" dirty="0"/>
              <a:t>February 2021</a:t>
            </a:r>
            <a:endParaRPr lang="en-GB" dirty="0"/>
          </a:p>
        </p:txBody>
      </p:sp>
    </p:spTree>
    <p:extLst>
      <p:ext uri="{BB962C8B-B14F-4D97-AF65-F5344CB8AC3E}">
        <p14:creationId xmlns:p14="http://schemas.microsoft.com/office/powerpoint/2010/main" val="31175585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918087-341F-4734-AC50-80DE0581DA4D}"/>
              </a:ext>
            </a:extLst>
          </p:cNvPr>
          <p:cNvSpPr>
            <a:spLocks noGrp="1"/>
          </p:cNvSpPr>
          <p:nvPr>
            <p:ph type="title"/>
          </p:nvPr>
        </p:nvSpPr>
        <p:spPr/>
        <p:txBody>
          <a:bodyPr/>
          <a:lstStyle/>
          <a:p>
            <a:r>
              <a:rPr lang="en-US" dirty="0"/>
              <a:t>SP2: Device Class</a:t>
            </a:r>
          </a:p>
        </p:txBody>
      </p:sp>
      <p:sp>
        <p:nvSpPr>
          <p:cNvPr id="3" name="Content Placeholder 2">
            <a:extLst>
              <a:ext uri="{FF2B5EF4-FFF2-40B4-BE49-F238E27FC236}">
                <a16:creationId xmlns:a16="http://schemas.microsoft.com/office/drawing/2014/main" id="{13215CAF-0E26-4E43-AA99-7608DD61B634}"/>
              </a:ext>
            </a:extLst>
          </p:cNvPr>
          <p:cNvSpPr>
            <a:spLocks noGrp="1"/>
          </p:cNvSpPr>
          <p:nvPr>
            <p:ph idx="1"/>
          </p:nvPr>
        </p:nvSpPr>
        <p:spPr>
          <a:xfrm>
            <a:off x="822958" y="2113282"/>
            <a:ext cx="8288868" cy="4387427"/>
          </a:xfrm>
        </p:spPr>
        <p:txBody>
          <a:bodyPr/>
          <a:lstStyle/>
          <a:p>
            <a:r>
              <a:rPr lang="en-US" dirty="0"/>
              <a:t>Do you agree that,</a:t>
            </a:r>
          </a:p>
          <a:p>
            <a:pPr lvl="1"/>
            <a:r>
              <a:rPr lang="en-US" dirty="0"/>
              <a:t>There is no capability bit in the EHT PHY Capabilities Information field to indicate Device Class</a:t>
            </a:r>
          </a:p>
          <a:p>
            <a:pPr lvl="1"/>
            <a:r>
              <a:rPr lang="en-US" dirty="0"/>
              <a:t>An EHT STA supports the same Device class in HE and EHT TB PPDUs?</a:t>
            </a:r>
          </a:p>
          <a:p>
            <a:pPr lvl="1"/>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43D8C7BA-974D-4ADF-BB6B-621413102FC7}"/>
              </a:ext>
            </a:extLst>
          </p:cNvPr>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22D26992-2E09-4580-A147-C11F43148643}"/>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BEBA287A-1F0D-409E-AB78-12FD39B6E2CE}"/>
              </a:ext>
            </a:extLst>
          </p:cNvPr>
          <p:cNvSpPr>
            <a:spLocks noGrp="1"/>
          </p:cNvSpPr>
          <p:nvPr>
            <p:ph type="dt" idx="15"/>
          </p:nvPr>
        </p:nvSpPr>
        <p:spPr/>
        <p:txBody>
          <a:bodyPr/>
          <a:lstStyle/>
          <a:p>
            <a:r>
              <a:rPr lang="en-US" dirty="0"/>
              <a:t>February 2021</a:t>
            </a:r>
            <a:endParaRPr lang="en-GB" dirty="0"/>
          </a:p>
        </p:txBody>
      </p:sp>
    </p:spTree>
    <p:extLst>
      <p:ext uri="{BB962C8B-B14F-4D97-AF65-F5344CB8AC3E}">
        <p14:creationId xmlns:p14="http://schemas.microsoft.com/office/powerpoint/2010/main" val="34942504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918087-341F-4734-AC50-80DE0581DA4D}"/>
              </a:ext>
            </a:extLst>
          </p:cNvPr>
          <p:cNvSpPr>
            <a:spLocks noGrp="1"/>
          </p:cNvSpPr>
          <p:nvPr>
            <p:ph type="title"/>
          </p:nvPr>
        </p:nvSpPr>
        <p:spPr/>
        <p:txBody>
          <a:bodyPr/>
          <a:lstStyle/>
          <a:p>
            <a:r>
              <a:rPr lang="en-US" dirty="0"/>
              <a:t>SP3: LDPC Support</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13215CAF-0E26-4E43-AA99-7608DD61B634}"/>
                  </a:ext>
                </a:extLst>
              </p:cNvPr>
              <p:cNvSpPr>
                <a:spLocks noGrp="1"/>
              </p:cNvSpPr>
              <p:nvPr>
                <p:ph idx="1"/>
              </p:nvPr>
            </p:nvSpPr>
            <p:spPr>
              <a:xfrm>
                <a:off x="685800" y="2057400"/>
                <a:ext cx="8641081" cy="4387427"/>
              </a:xfrm>
            </p:spPr>
            <p:txBody>
              <a:bodyPr/>
              <a:lstStyle/>
              <a:p>
                <a:r>
                  <a:rPr lang="en-US" dirty="0"/>
                  <a:t>Do you agree that,</a:t>
                </a:r>
              </a:p>
              <a:p>
                <a:pPr lvl="1"/>
                <a:r>
                  <a:rPr lang="en-US" dirty="0"/>
                  <a:t>There is no capability bit in the EHT PHY Capabilities Information field to indicate support for LDPC</a:t>
                </a:r>
              </a:p>
              <a:p>
                <a:pPr lvl="1"/>
                <a:r>
                  <a:rPr lang="en-US" dirty="0"/>
                  <a:t>The LDPC capability bit in the HE PHY Capabilities Information field indicates LDPC support in both HE and EHT PPDUs</a:t>
                </a:r>
              </a:p>
              <a:p>
                <a:r>
                  <a:rPr lang="en-US" sz="2000" dirty="0"/>
                  <a:t>Note: In EHT this only applies to 20 MHz-only STAs, since LDPC is mandatory for BW </a:t>
                </a:r>
                <a14:m>
                  <m:oMath xmlns:m="http://schemas.openxmlformats.org/officeDocument/2006/math">
                    <m:r>
                      <a:rPr lang="en-US" sz="2000" b="1" i="1" smtClean="0">
                        <a:latin typeface="Cambria Math" panose="02040503050406030204" pitchFamily="18" charset="0"/>
                      </a:rPr>
                      <m:t>≥</m:t>
                    </m:r>
                  </m:oMath>
                </a14:m>
                <a:r>
                  <a:rPr lang="en-US" sz="2000" dirty="0"/>
                  <a:t> 40 MHz</a:t>
                </a:r>
              </a:p>
              <a:p>
                <a:endParaRPr lang="en-US" dirty="0"/>
              </a:p>
              <a:p>
                <a:endParaRPr lang="en-US" dirty="0"/>
              </a:p>
              <a:p>
                <a:endParaRPr lang="en-US" dirty="0"/>
              </a:p>
              <a:p>
                <a:endParaRPr lang="en-US" dirty="0"/>
              </a:p>
            </p:txBody>
          </p:sp>
        </mc:Choice>
        <mc:Fallback xmlns="">
          <p:sp>
            <p:nvSpPr>
              <p:cNvPr id="3" name="Content Placeholder 2">
                <a:extLst>
                  <a:ext uri="{FF2B5EF4-FFF2-40B4-BE49-F238E27FC236}">
                    <a16:creationId xmlns:a16="http://schemas.microsoft.com/office/drawing/2014/main" id="{13215CAF-0E26-4E43-AA99-7608DD61B634}"/>
                  </a:ext>
                </a:extLst>
              </p:cNvPr>
              <p:cNvSpPr>
                <a:spLocks noGrp="1" noRot="1" noChangeAspect="1" noMove="1" noResize="1" noEditPoints="1" noAdjustHandles="1" noChangeArrowheads="1" noChangeShapeType="1" noTextEdit="1"/>
              </p:cNvSpPr>
              <p:nvPr>
                <p:ph idx="1"/>
              </p:nvPr>
            </p:nvSpPr>
            <p:spPr>
              <a:xfrm>
                <a:off x="685800" y="2057400"/>
                <a:ext cx="8641081" cy="4387427"/>
              </a:xfrm>
              <a:blipFill>
                <a:blip r:embed="rId2"/>
                <a:stretch>
                  <a:fillRect l="-988" t="-1113" r="-423"/>
                </a:stretch>
              </a:blipFill>
            </p:spPr>
            <p:txBody>
              <a:bodyPr/>
              <a:lstStyle/>
              <a:p>
                <a:r>
                  <a:rPr lang="en-US">
                    <a:noFill/>
                  </a:rPr>
                  <a:t> </a:t>
                </a:r>
              </a:p>
            </p:txBody>
          </p:sp>
        </mc:Fallback>
      </mc:AlternateContent>
      <p:sp>
        <p:nvSpPr>
          <p:cNvPr id="4" name="Slide Number Placeholder 3">
            <a:extLst>
              <a:ext uri="{FF2B5EF4-FFF2-40B4-BE49-F238E27FC236}">
                <a16:creationId xmlns:a16="http://schemas.microsoft.com/office/drawing/2014/main" id="{43D8C7BA-974D-4ADF-BB6B-621413102FC7}"/>
              </a:ext>
            </a:extLst>
          </p:cNvPr>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22D26992-2E09-4580-A147-C11F43148643}"/>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BEBA287A-1F0D-409E-AB78-12FD39B6E2CE}"/>
              </a:ext>
            </a:extLst>
          </p:cNvPr>
          <p:cNvSpPr>
            <a:spLocks noGrp="1"/>
          </p:cNvSpPr>
          <p:nvPr>
            <p:ph type="dt" idx="15"/>
          </p:nvPr>
        </p:nvSpPr>
        <p:spPr/>
        <p:txBody>
          <a:bodyPr/>
          <a:lstStyle/>
          <a:p>
            <a:r>
              <a:rPr lang="en-US" dirty="0"/>
              <a:t>February 2021</a:t>
            </a:r>
            <a:endParaRPr lang="en-GB" dirty="0"/>
          </a:p>
        </p:txBody>
      </p:sp>
    </p:spTree>
    <p:extLst>
      <p:ext uri="{BB962C8B-B14F-4D97-AF65-F5344CB8AC3E}">
        <p14:creationId xmlns:p14="http://schemas.microsoft.com/office/powerpoint/2010/main" val="1553919814"/>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0" ma:contentTypeDescription="Create a new document." ma:contentTypeScope="" ma:versionID="cb7bf9ba09275f6c9e703ddea0e32ee2">
  <xsd:schema xmlns:xsd="http://www.w3.org/2001/XMLSchema" xmlns:xs="http://www.w3.org/2001/XMLSchema" xmlns:p="http://schemas.microsoft.com/office/2006/metadata/properties" xmlns:ns3="cc9c437c-ae0c-4066-8d90-a0f7de786127" targetNamespace="http://schemas.microsoft.com/office/2006/metadata/properties" ma:root="true" ma:fieldsID="06a83e924979ae1e4335821a3d2d66ae" ns3:_="">
    <xsd:import namespace="cc9c437c-ae0c-4066-8d90-a0f7de786127"/>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DateTaken" minOccurs="0"/>
                <xsd:element ref="ns3:MediaServiceLocation" minOccurs="0"/>
                <xsd:element ref="ns3:MediaServiceAutoKeyPoints" minOccurs="0"/>
                <xsd:element ref="ns3:MediaServiceKeyPoints"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Location" ma:internalName="MediaServiceLocation"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4508BCB-4C98-4D9D-B1D1-79CEF24D056F}">
  <ds:schemaRefs>
    <ds:schemaRef ds:uri="cc9c437c-ae0c-4066-8d90-a0f7de786127"/>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www.w3.org/XML/1998/namespace"/>
    <ds:schemaRef ds:uri="http://purl.org/dc/dcmitype/"/>
  </ds:schemaRefs>
</ds:datastoreItem>
</file>

<file path=customXml/itemProps2.xml><?xml version="1.0" encoding="utf-8"?>
<ds:datastoreItem xmlns:ds="http://schemas.openxmlformats.org/officeDocument/2006/customXml" ds:itemID="{60E69BC2-544F-40E3-A89C-E7EF5D8FF42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c437c-ae0c-4066-8d90-a0f7de78612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AB144ED-8E92-49A4-85A2-77939E9841D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802-11-Submission</Template>
  <TotalTime>7793</TotalTime>
  <Words>365</Words>
  <Application>Microsoft Office PowerPoint</Application>
  <PresentationFormat>Custom</PresentationFormat>
  <Paragraphs>57</Paragraphs>
  <Slides>5</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Calibri</vt:lpstr>
      <vt:lpstr>Cambria Math</vt:lpstr>
      <vt:lpstr>Courier New</vt:lpstr>
      <vt:lpstr>Times New Roman</vt:lpstr>
      <vt:lpstr>Office Theme</vt:lpstr>
      <vt:lpstr>HE and EHT PHY Capability Dependencies</vt:lpstr>
      <vt:lpstr>Background</vt:lpstr>
      <vt:lpstr>SP1: Bandwidth Support</vt:lpstr>
      <vt:lpstr>SP2: Device Class</vt:lpstr>
      <vt:lpstr>SP3: LDPC Support</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Steve Shellhammer</cp:lastModifiedBy>
  <cp:revision>529</cp:revision>
  <cp:lastPrinted>2017-11-22T00:49:17Z</cp:lastPrinted>
  <dcterms:created xsi:type="dcterms:W3CDTF">2014-10-30T17:06:39Z</dcterms:created>
  <dcterms:modified xsi:type="dcterms:W3CDTF">2021-02-22T19:56:12Z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-1006949419</vt:i4>
  </property>
  <property fmtid="{D5CDD505-2E9C-101B-9397-08002B2CF9AE}" pid="3" name="_NewReviewCycle">
    <vt:lpwstr/>
  </property>
  <property fmtid="{D5CDD505-2E9C-101B-9397-08002B2CF9AE}" pid="4" name="_EmailSubject">
    <vt:lpwstr>HARQ F2F presentation on feedback unit and granularity</vt:lpwstr>
  </property>
  <property fmtid="{D5CDD505-2E9C-101B-9397-08002B2CF9AE}" pid="5" name="_AuthorEmail">
    <vt:lpwstr>alicel@qti.qualcomm.com</vt:lpwstr>
  </property>
  <property fmtid="{D5CDD505-2E9C-101B-9397-08002B2CF9AE}" pid="6" name="_AuthorEmailDisplayName">
    <vt:lpwstr>Alice Chen</vt:lpwstr>
  </property>
  <property fmtid="{D5CDD505-2E9C-101B-9397-08002B2CF9AE}" pid="7" name="ContentTypeId">
    <vt:lpwstr>0x010100EB28163D68FE8E4D9361964FDD814FC4</vt:lpwstr>
  </property>
</Properties>
</file>